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63" r:id="rId2"/>
    <p:sldId id="259" r:id="rId3"/>
    <p:sldId id="264" r:id="rId4"/>
    <p:sldId id="265" r:id="rId5"/>
    <p:sldId id="261" r:id="rId6"/>
    <p:sldId id="262" r:id="rId7"/>
  </p:sldIdLst>
  <p:sldSz cx="9906000" cy="6858000" type="A4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0"/>
  </p:normalViewPr>
  <p:slideViewPr>
    <p:cSldViewPr snapToGrid="0" snapToObjects="1">
      <p:cViewPr varScale="1">
        <p:scale>
          <a:sx n="82" d="100"/>
          <a:sy n="82" d="100"/>
        </p:scale>
        <p:origin x="16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877F-BBED-4E4E-A993-D5A8A9C117B9}" type="datetimeFigureOut">
              <a:rPr lang="sv-SE" smtClean="0"/>
              <a:t>2018-09-18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B17D7-8FDA-E647-A5AB-4BC22D808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6863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877F-BBED-4E4E-A993-D5A8A9C117B9}" type="datetimeFigureOut">
              <a:rPr lang="sv-SE" smtClean="0"/>
              <a:t>2018-09-18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B17D7-8FDA-E647-A5AB-4BC22D808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4544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877F-BBED-4E4E-A993-D5A8A9C117B9}" type="datetimeFigureOut">
              <a:rPr lang="sv-SE" smtClean="0"/>
              <a:t>2018-09-18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B17D7-8FDA-E647-A5AB-4BC22D808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2706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877F-BBED-4E4E-A993-D5A8A9C117B9}" type="datetimeFigureOut">
              <a:rPr lang="sv-SE" smtClean="0"/>
              <a:t>2018-09-18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B17D7-8FDA-E647-A5AB-4BC22D808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0905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877F-BBED-4E4E-A993-D5A8A9C117B9}" type="datetimeFigureOut">
              <a:rPr lang="sv-SE" smtClean="0"/>
              <a:t>2018-09-18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B17D7-8FDA-E647-A5AB-4BC22D808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5064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877F-BBED-4E4E-A993-D5A8A9C117B9}" type="datetimeFigureOut">
              <a:rPr lang="sv-SE" smtClean="0"/>
              <a:t>2018-09-18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B17D7-8FDA-E647-A5AB-4BC22D808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0594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877F-BBED-4E4E-A993-D5A8A9C117B9}" type="datetimeFigureOut">
              <a:rPr lang="sv-SE" smtClean="0"/>
              <a:t>2018-09-18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B17D7-8FDA-E647-A5AB-4BC22D808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7343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877F-BBED-4E4E-A993-D5A8A9C117B9}" type="datetimeFigureOut">
              <a:rPr lang="sv-SE" smtClean="0"/>
              <a:t>2018-09-18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B17D7-8FDA-E647-A5AB-4BC22D808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5459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Dra bilden till platshållaren eller klicka på ikonen för att lägga till den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877F-BBED-4E4E-A993-D5A8A9C117B9}" type="datetimeFigureOut">
              <a:rPr lang="sv-SE" smtClean="0"/>
              <a:t>2018-09-18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B17D7-8FDA-E647-A5AB-4BC22D808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9500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877F-BBED-4E4E-A993-D5A8A9C117B9}" type="datetimeFigureOut">
              <a:rPr lang="sv-SE" smtClean="0"/>
              <a:t>2018-09-18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B17D7-8FDA-E647-A5AB-4BC22D808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602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877F-BBED-4E4E-A993-D5A8A9C117B9}" type="datetimeFigureOut">
              <a:rPr lang="sv-SE" smtClean="0"/>
              <a:t>2018-09-18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B17D7-8FDA-E647-A5AB-4BC22D808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1250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4877F-BBED-4E4E-A993-D5A8A9C117B9}" type="datetimeFigureOut">
              <a:rPr lang="sv-SE" smtClean="0"/>
              <a:t>2018-09-18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B17D7-8FDA-E647-A5AB-4BC22D8081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244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77" y="236438"/>
            <a:ext cx="1050414" cy="588233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070" y="180579"/>
            <a:ext cx="665473" cy="814095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72" y="180579"/>
            <a:ext cx="676995" cy="814095"/>
          </a:xfrm>
          <a:prstGeom prst="rect">
            <a:avLst/>
          </a:prstGeom>
        </p:spPr>
      </p:pic>
      <p:sp>
        <p:nvSpPr>
          <p:cNvPr id="7" name="textruta 6"/>
          <p:cNvSpPr txBox="1"/>
          <p:nvPr/>
        </p:nvSpPr>
        <p:spPr>
          <a:xfrm>
            <a:off x="1939327" y="2375494"/>
            <a:ext cx="65734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/>
              <a:t>Värdegrundsövningar</a:t>
            </a:r>
            <a:r>
              <a:rPr lang="sv-SE" sz="5400" b="1" dirty="0"/>
              <a:t>: </a:t>
            </a:r>
          </a:p>
          <a:p>
            <a:pPr algn="ctr"/>
            <a:r>
              <a:rPr lang="sv-SE" sz="5400" b="1" dirty="0">
                <a:solidFill>
                  <a:srgbClr val="FF0000"/>
                </a:solidFill>
              </a:rPr>
              <a:t>Röd Nivå 12-16 år</a:t>
            </a:r>
          </a:p>
        </p:txBody>
      </p:sp>
      <p:sp>
        <p:nvSpPr>
          <p:cNvPr id="8" name="Rektangel 7"/>
          <p:cNvSpPr/>
          <p:nvPr/>
        </p:nvSpPr>
        <p:spPr>
          <a:xfrm>
            <a:off x="1" y="6310860"/>
            <a:ext cx="9906000" cy="5471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extruta 1"/>
          <p:cNvSpPr txBox="1"/>
          <p:nvPr/>
        </p:nvSpPr>
        <p:spPr>
          <a:xfrm>
            <a:off x="8512798" y="5910750"/>
            <a:ext cx="1393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i="1" dirty="0"/>
              <a:t>#</a:t>
            </a:r>
            <a:r>
              <a:rPr lang="sv-SE" sz="2000" i="1" dirty="0" err="1"/>
              <a:t>ForALLball</a:t>
            </a:r>
            <a:endParaRPr lang="sv-SE" sz="2000" i="1" dirty="0"/>
          </a:p>
        </p:txBody>
      </p:sp>
    </p:spTree>
    <p:extLst>
      <p:ext uri="{BB962C8B-B14F-4D97-AF65-F5344CB8AC3E}">
        <p14:creationId xmlns:p14="http://schemas.microsoft.com/office/powerpoint/2010/main" val="1754369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77" y="236438"/>
            <a:ext cx="1050414" cy="588233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070" y="180579"/>
            <a:ext cx="665473" cy="814095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72" y="180579"/>
            <a:ext cx="676995" cy="814095"/>
          </a:xfrm>
          <a:prstGeom prst="rect">
            <a:avLst/>
          </a:prstGeom>
        </p:spPr>
      </p:pic>
      <p:sp>
        <p:nvSpPr>
          <p:cNvPr id="7" name="textruta 6"/>
          <p:cNvSpPr txBox="1"/>
          <p:nvPr/>
        </p:nvSpPr>
        <p:spPr>
          <a:xfrm>
            <a:off x="2966604" y="299721"/>
            <a:ext cx="5572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Värdegrundsövningar: </a:t>
            </a:r>
            <a:r>
              <a:rPr lang="sv-SE" sz="2400" b="1" dirty="0">
                <a:solidFill>
                  <a:srgbClr val="FF0000"/>
                </a:solidFill>
              </a:rPr>
              <a:t>Röd Nivå 12-16 år</a:t>
            </a:r>
          </a:p>
        </p:txBody>
      </p:sp>
      <p:sp>
        <p:nvSpPr>
          <p:cNvPr id="10" name="Rektangel med rundade hörn 9"/>
          <p:cNvSpPr/>
          <p:nvPr/>
        </p:nvSpPr>
        <p:spPr>
          <a:xfrm>
            <a:off x="305457" y="2233294"/>
            <a:ext cx="4028698" cy="2338707"/>
          </a:xfrm>
          <a:prstGeom prst="roundRect">
            <a:avLst>
              <a:gd name="adj" fmla="val 6555"/>
            </a:avLst>
          </a:prstGeom>
          <a:noFill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sv-SE" sz="1600" b="1" dirty="0">
                <a:solidFill>
                  <a:schemeClr val="tx1"/>
                </a:solidFill>
              </a:rPr>
              <a:t>Olika men ändå lika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Parvis. Människor har olika behov, vi föds med olika förutsättningar och kan vara bra på olika saker. Vad tycker du rubriken ”Olika men ändå lika” betyder?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Skriv ned det i rutan bredvid.</a:t>
            </a:r>
          </a:p>
        </p:txBody>
      </p:sp>
      <p:sp>
        <p:nvSpPr>
          <p:cNvPr id="8" name="Rektangel 7"/>
          <p:cNvSpPr/>
          <p:nvPr/>
        </p:nvSpPr>
        <p:spPr>
          <a:xfrm>
            <a:off x="0" y="6310860"/>
            <a:ext cx="9906000" cy="5471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med rundade hörn 11"/>
          <p:cNvSpPr/>
          <p:nvPr/>
        </p:nvSpPr>
        <p:spPr>
          <a:xfrm>
            <a:off x="4808632" y="1353306"/>
            <a:ext cx="4512349" cy="4634539"/>
          </a:xfrm>
          <a:prstGeom prst="roundRect">
            <a:avLst>
              <a:gd name="adj" fmla="val 6555"/>
            </a:avLst>
          </a:prstGeom>
          <a:noFill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</a:t>
            </a:r>
          </a:p>
        </p:txBody>
      </p:sp>
      <p:sp>
        <p:nvSpPr>
          <p:cNvPr id="9" name="textruta 8"/>
          <p:cNvSpPr txBox="1"/>
          <p:nvPr/>
        </p:nvSpPr>
        <p:spPr>
          <a:xfrm>
            <a:off x="8496920" y="6338634"/>
            <a:ext cx="1393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i="1" dirty="0"/>
              <a:t>#</a:t>
            </a:r>
            <a:r>
              <a:rPr lang="sv-SE" sz="2000" i="1" dirty="0" err="1"/>
              <a:t>ForALLball</a:t>
            </a:r>
            <a:endParaRPr lang="sv-SE" sz="2000" i="1" dirty="0"/>
          </a:p>
        </p:txBody>
      </p:sp>
    </p:spTree>
    <p:extLst>
      <p:ext uri="{BB962C8B-B14F-4D97-AF65-F5344CB8AC3E}">
        <p14:creationId xmlns:p14="http://schemas.microsoft.com/office/powerpoint/2010/main" val="611078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77" y="236438"/>
            <a:ext cx="1050414" cy="588233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070" y="180579"/>
            <a:ext cx="665473" cy="814095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72" y="180579"/>
            <a:ext cx="676995" cy="814095"/>
          </a:xfrm>
          <a:prstGeom prst="rect">
            <a:avLst/>
          </a:prstGeom>
        </p:spPr>
      </p:pic>
      <p:sp>
        <p:nvSpPr>
          <p:cNvPr id="7" name="textruta 6"/>
          <p:cNvSpPr txBox="1"/>
          <p:nvPr/>
        </p:nvSpPr>
        <p:spPr>
          <a:xfrm>
            <a:off x="2966604" y="299721"/>
            <a:ext cx="5572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Värdegrundsövningar: </a:t>
            </a:r>
            <a:r>
              <a:rPr lang="sv-SE" sz="2400" b="1" dirty="0">
                <a:solidFill>
                  <a:srgbClr val="FF0000"/>
                </a:solidFill>
              </a:rPr>
              <a:t>Röd Nivå, 12-16 år</a:t>
            </a:r>
          </a:p>
        </p:txBody>
      </p:sp>
      <p:sp>
        <p:nvSpPr>
          <p:cNvPr id="10" name="Rektangel med rundade hörn 9"/>
          <p:cNvSpPr/>
          <p:nvPr/>
        </p:nvSpPr>
        <p:spPr>
          <a:xfrm>
            <a:off x="305457" y="2233294"/>
            <a:ext cx="4028698" cy="3082625"/>
          </a:xfrm>
          <a:prstGeom prst="roundRect">
            <a:avLst>
              <a:gd name="adj" fmla="val 6555"/>
            </a:avLst>
          </a:prstGeom>
          <a:noFill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sv-SE" sz="1600" b="1" dirty="0">
                <a:solidFill>
                  <a:schemeClr val="tx1"/>
                </a:solidFill>
              </a:rPr>
              <a:t>Gruppreflektion – Allas rätt att vara med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Sitt ned i grupp, låt ungdomarna reflektera kring frågorna nedan.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sv-SE" sz="1400" dirty="0">
                <a:solidFill>
                  <a:schemeClr val="tx1"/>
                </a:solidFill>
              </a:rPr>
              <a:t>Hur tycker du vi ska vara när det kommer någon ny till gruppen?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sv-SE" sz="1400" dirty="0">
                <a:solidFill>
                  <a:schemeClr val="tx1"/>
                </a:solidFill>
              </a:rPr>
              <a:t>Hur kan man göra om någon frågar om de får vara med, även om de inte provat förut?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sv-SE" sz="1400" dirty="0">
                <a:solidFill>
                  <a:schemeClr val="tx1"/>
                </a:solidFill>
              </a:rPr>
              <a:t>Vad kan du göra för att dina kompisar i gruppen ska fortsätta idrotta?</a:t>
            </a:r>
          </a:p>
        </p:txBody>
      </p:sp>
      <p:sp>
        <p:nvSpPr>
          <p:cNvPr id="8" name="Rektangel 7"/>
          <p:cNvSpPr/>
          <p:nvPr/>
        </p:nvSpPr>
        <p:spPr>
          <a:xfrm>
            <a:off x="0" y="6310860"/>
            <a:ext cx="9906000" cy="5471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med rundade hörn 11"/>
          <p:cNvSpPr/>
          <p:nvPr/>
        </p:nvSpPr>
        <p:spPr>
          <a:xfrm>
            <a:off x="4808632" y="1353306"/>
            <a:ext cx="4512349" cy="4634539"/>
          </a:xfrm>
          <a:prstGeom prst="roundRect">
            <a:avLst>
              <a:gd name="adj" fmla="val 6555"/>
            </a:avLst>
          </a:prstGeom>
          <a:noFill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7F0BF6B9-A5A7-F54B-868D-D19EC92247E7}"/>
              </a:ext>
            </a:extLst>
          </p:cNvPr>
          <p:cNvSpPr txBox="1"/>
          <p:nvPr/>
        </p:nvSpPr>
        <p:spPr>
          <a:xfrm>
            <a:off x="8496920" y="6338634"/>
            <a:ext cx="1393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i="1" dirty="0"/>
              <a:t>#</a:t>
            </a:r>
            <a:r>
              <a:rPr lang="sv-SE" sz="2000" i="1" dirty="0" err="1"/>
              <a:t>ForALLball</a:t>
            </a:r>
            <a:endParaRPr lang="sv-SE" sz="2000" i="1" dirty="0"/>
          </a:p>
        </p:txBody>
      </p:sp>
    </p:spTree>
    <p:extLst>
      <p:ext uri="{BB962C8B-B14F-4D97-AF65-F5344CB8AC3E}">
        <p14:creationId xmlns:p14="http://schemas.microsoft.com/office/powerpoint/2010/main" val="963700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77" y="236438"/>
            <a:ext cx="1050414" cy="588233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070" y="180579"/>
            <a:ext cx="665473" cy="814095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72" y="180579"/>
            <a:ext cx="676995" cy="814095"/>
          </a:xfrm>
          <a:prstGeom prst="rect">
            <a:avLst/>
          </a:prstGeom>
        </p:spPr>
      </p:pic>
      <p:sp>
        <p:nvSpPr>
          <p:cNvPr id="7" name="textruta 6"/>
          <p:cNvSpPr txBox="1"/>
          <p:nvPr/>
        </p:nvSpPr>
        <p:spPr>
          <a:xfrm>
            <a:off x="2966604" y="299721"/>
            <a:ext cx="5572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Värdegrundsövningar: </a:t>
            </a:r>
            <a:r>
              <a:rPr lang="sv-SE" sz="2400" b="1" dirty="0">
                <a:solidFill>
                  <a:srgbClr val="FF0000"/>
                </a:solidFill>
              </a:rPr>
              <a:t>Röd Nivå, 12-16 år</a:t>
            </a:r>
          </a:p>
        </p:txBody>
      </p:sp>
      <p:sp>
        <p:nvSpPr>
          <p:cNvPr id="10" name="Rektangel med rundade hörn 9"/>
          <p:cNvSpPr/>
          <p:nvPr/>
        </p:nvSpPr>
        <p:spPr>
          <a:xfrm>
            <a:off x="305457" y="1832724"/>
            <a:ext cx="4028698" cy="3470082"/>
          </a:xfrm>
          <a:prstGeom prst="roundRect">
            <a:avLst>
              <a:gd name="adj" fmla="val 6555"/>
            </a:avLst>
          </a:prstGeom>
          <a:noFill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sv-SE" sz="1600" b="1" dirty="0">
                <a:solidFill>
                  <a:schemeClr val="tx1"/>
                </a:solidFill>
              </a:rPr>
              <a:t>Gruppreflektion – Rent spel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Sitt ned i grupp, låt ungdomarna reflektera kring frågorna nedan.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sv-SE" sz="1400" dirty="0">
                <a:solidFill>
                  <a:schemeClr val="tx1"/>
                </a:solidFill>
              </a:rPr>
              <a:t>Hur tycker du vi ska bete oss mot varandra i vår grupp?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sv-SE" sz="1400" dirty="0">
                <a:solidFill>
                  <a:schemeClr val="tx1"/>
                </a:solidFill>
              </a:rPr>
              <a:t>Ge några goda exempel på egenskaper du tycker ska finnas i vår grupp.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sv-SE" sz="1400" dirty="0">
                <a:solidFill>
                  <a:schemeClr val="tx1"/>
                </a:solidFill>
              </a:rPr>
              <a:t>Vilket språkbruk ska vi använda när vi idrottar?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sv-SE" sz="1400" dirty="0">
                <a:solidFill>
                  <a:schemeClr val="tx1"/>
                </a:solidFill>
              </a:rPr>
              <a:t>Hur vill du att andra ska beskriva dig?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sv-SE" sz="1400" dirty="0">
                <a:solidFill>
                  <a:schemeClr val="tx1"/>
                </a:solidFill>
              </a:rPr>
              <a:t>Hur beter vi oss mot motståndare och domare?</a:t>
            </a:r>
          </a:p>
        </p:txBody>
      </p:sp>
      <p:sp>
        <p:nvSpPr>
          <p:cNvPr id="8" name="Rektangel 7"/>
          <p:cNvSpPr/>
          <p:nvPr/>
        </p:nvSpPr>
        <p:spPr>
          <a:xfrm>
            <a:off x="0" y="6310860"/>
            <a:ext cx="9906000" cy="5471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med rundade hörn 11"/>
          <p:cNvSpPr/>
          <p:nvPr/>
        </p:nvSpPr>
        <p:spPr>
          <a:xfrm>
            <a:off x="4808632" y="1353306"/>
            <a:ext cx="4512349" cy="4634539"/>
          </a:xfrm>
          <a:prstGeom prst="roundRect">
            <a:avLst>
              <a:gd name="adj" fmla="val 6555"/>
            </a:avLst>
          </a:prstGeom>
          <a:noFill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F7B2245-C413-C64E-B7BA-038395D6B7D5}"/>
              </a:ext>
            </a:extLst>
          </p:cNvPr>
          <p:cNvSpPr txBox="1"/>
          <p:nvPr/>
        </p:nvSpPr>
        <p:spPr>
          <a:xfrm>
            <a:off x="8496920" y="6338634"/>
            <a:ext cx="1393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i="1" dirty="0"/>
              <a:t>#</a:t>
            </a:r>
            <a:r>
              <a:rPr lang="sv-SE" sz="2000" i="1" dirty="0" err="1"/>
              <a:t>ForALLball</a:t>
            </a:r>
            <a:endParaRPr lang="sv-SE" sz="2000" i="1" dirty="0"/>
          </a:p>
        </p:txBody>
      </p:sp>
    </p:spTree>
    <p:extLst>
      <p:ext uri="{BB962C8B-B14F-4D97-AF65-F5344CB8AC3E}">
        <p14:creationId xmlns:p14="http://schemas.microsoft.com/office/powerpoint/2010/main" val="2051638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77" y="236438"/>
            <a:ext cx="1050414" cy="588233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070" y="180579"/>
            <a:ext cx="665473" cy="814095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72" y="180579"/>
            <a:ext cx="676995" cy="814095"/>
          </a:xfrm>
          <a:prstGeom prst="rect">
            <a:avLst/>
          </a:prstGeom>
        </p:spPr>
      </p:pic>
      <p:sp>
        <p:nvSpPr>
          <p:cNvPr id="10" name="Rektangel med rundade hörn 9"/>
          <p:cNvSpPr/>
          <p:nvPr/>
        </p:nvSpPr>
        <p:spPr>
          <a:xfrm>
            <a:off x="290708" y="1171410"/>
            <a:ext cx="9192504" cy="1011351"/>
          </a:xfrm>
          <a:prstGeom prst="roundRect">
            <a:avLst>
              <a:gd name="adj" fmla="val 6555"/>
            </a:avLst>
          </a:prstGeom>
          <a:noFill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sv-SE" sz="1600" b="1" dirty="0">
                <a:solidFill>
                  <a:schemeClr val="tx1"/>
                </a:solidFill>
              </a:rPr>
              <a:t>Hur mår du?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Det är viktigt att ta tid att fundera på hur du själv mår, vad du tycker och tänker. Ett sätt kan vara genom att svara på frågorna här nedanför.</a:t>
            </a:r>
          </a:p>
        </p:txBody>
      </p:sp>
      <p:sp>
        <p:nvSpPr>
          <p:cNvPr id="8" name="Rektangel 7"/>
          <p:cNvSpPr/>
          <p:nvPr/>
        </p:nvSpPr>
        <p:spPr>
          <a:xfrm>
            <a:off x="0" y="6310860"/>
            <a:ext cx="9906000" cy="5471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extruta 1"/>
          <p:cNvSpPr txBox="1"/>
          <p:nvPr/>
        </p:nvSpPr>
        <p:spPr>
          <a:xfrm>
            <a:off x="516194" y="2566219"/>
            <a:ext cx="6535764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b="1" dirty="0"/>
              <a:t>Hur känner du dig när du går till träningen?</a:t>
            </a:r>
          </a:p>
          <a:p>
            <a:endParaRPr lang="sv-SE" sz="1600" b="1" dirty="0"/>
          </a:p>
          <a:p>
            <a:endParaRPr lang="sv-SE" sz="1600" b="1" dirty="0"/>
          </a:p>
          <a:p>
            <a:r>
              <a:rPr lang="sv-SE" sz="1600" b="1" dirty="0"/>
              <a:t>Känner du dig som en i gruppen, en i gänget?</a:t>
            </a:r>
          </a:p>
          <a:p>
            <a:endParaRPr lang="sv-SE" sz="1600" b="1" dirty="0"/>
          </a:p>
          <a:p>
            <a:endParaRPr lang="sv-SE" sz="1600" b="1" dirty="0"/>
          </a:p>
          <a:p>
            <a:r>
              <a:rPr lang="sv-SE" sz="1600" b="1" dirty="0"/>
              <a:t>Tror du att alla i laget känner sig som en i gänget på träningen?</a:t>
            </a:r>
          </a:p>
          <a:p>
            <a:endParaRPr lang="sv-SE" sz="1600" b="1" dirty="0"/>
          </a:p>
          <a:p>
            <a:endParaRPr lang="sv-SE" sz="1600" b="1" dirty="0"/>
          </a:p>
          <a:p>
            <a:r>
              <a:rPr lang="sv-SE" sz="1600" b="1" dirty="0"/>
              <a:t>Tycker du att dina lagkompisar och tränare lyssnar på dig och dina åsikter?</a:t>
            </a:r>
          </a:p>
          <a:p>
            <a:endParaRPr lang="sv-SE" sz="1600" b="1" dirty="0"/>
          </a:p>
          <a:p>
            <a:endParaRPr lang="sv-SE" sz="1600" b="1" dirty="0"/>
          </a:p>
          <a:p>
            <a:r>
              <a:rPr lang="sv-SE" sz="1600" b="1" dirty="0"/>
              <a:t>Hur känner du dig oftast när du går hem från träningen?</a:t>
            </a:r>
          </a:p>
        </p:txBody>
      </p:sp>
      <p:sp>
        <p:nvSpPr>
          <p:cNvPr id="3" name="Rektangel 2"/>
          <p:cNvSpPr/>
          <p:nvPr/>
        </p:nvSpPr>
        <p:spPr>
          <a:xfrm>
            <a:off x="1334545" y="2863552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😃</a:t>
            </a:r>
            <a:endParaRPr lang="sv-SE" sz="2800" dirty="0"/>
          </a:p>
        </p:txBody>
      </p:sp>
      <p:sp>
        <p:nvSpPr>
          <p:cNvPr id="9" name="Rektangel 8"/>
          <p:cNvSpPr/>
          <p:nvPr/>
        </p:nvSpPr>
        <p:spPr>
          <a:xfrm>
            <a:off x="516194" y="285863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☺️</a:t>
            </a:r>
            <a:endParaRPr lang="sv-SE" sz="2800" dirty="0"/>
          </a:p>
        </p:txBody>
      </p:sp>
      <p:sp>
        <p:nvSpPr>
          <p:cNvPr id="11" name="Rektangel 10"/>
          <p:cNvSpPr/>
          <p:nvPr/>
        </p:nvSpPr>
        <p:spPr>
          <a:xfrm>
            <a:off x="940830" y="2856397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😔</a:t>
            </a:r>
            <a:endParaRPr lang="sv-SE" sz="2800" dirty="0"/>
          </a:p>
        </p:txBody>
      </p:sp>
      <p:sp>
        <p:nvSpPr>
          <p:cNvPr id="12" name="Rektangel 11"/>
          <p:cNvSpPr/>
          <p:nvPr/>
        </p:nvSpPr>
        <p:spPr>
          <a:xfrm>
            <a:off x="2966604" y="2836621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😏</a:t>
            </a:r>
            <a:endParaRPr lang="sv-SE" sz="2800" dirty="0"/>
          </a:p>
        </p:txBody>
      </p:sp>
      <p:sp>
        <p:nvSpPr>
          <p:cNvPr id="13" name="Rektangel 12"/>
          <p:cNvSpPr/>
          <p:nvPr/>
        </p:nvSpPr>
        <p:spPr>
          <a:xfrm>
            <a:off x="1762407" y="2856397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😝</a:t>
            </a:r>
            <a:endParaRPr lang="sv-SE" sz="2800" dirty="0"/>
          </a:p>
        </p:txBody>
      </p:sp>
      <p:sp>
        <p:nvSpPr>
          <p:cNvPr id="14" name="Rektangel 13"/>
          <p:cNvSpPr/>
          <p:nvPr/>
        </p:nvSpPr>
        <p:spPr>
          <a:xfrm>
            <a:off x="2171582" y="2849242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😭</a:t>
            </a:r>
            <a:endParaRPr lang="sv-SE" sz="2800" dirty="0"/>
          </a:p>
        </p:txBody>
      </p:sp>
      <p:sp>
        <p:nvSpPr>
          <p:cNvPr id="15" name="Rektangel 14"/>
          <p:cNvSpPr/>
          <p:nvPr/>
        </p:nvSpPr>
        <p:spPr>
          <a:xfrm>
            <a:off x="3375779" y="282159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😠</a:t>
            </a:r>
            <a:endParaRPr lang="sv-SE" sz="2800" dirty="0"/>
          </a:p>
        </p:txBody>
      </p:sp>
      <p:sp>
        <p:nvSpPr>
          <p:cNvPr id="16" name="Rektangel 15"/>
          <p:cNvSpPr/>
          <p:nvPr/>
        </p:nvSpPr>
        <p:spPr>
          <a:xfrm>
            <a:off x="4194130" y="2836621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❤️</a:t>
            </a:r>
            <a:endParaRPr lang="sv-SE" sz="2800" dirty="0"/>
          </a:p>
        </p:txBody>
      </p:sp>
      <p:sp>
        <p:nvSpPr>
          <p:cNvPr id="17" name="Rektangel 16"/>
          <p:cNvSpPr/>
          <p:nvPr/>
        </p:nvSpPr>
        <p:spPr>
          <a:xfrm>
            <a:off x="3759690" y="2782936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💣</a:t>
            </a:r>
            <a:endParaRPr lang="sv-SE" sz="2800" dirty="0"/>
          </a:p>
        </p:txBody>
      </p:sp>
      <p:sp>
        <p:nvSpPr>
          <p:cNvPr id="18" name="Rektangel 17"/>
          <p:cNvSpPr/>
          <p:nvPr/>
        </p:nvSpPr>
        <p:spPr>
          <a:xfrm>
            <a:off x="4645320" y="282159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👿</a:t>
            </a:r>
            <a:endParaRPr lang="sv-SE" sz="2800" dirty="0"/>
          </a:p>
        </p:txBody>
      </p:sp>
      <p:sp>
        <p:nvSpPr>
          <p:cNvPr id="19" name="Rektangel 18"/>
          <p:cNvSpPr/>
          <p:nvPr/>
        </p:nvSpPr>
        <p:spPr>
          <a:xfrm>
            <a:off x="2580757" y="2842087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😻</a:t>
            </a:r>
            <a:endParaRPr lang="sv-SE" sz="2800" dirty="0"/>
          </a:p>
        </p:txBody>
      </p:sp>
      <p:sp>
        <p:nvSpPr>
          <p:cNvPr id="20" name="Rektangel 19"/>
          <p:cNvSpPr/>
          <p:nvPr/>
        </p:nvSpPr>
        <p:spPr>
          <a:xfrm>
            <a:off x="1334545" y="3591625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😃</a:t>
            </a:r>
            <a:endParaRPr lang="sv-SE" sz="2800" dirty="0"/>
          </a:p>
        </p:txBody>
      </p:sp>
      <p:sp>
        <p:nvSpPr>
          <p:cNvPr id="21" name="Rektangel 20"/>
          <p:cNvSpPr/>
          <p:nvPr/>
        </p:nvSpPr>
        <p:spPr>
          <a:xfrm>
            <a:off x="516194" y="3586707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☺️</a:t>
            </a:r>
            <a:endParaRPr lang="sv-SE" sz="2800" dirty="0"/>
          </a:p>
        </p:txBody>
      </p:sp>
      <p:sp>
        <p:nvSpPr>
          <p:cNvPr id="22" name="Rektangel 21"/>
          <p:cNvSpPr/>
          <p:nvPr/>
        </p:nvSpPr>
        <p:spPr>
          <a:xfrm>
            <a:off x="940830" y="358447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😔</a:t>
            </a:r>
            <a:endParaRPr lang="sv-SE" sz="2800" dirty="0"/>
          </a:p>
        </p:txBody>
      </p:sp>
      <p:sp>
        <p:nvSpPr>
          <p:cNvPr id="23" name="Rektangel 22"/>
          <p:cNvSpPr/>
          <p:nvPr/>
        </p:nvSpPr>
        <p:spPr>
          <a:xfrm>
            <a:off x="2966604" y="356469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😏</a:t>
            </a:r>
            <a:endParaRPr lang="sv-SE" sz="2800" dirty="0"/>
          </a:p>
        </p:txBody>
      </p:sp>
      <p:sp>
        <p:nvSpPr>
          <p:cNvPr id="24" name="Rektangel 23"/>
          <p:cNvSpPr/>
          <p:nvPr/>
        </p:nvSpPr>
        <p:spPr>
          <a:xfrm>
            <a:off x="1762407" y="358447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😝</a:t>
            </a:r>
            <a:endParaRPr lang="sv-SE" sz="2800" dirty="0"/>
          </a:p>
        </p:txBody>
      </p:sp>
      <p:sp>
        <p:nvSpPr>
          <p:cNvPr id="25" name="Rektangel 24"/>
          <p:cNvSpPr/>
          <p:nvPr/>
        </p:nvSpPr>
        <p:spPr>
          <a:xfrm>
            <a:off x="2171582" y="3577315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😭</a:t>
            </a:r>
            <a:endParaRPr lang="sv-SE" sz="2800" dirty="0"/>
          </a:p>
        </p:txBody>
      </p:sp>
      <p:sp>
        <p:nvSpPr>
          <p:cNvPr id="26" name="Rektangel 25"/>
          <p:cNvSpPr/>
          <p:nvPr/>
        </p:nvSpPr>
        <p:spPr>
          <a:xfrm>
            <a:off x="3375779" y="3549663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😠</a:t>
            </a:r>
            <a:endParaRPr lang="sv-SE" sz="2800" dirty="0"/>
          </a:p>
        </p:txBody>
      </p:sp>
      <p:sp>
        <p:nvSpPr>
          <p:cNvPr id="27" name="Rektangel 26"/>
          <p:cNvSpPr/>
          <p:nvPr/>
        </p:nvSpPr>
        <p:spPr>
          <a:xfrm>
            <a:off x="4194130" y="356469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❤️</a:t>
            </a:r>
            <a:endParaRPr lang="sv-SE" sz="2800" dirty="0"/>
          </a:p>
        </p:txBody>
      </p:sp>
      <p:sp>
        <p:nvSpPr>
          <p:cNvPr id="28" name="Rektangel 27"/>
          <p:cNvSpPr/>
          <p:nvPr/>
        </p:nvSpPr>
        <p:spPr>
          <a:xfrm>
            <a:off x="3759690" y="3511009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💣</a:t>
            </a:r>
            <a:endParaRPr lang="sv-SE" sz="2800" dirty="0"/>
          </a:p>
        </p:txBody>
      </p:sp>
      <p:sp>
        <p:nvSpPr>
          <p:cNvPr id="29" name="Rektangel 28"/>
          <p:cNvSpPr/>
          <p:nvPr/>
        </p:nvSpPr>
        <p:spPr>
          <a:xfrm>
            <a:off x="4645320" y="3549663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👿</a:t>
            </a:r>
            <a:endParaRPr lang="sv-SE" sz="2800" dirty="0"/>
          </a:p>
        </p:txBody>
      </p:sp>
      <p:sp>
        <p:nvSpPr>
          <p:cNvPr id="30" name="Rektangel 29"/>
          <p:cNvSpPr/>
          <p:nvPr/>
        </p:nvSpPr>
        <p:spPr>
          <a:xfrm>
            <a:off x="2580757" y="357016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😻</a:t>
            </a:r>
            <a:endParaRPr lang="sv-SE" sz="2800" dirty="0"/>
          </a:p>
        </p:txBody>
      </p:sp>
      <p:sp>
        <p:nvSpPr>
          <p:cNvPr id="31" name="Rektangel 30"/>
          <p:cNvSpPr/>
          <p:nvPr/>
        </p:nvSpPr>
        <p:spPr>
          <a:xfrm>
            <a:off x="1334545" y="4379395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😃</a:t>
            </a:r>
            <a:endParaRPr lang="sv-SE" sz="2800" dirty="0"/>
          </a:p>
        </p:txBody>
      </p:sp>
      <p:sp>
        <p:nvSpPr>
          <p:cNvPr id="32" name="Rektangel 31"/>
          <p:cNvSpPr/>
          <p:nvPr/>
        </p:nvSpPr>
        <p:spPr>
          <a:xfrm>
            <a:off x="516194" y="4374477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☺️</a:t>
            </a:r>
            <a:endParaRPr lang="sv-SE" sz="2800" dirty="0"/>
          </a:p>
        </p:txBody>
      </p:sp>
      <p:sp>
        <p:nvSpPr>
          <p:cNvPr id="33" name="Rektangel 32"/>
          <p:cNvSpPr/>
          <p:nvPr/>
        </p:nvSpPr>
        <p:spPr>
          <a:xfrm>
            <a:off x="940830" y="437224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😔</a:t>
            </a:r>
            <a:endParaRPr lang="sv-SE" sz="2800" dirty="0"/>
          </a:p>
        </p:txBody>
      </p:sp>
      <p:sp>
        <p:nvSpPr>
          <p:cNvPr id="34" name="Rektangel 33"/>
          <p:cNvSpPr/>
          <p:nvPr/>
        </p:nvSpPr>
        <p:spPr>
          <a:xfrm>
            <a:off x="2966604" y="435246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😏</a:t>
            </a:r>
            <a:endParaRPr lang="sv-SE" sz="2800" dirty="0"/>
          </a:p>
        </p:txBody>
      </p:sp>
      <p:sp>
        <p:nvSpPr>
          <p:cNvPr id="35" name="Rektangel 34"/>
          <p:cNvSpPr/>
          <p:nvPr/>
        </p:nvSpPr>
        <p:spPr>
          <a:xfrm>
            <a:off x="1762407" y="437224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😝</a:t>
            </a:r>
            <a:endParaRPr lang="sv-SE" sz="2800" dirty="0"/>
          </a:p>
        </p:txBody>
      </p:sp>
      <p:sp>
        <p:nvSpPr>
          <p:cNvPr id="36" name="Rektangel 35"/>
          <p:cNvSpPr/>
          <p:nvPr/>
        </p:nvSpPr>
        <p:spPr>
          <a:xfrm>
            <a:off x="2171582" y="4365085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😭</a:t>
            </a:r>
            <a:endParaRPr lang="sv-SE" sz="2800" dirty="0"/>
          </a:p>
        </p:txBody>
      </p:sp>
      <p:sp>
        <p:nvSpPr>
          <p:cNvPr id="37" name="Rektangel 36"/>
          <p:cNvSpPr/>
          <p:nvPr/>
        </p:nvSpPr>
        <p:spPr>
          <a:xfrm>
            <a:off x="3375779" y="4337433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😠</a:t>
            </a:r>
            <a:endParaRPr lang="sv-SE" sz="2800" dirty="0"/>
          </a:p>
        </p:txBody>
      </p:sp>
      <p:sp>
        <p:nvSpPr>
          <p:cNvPr id="38" name="Rektangel 37"/>
          <p:cNvSpPr/>
          <p:nvPr/>
        </p:nvSpPr>
        <p:spPr>
          <a:xfrm>
            <a:off x="4194130" y="435246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❤️</a:t>
            </a:r>
            <a:endParaRPr lang="sv-SE" sz="2800" dirty="0"/>
          </a:p>
        </p:txBody>
      </p:sp>
      <p:sp>
        <p:nvSpPr>
          <p:cNvPr id="39" name="Rektangel 38"/>
          <p:cNvSpPr/>
          <p:nvPr/>
        </p:nvSpPr>
        <p:spPr>
          <a:xfrm>
            <a:off x="3759690" y="4298779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💣</a:t>
            </a:r>
            <a:endParaRPr lang="sv-SE" sz="2800" dirty="0"/>
          </a:p>
        </p:txBody>
      </p:sp>
      <p:sp>
        <p:nvSpPr>
          <p:cNvPr id="40" name="Rektangel 39"/>
          <p:cNvSpPr/>
          <p:nvPr/>
        </p:nvSpPr>
        <p:spPr>
          <a:xfrm>
            <a:off x="4645320" y="4337433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👿</a:t>
            </a:r>
            <a:endParaRPr lang="sv-SE" sz="2800" dirty="0"/>
          </a:p>
        </p:txBody>
      </p:sp>
      <p:sp>
        <p:nvSpPr>
          <p:cNvPr id="41" name="Rektangel 40"/>
          <p:cNvSpPr/>
          <p:nvPr/>
        </p:nvSpPr>
        <p:spPr>
          <a:xfrm>
            <a:off x="2580757" y="435793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😻</a:t>
            </a:r>
            <a:endParaRPr lang="sv-SE" sz="2800" dirty="0"/>
          </a:p>
        </p:txBody>
      </p:sp>
      <p:sp>
        <p:nvSpPr>
          <p:cNvPr id="42" name="Rektangel 41"/>
          <p:cNvSpPr/>
          <p:nvPr/>
        </p:nvSpPr>
        <p:spPr>
          <a:xfrm>
            <a:off x="1317423" y="5077371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😃</a:t>
            </a:r>
            <a:endParaRPr lang="sv-SE" sz="2800" dirty="0"/>
          </a:p>
        </p:txBody>
      </p:sp>
      <p:sp>
        <p:nvSpPr>
          <p:cNvPr id="43" name="Rektangel 42"/>
          <p:cNvSpPr/>
          <p:nvPr/>
        </p:nvSpPr>
        <p:spPr>
          <a:xfrm>
            <a:off x="499072" y="5072453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☺️</a:t>
            </a:r>
            <a:endParaRPr lang="sv-SE" sz="2800" dirty="0"/>
          </a:p>
        </p:txBody>
      </p:sp>
      <p:sp>
        <p:nvSpPr>
          <p:cNvPr id="44" name="Rektangel 43"/>
          <p:cNvSpPr/>
          <p:nvPr/>
        </p:nvSpPr>
        <p:spPr>
          <a:xfrm>
            <a:off x="923708" y="5070216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😔</a:t>
            </a:r>
            <a:endParaRPr lang="sv-SE" sz="2800" dirty="0"/>
          </a:p>
        </p:txBody>
      </p:sp>
      <p:sp>
        <p:nvSpPr>
          <p:cNvPr id="45" name="Rektangel 44"/>
          <p:cNvSpPr/>
          <p:nvPr/>
        </p:nvSpPr>
        <p:spPr>
          <a:xfrm>
            <a:off x="2949482" y="505044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😏</a:t>
            </a:r>
            <a:endParaRPr lang="sv-SE" sz="2800" dirty="0"/>
          </a:p>
        </p:txBody>
      </p:sp>
      <p:sp>
        <p:nvSpPr>
          <p:cNvPr id="46" name="Rektangel 45"/>
          <p:cNvSpPr/>
          <p:nvPr/>
        </p:nvSpPr>
        <p:spPr>
          <a:xfrm>
            <a:off x="1745285" y="5070216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😝</a:t>
            </a:r>
            <a:endParaRPr lang="sv-SE" sz="2800" dirty="0"/>
          </a:p>
        </p:txBody>
      </p:sp>
      <p:sp>
        <p:nvSpPr>
          <p:cNvPr id="47" name="Rektangel 46"/>
          <p:cNvSpPr/>
          <p:nvPr/>
        </p:nvSpPr>
        <p:spPr>
          <a:xfrm>
            <a:off x="2154460" y="5063061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😭</a:t>
            </a:r>
            <a:endParaRPr lang="sv-SE" sz="2800" dirty="0"/>
          </a:p>
        </p:txBody>
      </p:sp>
      <p:sp>
        <p:nvSpPr>
          <p:cNvPr id="48" name="Rektangel 47"/>
          <p:cNvSpPr/>
          <p:nvPr/>
        </p:nvSpPr>
        <p:spPr>
          <a:xfrm>
            <a:off x="3358657" y="5035409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😠</a:t>
            </a:r>
            <a:endParaRPr lang="sv-SE" sz="2800" dirty="0"/>
          </a:p>
        </p:txBody>
      </p:sp>
      <p:sp>
        <p:nvSpPr>
          <p:cNvPr id="49" name="Rektangel 48"/>
          <p:cNvSpPr/>
          <p:nvPr/>
        </p:nvSpPr>
        <p:spPr>
          <a:xfrm>
            <a:off x="4177008" y="505044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❤️</a:t>
            </a:r>
            <a:endParaRPr lang="sv-SE" sz="2800" dirty="0"/>
          </a:p>
        </p:txBody>
      </p:sp>
      <p:sp>
        <p:nvSpPr>
          <p:cNvPr id="50" name="Rektangel 49"/>
          <p:cNvSpPr/>
          <p:nvPr/>
        </p:nvSpPr>
        <p:spPr>
          <a:xfrm>
            <a:off x="3742568" y="4996755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💣</a:t>
            </a:r>
            <a:endParaRPr lang="sv-SE" sz="2800" dirty="0"/>
          </a:p>
        </p:txBody>
      </p:sp>
      <p:sp>
        <p:nvSpPr>
          <p:cNvPr id="51" name="Rektangel 50"/>
          <p:cNvSpPr/>
          <p:nvPr/>
        </p:nvSpPr>
        <p:spPr>
          <a:xfrm>
            <a:off x="4628198" y="5035409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👿</a:t>
            </a:r>
            <a:endParaRPr lang="sv-SE" sz="2800" dirty="0"/>
          </a:p>
        </p:txBody>
      </p:sp>
      <p:sp>
        <p:nvSpPr>
          <p:cNvPr id="52" name="Rektangel 51"/>
          <p:cNvSpPr/>
          <p:nvPr/>
        </p:nvSpPr>
        <p:spPr>
          <a:xfrm>
            <a:off x="2563635" y="5055906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😻</a:t>
            </a:r>
            <a:endParaRPr lang="sv-SE" sz="2800" dirty="0"/>
          </a:p>
        </p:txBody>
      </p:sp>
      <p:sp>
        <p:nvSpPr>
          <p:cNvPr id="53" name="Rektangel 52"/>
          <p:cNvSpPr/>
          <p:nvPr/>
        </p:nvSpPr>
        <p:spPr>
          <a:xfrm>
            <a:off x="1334545" y="5790378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😃</a:t>
            </a:r>
            <a:endParaRPr lang="sv-SE" sz="2800" dirty="0"/>
          </a:p>
        </p:txBody>
      </p:sp>
      <p:sp>
        <p:nvSpPr>
          <p:cNvPr id="54" name="Rektangel 53"/>
          <p:cNvSpPr/>
          <p:nvPr/>
        </p:nvSpPr>
        <p:spPr>
          <a:xfrm>
            <a:off x="516194" y="578546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☺️</a:t>
            </a:r>
            <a:endParaRPr lang="sv-SE" sz="2800" dirty="0"/>
          </a:p>
        </p:txBody>
      </p:sp>
      <p:sp>
        <p:nvSpPr>
          <p:cNvPr id="55" name="Rektangel 54"/>
          <p:cNvSpPr/>
          <p:nvPr/>
        </p:nvSpPr>
        <p:spPr>
          <a:xfrm>
            <a:off x="940830" y="5783223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😔</a:t>
            </a:r>
            <a:endParaRPr lang="sv-SE" sz="2800" dirty="0"/>
          </a:p>
        </p:txBody>
      </p:sp>
      <p:sp>
        <p:nvSpPr>
          <p:cNvPr id="56" name="Rektangel 55"/>
          <p:cNvSpPr/>
          <p:nvPr/>
        </p:nvSpPr>
        <p:spPr>
          <a:xfrm>
            <a:off x="2966604" y="5763447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😏</a:t>
            </a:r>
            <a:endParaRPr lang="sv-SE" sz="2800" dirty="0"/>
          </a:p>
        </p:txBody>
      </p:sp>
      <p:sp>
        <p:nvSpPr>
          <p:cNvPr id="57" name="Rektangel 56"/>
          <p:cNvSpPr/>
          <p:nvPr/>
        </p:nvSpPr>
        <p:spPr>
          <a:xfrm>
            <a:off x="1762407" y="5783223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😝</a:t>
            </a:r>
            <a:endParaRPr lang="sv-SE" sz="2800" dirty="0"/>
          </a:p>
        </p:txBody>
      </p:sp>
      <p:sp>
        <p:nvSpPr>
          <p:cNvPr id="58" name="Rektangel 57"/>
          <p:cNvSpPr/>
          <p:nvPr/>
        </p:nvSpPr>
        <p:spPr>
          <a:xfrm>
            <a:off x="2171582" y="5776068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😭</a:t>
            </a:r>
            <a:endParaRPr lang="sv-SE" sz="2800" dirty="0"/>
          </a:p>
        </p:txBody>
      </p:sp>
      <p:sp>
        <p:nvSpPr>
          <p:cNvPr id="59" name="Rektangel 58"/>
          <p:cNvSpPr/>
          <p:nvPr/>
        </p:nvSpPr>
        <p:spPr>
          <a:xfrm>
            <a:off x="3375779" y="5748416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😠</a:t>
            </a:r>
            <a:endParaRPr lang="sv-SE" sz="2800" dirty="0"/>
          </a:p>
        </p:txBody>
      </p:sp>
      <p:sp>
        <p:nvSpPr>
          <p:cNvPr id="60" name="Rektangel 59"/>
          <p:cNvSpPr/>
          <p:nvPr/>
        </p:nvSpPr>
        <p:spPr>
          <a:xfrm>
            <a:off x="4194130" y="5763447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❤️</a:t>
            </a:r>
            <a:endParaRPr lang="sv-SE" sz="2800" dirty="0"/>
          </a:p>
        </p:txBody>
      </p:sp>
      <p:sp>
        <p:nvSpPr>
          <p:cNvPr id="61" name="Rektangel 60"/>
          <p:cNvSpPr/>
          <p:nvPr/>
        </p:nvSpPr>
        <p:spPr>
          <a:xfrm>
            <a:off x="3759690" y="5709762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💣</a:t>
            </a:r>
            <a:endParaRPr lang="sv-SE" sz="2800" dirty="0"/>
          </a:p>
        </p:txBody>
      </p:sp>
      <p:sp>
        <p:nvSpPr>
          <p:cNvPr id="62" name="Rektangel 61"/>
          <p:cNvSpPr/>
          <p:nvPr/>
        </p:nvSpPr>
        <p:spPr>
          <a:xfrm>
            <a:off x="4645320" y="5748416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👿</a:t>
            </a:r>
            <a:endParaRPr lang="sv-SE" sz="2800" dirty="0"/>
          </a:p>
        </p:txBody>
      </p:sp>
      <p:sp>
        <p:nvSpPr>
          <p:cNvPr id="63" name="Rektangel 62"/>
          <p:cNvSpPr/>
          <p:nvPr/>
        </p:nvSpPr>
        <p:spPr>
          <a:xfrm>
            <a:off x="2580757" y="5768913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800" dirty="0">
                <a:solidFill>
                  <a:prstClr val="black"/>
                </a:solidFill>
                <a:latin typeface="AppleColorEmoji" charset="0"/>
              </a:rPr>
              <a:t>😻</a:t>
            </a:r>
            <a:endParaRPr lang="sv-SE" sz="2800" dirty="0"/>
          </a:p>
        </p:txBody>
      </p:sp>
      <p:sp>
        <p:nvSpPr>
          <p:cNvPr id="64" name="textruta 63"/>
          <p:cNvSpPr txBox="1"/>
          <p:nvPr/>
        </p:nvSpPr>
        <p:spPr>
          <a:xfrm>
            <a:off x="2966604" y="299721"/>
            <a:ext cx="5572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Värdegrundsövningar: </a:t>
            </a:r>
            <a:r>
              <a:rPr lang="sv-SE" sz="2400" b="1">
                <a:solidFill>
                  <a:srgbClr val="FF0000"/>
                </a:solidFill>
              </a:rPr>
              <a:t>Röd Nivå 12-16 år</a:t>
            </a:r>
            <a:endParaRPr lang="sv-SE" sz="2400" b="1" dirty="0">
              <a:solidFill>
                <a:srgbClr val="FF0000"/>
              </a:solidFill>
            </a:endParaRPr>
          </a:p>
        </p:txBody>
      </p:sp>
      <p:sp>
        <p:nvSpPr>
          <p:cNvPr id="65" name="textruta 64"/>
          <p:cNvSpPr txBox="1"/>
          <p:nvPr/>
        </p:nvSpPr>
        <p:spPr>
          <a:xfrm>
            <a:off x="8496920" y="6338634"/>
            <a:ext cx="1393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i="1" dirty="0"/>
              <a:t>#</a:t>
            </a:r>
            <a:r>
              <a:rPr lang="sv-SE" sz="2000" i="1" dirty="0" err="1"/>
              <a:t>ForALLball</a:t>
            </a:r>
            <a:endParaRPr lang="sv-SE" sz="2000" i="1" dirty="0"/>
          </a:p>
        </p:txBody>
      </p:sp>
    </p:spTree>
    <p:extLst>
      <p:ext uri="{BB962C8B-B14F-4D97-AF65-F5344CB8AC3E}">
        <p14:creationId xmlns:p14="http://schemas.microsoft.com/office/powerpoint/2010/main" val="726128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77" y="236438"/>
            <a:ext cx="1050414" cy="588233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070" y="180579"/>
            <a:ext cx="665473" cy="814095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72" y="180579"/>
            <a:ext cx="676995" cy="814095"/>
          </a:xfrm>
          <a:prstGeom prst="rect">
            <a:avLst/>
          </a:prstGeom>
        </p:spPr>
      </p:pic>
      <p:sp>
        <p:nvSpPr>
          <p:cNvPr id="10" name="Rektangel med rundade hörn 9"/>
          <p:cNvSpPr/>
          <p:nvPr/>
        </p:nvSpPr>
        <p:spPr>
          <a:xfrm>
            <a:off x="305457" y="2233294"/>
            <a:ext cx="4028698" cy="2692667"/>
          </a:xfrm>
          <a:prstGeom prst="roundRect">
            <a:avLst>
              <a:gd name="adj" fmla="val 6555"/>
            </a:avLst>
          </a:prstGeom>
          <a:noFill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sv-SE" sz="1600" b="1" dirty="0">
                <a:solidFill>
                  <a:schemeClr val="tx1"/>
                </a:solidFill>
              </a:rPr>
              <a:t>Gruppens spelregler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I ett lag är det viktigt att alla vet vad som gäller och vilka regler gruppen har. På så sätt vet alla vad som gäller om någon uttrycker sig fel/dumt eller om någon gör något som inte är okej.  I ett lag är det viktigt att alla människor får vara unika och sig själva. Fundera och skriv ned  vilka regler du tycker är viktigast i ditt lag för att alla ska vara kompisar. </a:t>
            </a:r>
          </a:p>
        </p:txBody>
      </p:sp>
      <p:sp>
        <p:nvSpPr>
          <p:cNvPr id="8" name="Rektangel 7"/>
          <p:cNvSpPr/>
          <p:nvPr/>
        </p:nvSpPr>
        <p:spPr>
          <a:xfrm>
            <a:off x="0" y="6310860"/>
            <a:ext cx="9906000" cy="5471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med rundade hörn 11"/>
          <p:cNvSpPr/>
          <p:nvPr/>
        </p:nvSpPr>
        <p:spPr>
          <a:xfrm>
            <a:off x="4808632" y="1353306"/>
            <a:ext cx="4512349" cy="4634539"/>
          </a:xfrm>
          <a:prstGeom prst="roundRect">
            <a:avLst>
              <a:gd name="adj" fmla="val 6555"/>
            </a:avLst>
          </a:prstGeom>
          <a:noFill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sv-SE" sz="1400" dirty="0">
                <a:solidFill>
                  <a:schemeClr val="tx1"/>
                </a:solidFill>
              </a:rPr>
              <a:t>____________________________________________________________________________________________</a:t>
            </a:r>
          </a:p>
        </p:txBody>
      </p:sp>
      <p:sp>
        <p:nvSpPr>
          <p:cNvPr id="9" name="textruta 8"/>
          <p:cNvSpPr txBox="1"/>
          <p:nvPr/>
        </p:nvSpPr>
        <p:spPr>
          <a:xfrm>
            <a:off x="2966604" y="299721"/>
            <a:ext cx="5572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Värdegrundsövningar: </a:t>
            </a:r>
            <a:r>
              <a:rPr lang="sv-SE" sz="2400" b="1">
                <a:solidFill>
                  <a:srgbClr val="FF0000"/>
                </a:solidFill>
              </a:rPr>
              <a:t>Röd Nivå 12-16 år</a:t>
            </a:r>
            <a:endParaRPr lang="sv-SE" sz="2400" b="1" dirty="0">
              <a:solidFill>
                <a:srgbClr val="FF0000"/>
              </a:solidFill>
            </a:endParaRPr>
          </a:p>
        </p:txBody>
      </p:sp>
      <p:sp>
        <p:nvSpPr>
          <p:cNvPr id="11" name="textruta 10"/>
          <p:cNvSpPr txBox="1"/>
          <p:nvPr/>
        </p:nvSpPr>
        <p:spPr>
          <a:xfrm>
            <a:off x="8496920" y="6338634"/>
            <a:ext cx="1393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i="1" dirty="0"/>
              <a:t>#</a:t>
            </a:r>
            <a:r>
              <a:rPr lang="sv-SE" sz="2000" i="1" dirty="0" err="1"/>
              <a:t>ForALLball</a:t>
            </a:r>
            <a:endParaRPr lang="sv-SE" sz="2000" i="1" dirty="0"/>
          </a:p>
        </p:txBody>
      </p:sp>
    </p:spTree>
    <p:extLst>
      <p:ext uri="{BB962C8B-B14F-4D97-AF65-F5344CB8AC3E}">
        <p14:creationId xmlns:p14="http://schemas.microsoft.com/office/powerpoint/2010/main" val="10357382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</TotalTime>
  <Words>489</Words>
  <Application>Microsoft Macintosh PowerPoint</Application>
  <PresentationFormat>A4 (210 x 297 mm)</PresentationFormat>
  <Paragraphs>124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1" baseType="lpstr">
      <vt:lpstr>AppleColorEmoji</vt:lpstr>
      <vt:lpstr>Arial</vt:lpstr>
      <vt:lpstr>Calibri</vt:lpstr>
      <vt:lpstr>Calibri Light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Andreas Ågren</dc:creator>
  <cp:lastModifiedBy>Andreas Ågren</cp:lastModifiedBy>
  <cp:revision>12</cp:revision>
  <dcterms:created xsi:type="dcterms:W3CDTF">2016-10-03T10:32:17Z</dcterms:created>
  <dcterms:modified xsi:type="dcterms:W3CDTF">2018-09-18T06:52:34Z</dcterms:modified>
</cp:coreProperties>
</file>