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9" r:id="rId3"/>
    <p:sldId id="271" r:id="rId4"/>
    <p:sldId id="273" r:id="rId5"/>
    <p:sldId id="272" r:id="rId6"/>
    <p:sldId id="275" r:id="rId7"/>
    <p:sldId id="274" r:id="rId8"/>
    <p:sldId id="270" r:id="rId9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1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anmörkt format 2 - Dekorfär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4660"/>
  </p:normalViewPr>
  <p:slideViewPr>
    <p:cSldViewPr snapToGrid="0">
      <p:cViewPr varScale="1">
        <p:scale>
          <a:sx n="49" d="100"/>
          <a:sy n="49" d="100"/>
        </p:scale>
        <p:origin x="984" y="4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om du vill redigera mall för underrubrikformat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B51812-0BF4-43A9-8560-650A1DC539C0}" type="datetimeFigureOut">
              <a:rPr lang="sv-SE" smtClean="0"/>
              <a:t>2021-10-07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CA2283-9F1D-47B1-A291-F8695E72B03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764247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B51812-0BF4-43A9-8560-650A1DC539C0}" type="datetimeFigureOut">
              <a:rPr lang="sv-SE" smtClean="0"/>
              <a:t>2021-10-07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CA2283-9F1D-47B1-A291-F8695E72B03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9342869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B51812-0BF4-43A9-8560-650A1DC539C0}" type="datetimeFigureOut">
              <a:rPr lang="sv-SE" smtClean="0"/>
              <a:t>2021-10-07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CA2283-9F1D-47B1-A291-F8695E72B03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7404825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B51812-0BF4-43A9-8560-650A1DC539C0}" type="datetimeFigureOut">
              <a:rPr lang="sv-SE" smtClean="0"/>
              <a:t>2021-10-07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CA2283-9F1D-47B1-A291-F8695E72B03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3665754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B51812-0BF4-43A9-8560-650A1DC539C0}" type="datetimeFigureOut">
              <a:rPr lang="sv-SE" smtClean="0"/>
              <a:t>2021-10-07</a:t>
            </a:fld>
            <a:endParaRPr lang="sv-SE"/>
          </a:p>
        </p:txBody>
      </p:sp>
      <p:sp>
        <p:nvSpPr>
          <p:cNvPr id="8" name="Platshållare för sidfo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CA2283-9F1D-47B1-A291-F8695E72B03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2653595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B51812-0BF4-43A9-8560-650A1DC539C0}" type="datetimeFigureOut">
              <a:rPr lang="sv-SE" smtClean="0"/>
              <a:t>2021-10-07</a:t>
            </a:fld>
            <a:endParaRPr lang="sv-SE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CA2283-9F1D-47B1-A291-F8695E72B03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5980406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B51812-0BF4-43A9-8560-650A1DC539C0}" type="datetimeFigureOut">
              <a:rPr lang="sv-SE" smtClean="0"/>
              <a:t>2021-10-07</a:t>
            </a:fld>
            <a:endParaRPr lang="sv-SE"/>
          </a:p>
        </p:txBody>
      </p:sp>
      <p:sp>
        <p:nvSpPr>
          <p:cNvPr id="3" name="Platshållare för sidfo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CA2283-9F1D-47B1-A291-F8695E72B03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8936210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B51812-0BF4-43A9-8560-650A1DC539C0}" type="datetimeFigureOut">
              <a:rPr lang="sv-SE" smtClean="0"/>
              <a:t>2021-10-07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CA2283-9F1D-47B1-A291-F8695E72B03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6853821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bild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B51812-0BF4-43A9-8560-650A1DC539C0}" type="datetimeFigureOut">
              <a:rPr lang="sv-SE" smtClean="0"/>
              <a:t>2021-10-07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CA2283-9F1D-47B1-A291-F8695E72B03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7002338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B51812-0BF4-43A9-8560-650A1DC539C0}" type="datetimeFigureOut">
              <a:rPr lang="sv-SE" smtClean="0"/>
              <a:t>2021-10-07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CA2283-9F1D-47B1-A291-F8695E72B03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1229759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B51812-0BF4-43A9-8560-650A1DC539C0}" type="datetimeFigureOut">
              <a:rPr lang="sv-SE" smtClean="0"/>
              <a:t>2021-10-07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CA2283-9F1D-47B1-A291-F8695E72B03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6482744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B51812-0BF4-43A9-8560-650A1DC539C0}" type="datetimeFigureOut">
              <a:rPr lang="sv-SE" smtClean="0"/>
              <a:t>2021-10-07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CA2283-9F1D-47B1-A291-F8695E72B03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4369188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hyperlink" Target="http://www.sandakernssk.se/sida/?ID=12877" TargetMode="Externa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hyperlink" Target="http://www.sandakernssk.se/sida/?ID=12877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hyperlink" Target="http://www.sandakernssk.se/sida/?ID=12877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hyperlink" Target="http://www.sandakernssk.se/sida/?ID=12877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hyperlink" Target="http://www.sandakernssk.se/sida/?ID=12877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andakernssk.se/sida/?ID=12877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hyperlink" Target="http://www.sandakernssk.se/sida/?ID=12877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andakernssk.se/sida/?ID=12707" TargetMode="External"/><Relationship Id="rId7" Type="http://schemas.openxmlformats.org/officeDocument/2006/relationships/image" Target="../media/image1.emf"/><Relationship Id="rId2" Type="http://schemas.openxmlformats.org/officeDocument/2006/relationships/hyperlink" Target="http://www.sandakernssk.se/sida/?ID=131349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sandakernssk.se/sida/?ID=12877" TargetMode="External"/><Relationship Id="rId5" Type="http://schemas.openxmlformats.org/officeDocument/2006/relationships/hyperlink" Target="http://www.sandakernssk.se/start/?ID=12382" TargetMode="External"/><Relationship Id="rId4" Type="http://schemas.openxmlformats.org/officeDocument/2006/relationships/hyperlink" Target="http://www.sandakernssk.se/sida/?ID=142635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>
            <a:hlinkClick r:id="rId2"/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7958" y="1780318"/>
            <a:ext cx="4396083" cy="3025369"/>
          </a:xfrm>
          <a:prstGeom prst="rect">
            <a:avLst/>
          </a:prstGeom>
          <a:noFill/>
          <a:ln>
            <a:noFill/>
          </a:ln>
          <a:effectLst/>
          <a:extLst/>
        </p:spPr>
      </p:pic>
      <p:sp>
        <p:nvSpPr>
          <p:cNvPr id="4" name="Rektangel 3"/>
          <p:cNvSpPr/>
          <p:nvPr/>
        </p:nvSpPr>
        <p:spPr>
          <a:xfrm>
            <a:off x="-1" y="5303779"/>
            <a:ext cx="121920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sv-SE" sz="2800" dirty="0"/>
              <a:t>Genom glädje och engagemang formar </a:t>
            </a:r>
            <a:br>
              <a:rPr lang="sv-SE" sz="2800" dirty="0"/>
            </a:br>
            <a:r>
              <a:rPr lang="sv-SE" sz="2800" dirty="0"/>
              <a:t>vi tillsammans vår förening!</a:t>
            </a:r>
          </a:p>
        </p:txBody>
      </p:sp>
    </p:spTree>
    <p:extLst>
      <p:ext uri="{BB962C8B-B14F-4D97-AF65-F5344CB8AC3E}">
        <p14:creationId xmlns:p14="http://schemas.microsoft.com/office/powerpoint/2010/main" val="24406340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v-SE" dirty="0">
                <a:solidFill>
                  <a:srgbClr val="FF0010"/>
                </a:solidFill>
                <a:cs typeface="Arial" panose="020B0604020202020204" pitchFamily="34" charset="0"/>
              </a:rPr>
              <a:t>Föräldramöte </a:t>
            </a:r>
            <a:r>
              <a:rPr lang="sv-SE" dirty="0">
                <a:solidFill>
                  <a:srgbClr val="FF0000"/>
                </a:solidFill>
              </a:rPr>
              <a:t>(F14 Innebandy)</a:t>
            </a:r>
            <a:br>
              <a:rPr lang="sv-SE" sz="5400" dirty="0">
                <a:solidFill>
                  <a:srgbClr val="FF0000"/>
                </a:solidFill>
              </a:rPr>
            </a:br>
            <a:r>
              <a:rPr lang="sv-SE" sz="2800" dirty="0">
                <a:solidFill>
                  <a:srgbClr val="FF0000"/>
                </a:solidFill>
              </a:rPr>
              <a:t>2021-10-07, 18:30</a:t>
            </a:r>
            <a:endParaRPr lang="sv-SE" sz="4800" dirty="0">
              <a:solidFill>
                <a:srgbClr val="FF0000"/>
              </a:solidFill>
              <a:cs typeface="Arial" panose="020B0604020202020204" pitchFamily="34" charset="0"/>
            </a:endParaRP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sv-SE" dirty="0"/>
              <a:t>Agenda</a:t>
            </a:r>
          </a:p>
          <a:p>
            <a:r>
              <a:rPr lang="sv-SE" dirty="0"/>
              <a:t>Roller i laget</a:t>
            </a:r>
          </a:p>
          <a:p>
            <a:r>
              <a:rPr lang="sv-SE" dirty="0"/>
              <a:t>Träningar</a:t>
            </a:r>
          </a:p>
          <a:p>
            <a:r>
              <a:rPr lang="sv-SE" dirty="0"/>
              <a:t>Ekonomi</a:t>
            </a:r>
          </a:p>
          <a:p>
            <a:endParaRPr lang="sv-SE" i="1" dirty="0"/>
          </a:p>
          <a:p>
            <a:endParaRPr lang="sv-SE" dirty="0"/>
          </a:p>
        </p:txBody>
      </p:sp>
      <p:pic>
        <p:nvPicPr>
          <p:cNvPr id="4" name="Picture 2">
            <a:hlinkClick r:id="rId2"/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92100" y="4639644"/>
            <a:ext cx="2429911" cy="1672256"/>
          </a:xfrm>
          <a:prstGeom prst="rect">
            <a:avLst/>
          </a:prstGeom>
          <a:noFill/>
          <a:ln>
            <a:noFill/>
          </a:ln>
          <a:effectLst/>
          <a:extLst/>
        </p:spPr>
      </p:pic>
    </p:spTree>
    <p:extLst>
      <p:ext uri="{BB962C8B-B14F-4D97-AF65-F5344CB8AC3E}">
        <p14:creationId xmlns:p14="http://schemas.microsoft.com/office/powerpoint/2010/main" val="5967825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>
                <a:solidFill>
                  <a:srgbClr val="FF0000"/>
                </a:solidFill>
              </a:rPr>
              <a:t>Roller i laget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sv-SE" dirty="0"/>
              <a:t>Ledare </a:t>
            </a:r>
          </a:p>
          <a:p>
            <a:pPr marL="457200" lvl="1" indent="0">
              <a:buNone/>
            </a:pPr>
            <a:r>
              <a:rPr lang="sv-SE" dirty="0"/>
              <a:t>Jonas E, Johan H, Lars A, Linn F, Robert S, Simon W, Stina A, André S</a:t>
            </a:r>
          </a:p>
          <a:p>
            <a:r>
              <a:rPr lang="sv-SE" dirty="0"/>
              <a:t>Lagets sektionsrepresentant</a:t>
            </a:r>
          </a:p>
          <a:p>
            <a:pPr marL="457200" lvl="1" indent="0">
              <a:buNone/>
            </a:pPr>
            <a:r>
              <a:rPr lang="sv-SE" dirty="0"/>
              <a:t>Simon W</a:t>
            </a:r>
          </a:p>
          <a:p>
            <a:r>
              <a:rPr lang="sv-SE" dirty="0"/>
              <a:t>Spelare</a:t>
            </a:r>
          </a:p>
          <a:p>
            <a:pPr lvl="1"/>
            <a:r>
              <a:rPr lang="sv-SE" dirty="0"/>
              <a:t>36 st. </a:t>
            </a:r>
          </a:p>
          <a:p>
            <a:r>
              <a:rPr lang="sv-SE" dirty="0"/>
              <a:t>Föräldragrupp</a:t>
            </a:r>
          </a:p>
          <a:p>
            <a:pPr marL="457200" lvl="1" indent="0">
              <a:buNone/>
            </a:pPr>
            <a:r>
              <a:rPr lang="sv-SE" dirty="0"/>
              <a:t>?</a:t>
            </a:r>
          </a:p>
          <a:p>
            <a:r>
              <a:rPr lang="sv-SE" dirty="0"/>
              <a:t>Ekonomiansvarig</a:t>
            </a:r>
          </a:p>
          <a:p>
            <a:pPr marL="457200" lvl="1" indent="0">
              <a:buNone/>
            </a:pPr>
            <a:r>
              <a:rPr lang="sv-SE"/>
              <a:t>?</a:t>
            </a:r>
            <a:endParaRPr lang="sv-SE" dirty="0"/>
          </a:p>
        </p:txBody>
      </p:sp>
      <p:pic>
        <p:nvPicPr>
          <p:cNvPr id="4" name="Picture 2">
            <a:hlinkClick r:id="rId2"/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92100" y="4639644"/>
            <a:ext cx="2429911" cy="1672256"/>
          </a:xfrm>
          <a:prstGeom prst="rect">
            <a:avLst/>
          </a:prstGeom>
          <a:noFill/>
          <a:ln>
            <a:noFill/>
          </a:ln>
          <a:effectLst/>
          <a:extLst/>
        </p:spPr>
      </p:pic>
    </p:spTree>
    <p:extLst>
      <p:ext uri="{BB962C8B-B14F-4D97-AF65-F5344CB8AC3E}">
        <p14:creationId xmlns:p14="http://schemas.microsoft.com/office/powerpoint/2010/main" val="25859516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>
                <a:solidFill>
                  <a:srgbClr val="FF0000"/>
                </a:solidFill>
              </a:rPr>
              <a:t>Lagets aktiviteter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v-SE" dirty="0"/>
              <a:t>Material</a:t>
            </a:r>
          </a:p>
          <a:p>
            <a:pPr lvl="1"/>
            <a:r>
              <a:rPr lang="sv-SE" u="sng" dirty="0"/>
              <a:t>Skyddsglasögon</a:t>
            </a:r>
            <a:r>
              <a:rPr lang="sv-SE" dirty="0"/>
              <a:t>, klubba, vattenflaska, inomhusskor</a:t>
            </a:r>
          </a:p>
          <a:p>
            <a:pPr lvl="1"/>
            <a:r>
              <a:rPr lang="sv-SE" dirty="0"/>
              <a:t>Tips: Medlemspris på Intersport!</a:t>
            </a:r>
          </a:p>
          <a:p>
            <a:r>
              <a:rPr lang="sv-SE" dirty="0"/>
              <a:t>Träningar på Musköten</a:t>
            </a:r>
          </a:p>
          <a:p>
            <a:pPr lvl="1"/>
            <a:r>
              <a:rPr lang="sv-SE" dirty="0"/>
              <a:t>Söndagar 10:00-11:00</a:t>
            </a:r>
          </a:p>
          <a:p>
            <a:pPr lvl="1"/>
            <a:r>
              <a:rPr lang="sv-SE" dirty="0"/>
              <a:t>På plats 15 min innan</a:t>
            </a:r>
          </a:p>
          <a:p>
            <a:pPr lvl="1"/>
            <a:r>
              <a:rPr lang="sv-SE" dirty="0"/>
              <a:t>Uppstart söndag 10 oktober</a:t>
            </a:r>
          </a:p>
          <a:p>
            <a:pPr lvl="1"/>
            <a:r>
              <a:rPr lang="sv-SE" dirty="0"/>
              <a:t>Föräldrar hjälper till med sarg</a:t>
            </a:r>
          </a:p>
          <a:p>
            <a:r>
              <a:rPr lang="sv-SE" dirty="0"/>
              <a:t>Kallelse går ut onsdagar</a:t>
            </a:r>
          </a:p>
          <a:p>
            <a:pPr lvl="1"/>
            <a:r>
              <a:rPr lang="sv-SE" dirty="0"/>
              <a:t>Svara på dem så vi kan planera träningarna</a:t>
            </a:r>
          </a:p>
          <a:p>
            <a:pPr lvl="1"/>
            <a:endParaRPr lang="sv-SE" dirty="0"/>
          </a:p>
        </p:txBody>
      </p:sp>
      <p:pic>
        <p:nvPicPr>
          <p:cNvPr id="4" name="Picture 2">
            <a:hlinkClick r:id="rId2"/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92100" y="4639644"/>
            <a:ext cx="2429911" cy="1672256"/>
          </a:xfrm>
          <a:prstGeom prst="rect">
            <a:avLst/>
          </a:prstGeom>
          <a:noFill/>
          <a:ln>
            <a:noFill/>
          </a:ln>
          <a:effectLst/>
          <a:extLst/>
        </p:spPr>
      </p:pic>
      <p:sp>
        <p:nvSpPr>
          <p:cNvPr id="5" name="textruta 4">
            <a:extLst>
              <a:ext uri="{FF2B5EF4-FFF2-40B4-BE49-F238E27FC236}">
                <a16:creationId xmlns:a16="http://schemas.microsoft.com/office/drawing/2014/main" id="{E7F84E73-C13E-4EB6-8359-DD77BC1627B9}"/>
              </a:ext>
            </a:extLst>
          </p:cNvPr>
          <p:cNvSpPr txBox="1"/>
          <p:nvPr/>
        </p:nvSpPr>
        <p:spPr>
          <a:xfrm>
            <a:off x="6641432" y="850232"/>
            <a:ext cx="5438273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/>
              <a:t>Tips! Ladda ner </a:t>
            </a:r>
            <a:r>
              <a:rPr lang="sv-SE" dirty="0" err="1"/>
              <a:t>appen</a:t>
            </a:r>
            <a:r>
              <a:rPr lang="sv-SE" dirty="0"/>
              <a:t> ’</a:t>
            </a:r>
            <a:r>
              <a:rPr lang="sv-SE" dirty="0" err="1"/>
              <a:t>SportAdmin</a:t>
            </a:r>
            <a:r>
              <a:rPr lang="sv-SE" dirty="0"/>
              <a:t>’ </a:t>
            </a:r>
            <a:r>
              <a:rPr lang="sv-SE" sz="2000" dirty="0"/>
              <a:t>för</a:t>
            </a:r>
            <a:r>
              <a:rPr lang="sv-SE" dirty="0"/>
              <a:t> att snabbt och enkelt svara på kallelser, se matchschema etc.</a:t>
            </a:r>
          </a:p>
        </p:txBody>
      </p:sp>
    </p:spTree>
    <p:extLst>
      <p:ext uri="{BB962C8B-B14F-4D97-AF65-F5344CB8AC3E}">
        <p14:creationId xmlns:p14="http://schemas.microsoft.com/office/powerpoint/2010/main" val="29206557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>
                <a:solidFill>
                  <a:srgbClr val="FF0000"/>
                </a:solidFill>
              </a:rPr>
              <a:t>Lagets ekonomi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v-SE" dirty="0"/>
              <a:t>Ekonomi/lagkassa</a:t>
            </a:r>
          </a:p>
          <a:p>
            <a:r>
              <a:rPr lang="sv-SE" dirty="0"/>
              <a:t>Föreningsavgifter </a:t>
            </a:r>
          </a:p>
          <a:p>
            <a:pPr lvl="1"/>
            <a:r>
              <a:rPr lang="sv-SE" i="1" dirty="0"/>
              <a:t>medlemsavgift</a:t>
            </a:r>
          </a:p>
          <a:p>
            <a:pPr lvl="1"/>
            <a:r>
              <a:rPr lang="sv-SE" i="1" dirty="0"/>
              <a:t>träningsavgift</a:t>
            </a:r>
          </a:p>
          <a:p>
            <a:pPr lvl="1"/>
            <a:r>
              <a:rPr lang="sv-SE" i="1" dirty="0"/>
              <a:t>sektionsavgift</a:t>
            </a:r>
            <a:endParaRPr lang="sv-SE" dirty="0"/>
          </a:p>
        </p:txBody>
      </p:sp>
      <p:pic>
        <p:nvPicPr>
          <p:cNvPr id="4" name="Picture 2">
            <a:hlinkClick r:id="rId2"/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92100" y="4639644"/>
            <a:ext cx="2429911" cy="1672256"/>
          </a:xfrm>
          <a:prstGeom prst="rect">
            <a:avLst/>
          </a:prstGeom>
          <a:noFill/>
          <a:ln>
            <a:noFill/>
          </a:ln>
          <a:effectLst/>
          <a:extLst/>
        </p:spPr>
      </p:pic>
    </p:spTree>
    <p:extLst>
      <p:ext uri="{BB962C8B-B14F-4D97-AF65-F5344CB8AC3E}">
        <p14:creationId xmlns:p14="http://schemas.microsoft.com/office/powerpoint/2010/main" val="607480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objekt 3">
            <a:extLst>
              <a:ext uri="{FF2B5EF4-FFF2-40B4-BE49-F238E27FC236}">
                <a16:creationId xmlns:a16="http://schemas.microsoft.com/office/drawing/2014/main" id="{30899D3B-47CB-447B-80F7-F335DF6AE0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66257" y="1490392"/>
            <a:ext cx="8859486" cy="3877216"/>
          </a:xfrm>
          <a:prstGeom prst="rect">
            <a:avLst/>
          </a:prstGeom>
        </p:spPr>
      </p:pic>
      <p:pic>
        <p:nvPicPr>
          <p:cNvPr id="5" name="Picture 2">
            <a:hlinkClick r:id="rId3"/>
            <a:extLst>
              <a:ext uri="{FF2B5EF4-FFF2-40B4-BE49-F238E27FC236}">
                <a16:creationId xmlns:a16="http://schemas.microsoft.com/office/drawing/2014/main" id="{31FE71EA-792C-474D-B6EC-906AA68D69EE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92100" y="4639644"/>
            <a:ext cx="2429911" cy="1672256"/>
          </a:xfrm>
          <a:prstGeom prst="rect">
            <a:avLst/>
          </a:prstGeom>
          <a:noFill/>
          <a:ln>
            <a:noFill/>
          </a:ln>
          <a:effectLst/>
          <a:extLst/>
        </p:spPr>
      </p:pic>
    </p:spTree>
    <p:extLst>
      <p:ext uri="{BB962C8B-B14F-4D97-AF65-F5344CB8AC3E}">
        <p14:creationId xmlns:p14="http://schemas.microsoft.com/office/powerpoint/2010/main" val="29382462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>
                <a:solidFill>
                  <a:srgbClr val="FF0000"/>
                </a:solidFill>
              </a:rPr>
              <a:t>Övriga frågor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sv-SE" dirty="0"/>
              <a:t>?</a:t>
            </a:r>
          </a:p>
          <a:p>
            <a:endParaRPr lang="sv-SE" dirty="0"/>
          </a:p>
        </p:txBody>
      </p:sp>
      <p:pic>
        <p:nvPicPr>
          <p:cNvPr id="4" name="Picture 2">
            <a:hlinkClick r:id="rId2"/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92100" y="4639644"/>
            <a:ext cx="2429911" cy="1672256"/>
          </a:xfrm>
          <a:prstGeom prst="rect">
            <a:avLst/>
          </a:prstGeom>
          <a:noFill/>
          <a:ln>
            <a:noFill/>
          </a:ln>
          <a:effectLst/>
          <a:extLst/>
        </p:spPr>
      </p:pic>
    </p:spTree>
    <p:extLst>
      <p:ext uri="{BB962C8B-B14F-4D97-AF65-F5344CB8AC3E}">
        <p14:creationId xmlns:p14="http://schemas.microsoft.com/office/powerpoint/2010/main" val="4967910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>
                <a:solidFill>
                  <a:srgbClr val="FF0000"/>
                </a:solidFill>
              </a:rPr>
              <a:t>Viktigt för oss i Sandåkerns SK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v-SE" dirty="0">
                <a:hlinkClick r:id="rId2"/>
              </a:rPr>
              <a:t>Sandåkerns SK:s VVV</a:t>
            </a:r>
            <a:r>
              <a:rPr lang="sv-SE" dirty="0"/>
              <a:t> (Vision, Verksamhetsidé och Värdegrund)</a:t>
            </a:r>
          </a:p>
          <a:p>
            <a:r>
              <a:rPr lang="sv-SE" dirty="0">
                <a:hlinkClick r:id="rId3"/>
              </a:rPr>
              <a:t>Sandåkerns SK:s föreningspolicy </a:t>
            </a:r>
            <a:endParaRPr lang="sv-SE" dirty="0"/>
          </a:p>
          <a:p>
            <a:r>
              <a:rPr lang="sv-SE" dirty="0">
                <a:hlinkClick r:id="rId4"/>
              </a:rPr>
              <a:t>Sandåkerns SK:s uppförandekod </a:t>
            </a:r>
            <a:endParaRPr lang="sv-SE" dirty="0"/>
          </a:p>
          <a:p>
            <a:pPr marL="0" indent="0">
              <a:buNone/>
            </a:pPr>
            <a:endParaRPr lang="sv-SE" dirty="0"/>
          </a:p>
          <a:p>
            <a:pPr marL="0" indent="0">
              <a:buNone/>
            </a:pPr>
            <a:r>
              <a:rPr lang="sv-SE" dirty="0">
                <a:hlinkClick r:id="rId5"/>
              </a:rPr>
              <a:t>Föreningens hemsida </a:t>
            </a:r>
            <a:r>
              <a:rPr lang="sv-SE" dirty="0"/>
              <a:t>och lagets sidor</a:t>
            </a:r>
          </a:p>
        </p:txBody>
      </p:sp>
      <p:pic>
        <p:nvPicPr>
          <p:cNvPr id="4" name="Picture 2">
            <a:hlinkClick r:id="rId6"/>
          </p:cNvPr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92100" y="4639644"/>
            <a:ext cx="2429911" cy="1672256"/>
          </a:xfrm>
          <a:prstGeom prst="rect">
            <a:avLst/>
          </a:prstGeom>
          <a:noFill/>
          <a:ln>
            <a:noFill/>
          </a:ln>
          <a:effectLst/>
          <a:extLst/>
        </p:spPr>
      </p:pic>
    </p:spTree>
    <p:extLst>
      <p:ext uri="{BB962C8B-B14F-4D97-AF65-F5344CB8AC3E}">
        <p14:creationId xmlns:p14="http://schemas.microsoft.com/office/powerpoint/2010/main" val="12308273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ndåkern.potx" id="{92D9A61F-261F-46EB-AA9A-5A22373DA6EC}" vid="{1DF65CC8-8AA7-4644-BDD5-F3D59C32D2A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390</TotalTime>
  <Words>177</Words>
  <Application>Microsoft Office PowerPoint</Application>
  <PresentationFormat>Bredbild</PresentationFormat>
  <Paragraphs>43</Paragraphs>
  <Slides>8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Office-tema</vt:lpstr>
      <vt:lpstr>PowerPoint-presentation</vt:lpstr>
      <vt:lpstr>Föräldramöte (F14 Innebandy) 2021-10-07, 18:30</vt:lpstr>
      <vt:lpstr>Roller i laget</vt:lpstr>
      <vt:lpstr>Lagets aktiviteter</vt:lpstr>
      <vt:lpstr>Lagets ekonomi</vt:lpstr>
      <vt:lpstr>PowerPoint-presentation</vt:lpstr>
      <vt:lpstr>Övriga frågor</vt:lpstr>
      <vt:lpstr>Viktigt för oss i Sandåkerns SK</vt:lpstr>
    </vt:vector>
  </TitlesOfParts>
  <Company>Umeå Universitet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creator>Ellen Jacobsson</dc:creator>
  <cp:lastModifiedBy>Jonas Edvardsson</cp:lastModifiedBy>
  <cp:revision>25</cp:revision>
  <dcterms:created xsi:type="dcterms:W3CDTF">2017-01-24T19:40:39Z</dcterms:created>
  <dcterms:modified xsi:type="dcterms:W3CDTF">2021-10-07T16:57:53Z</dcterms:modified>
</cp:coreProperties>
</file>