
<file path=[Content_Types].xml><?xml version="1.0" encoding="utf-8"?>
<Types xmlns="http://schemas.openxmlformats.org/package/2006/content-types">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showSpecialPlsOnTitleSld="0">
  <p:sldMasterIdLst>
    <p:sldMasterId id="2147483648" r:id="rId3"/>
    <p:sldMasterId id="2147483661"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Lst>
  <p:sldSz cy="5670550" cx="10080625"/>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5" roundtripDataSignature="AMtx7mil1zlkg6nlXTHx11Qm4PakPFWWm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customschemas.google.com/relationships/presentationmetadata" Target="metadata"/><Relationship Id="rId14" Type="http://schemas.openxmlformats.org/officeDocument/2006/relationships/slide" Target="slides/slide9.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1"/>
            <a:ext cx="2946325" cy="498174"/>
          </a:xfrm>
          <a:prstGeom prst="rect">
            <a:avLst/>
          </a:prstGeom>
          <a:noFill/>
          <a:ln>
            <a:noFill/>
          </a:ln>
        </p:spPr>
        <p:txBody>
          <a:bodyPr anchorCtr="0" anchor="t" bIns="41875" lIns="83775" spcFirstLastPara="1" rIns="83775" wrap="square" tIns="41875">
            <a:noAutofit/>
          </a:bodyPr>
          <a:lstStyle>
            <a:lvl1pPr lvl="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49923" y="1"/>
            <a:ext cx="2946325" cy="498174"/>
          </a:xfrm>
          <a:prstGeom prst="rect">
            <a:avLst/>
          </a:prstGeom>
          <a:noFill/>
          <a:ln>
            <a:noFill/>
          </a:ln>
        </p:spPr>
        <p:txBody>
          <a:bodyPr anchorCtr="0" anchor="t" bIns="41875" lIns="83775" spcFirstLastPara="1" rIns="83775" wrap="square" tIns="41875">
            <a:noAutofit/>
          </a:bodyPr>
          <a:lstStyle>
            <a:lvl1pPr lvl="0" marR="0" rtl="0" algn="r">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9482" y="4776872"/>
            <a:ext cx="5438711" cy="3908752"/>
          </a:xfrm>
          <a:prstGeom prst="rect">
            <a:avLst/>
          </a:prstGeom>
          <a:noFill/>
          <a:ln>
            <a:noFill/>
          </a:ln>
        </p:spPr>
        <p:txBody>
          <a:bodyPr anchorCtr="0" anchor="t" bIns="41875" lIns="83775" spcFirstLastPara="1" rIns="83775" wrap="square" tIns="41875">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428464"/>
            <a:ext cx="2946325" cy="498174"/>
          </a:xfrm>
          <a:prstGeom prst="rect">
            <a:avLst/>
          </a:prstGeom>
          <a:noFill/>
          <a:ln>
            <a:noFill/>
          </a:ln>
        </p:spPr>
        <p:txBody>
          <a:bodyPr anchorCtr="0" anchor="b" bIns="41875" lIns="83775" spcFirstLastPara="1" rIns="83775" wrap="square" tIns="41875">
            <a:noAutofit/>
          </a:bodyPr>
          <a:lstStyle>
            <a:lvl1pPr lvl="0" marR="0" rtl="0" algn="l">
              <a:spcBef>
                <a:spcPts val="0"/>
              </a:spcBef>
              <a:spcAft>
                <a:spcPts val="0"/>
              </a:spcAft>
              <a:buSzPts val="1400"/>
              <a:buNone/>
              <a:defRPr b="0" i="0" sz="11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49923" y="9428464"/>
            <a:ext cx="2946325" cy="498174"/>
          </a:xfrm>
          <a:prstGeom prst="rect">
            <a:avLst/>
          </a:prstGeom>
          <a:noFill/>
          <a:ln>
            <a:noFill/>
          </a:ln>
        </p:spPr>
        <p:txBody>
          <a:bodyPr anchorCtr="0" anchor="b" bIns="41875" lIns="83775" spcFirstLastPara="1" rIns="83775" wrap="square" tIns="41875">
            <a:noAutofit/>
          </a:bodyPr>
          <a:lstStyle/>
          <a:p>
            <a:pPr indent="0" lvl="0" marL="0" marR="0" rtl="0" algn="r">
              <a:spcBef>
                <a:spcPts val="0"/>
              </a:spcBef>
              <a:spcAft>
                <a:spcPts val="0"/>
              </a:spcAft>
              <a:buNone/>
            </a:pPr>
            <a:fld id="{00000000-1234-1234-1234-123412341234}" type="slidenum">
              <a:rPr b="0" i="0" lang="en-US" sz="1100" u="none" cap="none" strike="noStrike">
                <a:solidFill>
                  <a:schemeClr val="dk1"/>
                </a:solidFill>
                <a:latin typeface="Calibri"/>
                <a:ea typeface="Calibri"/>
                <a:cs typeface="Calibri"/>
                <a:sym typeface="Calibri"/>
              </a:rPr>
              <a:t>‹#›</a:t>
            </a:fld>
            <a:endParaRPr b="0" i="0" sz="11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notes"/>
          <p:cNvSpPr txBox="1"/>
          <p:nvPr>
            <p:ph idx="1" type="body"/>
          </p:nvPr>
        </p:nvSpPr>
        <p:spPr>
          <a:xfrm>
            <a:off x="679482" y="4776872"/>
            <a:ext cx="5438711" cy="3908752"/>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154" name="Google Shape;154;p1: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 name="Shape 158"/>
        <p:cNvGrpSpPr/>
        <p:nvPr/>
      </p:nvGrpSpPr>
      <p:grpSpPr>
        <a:xfrm>
          <a:off x="0" y="0"/>
          <a:ext cx="0" cy="0"/>
          <a:chOff x="0" y="0"/>
          <a:chExt cx="0" cy="0"/>
        </a:xfrm>
      </p:grpSpPr>
      <p:sp>
        <p:nvSpPr>
          <p:cNvPr id="159" name="Google Shape;159;p2:notes"/>
          <p:cNvSpPr txBox="1"/>
          <p:nvPr>
            <p:ph idx="1" type="body"/>
          </p:nvPr>
        </p:nvSpPr>
        <p:spPr>
          <a:xfrm>
            <a:off x="679482" y="4776872"/>
            <a:ext cx="5438711" cy="3908752"/>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160" name="Google Shape;160;p2: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32379b12f56_1_0:notes"/>
          <p:cNvSpPr/>
          <p:nvPr>
            <p:ph idx="2" type="sldImg"/>
          </p:nvPr>
        </p:nvSpPr>
        <p:spPr>
          <a:xfrm>
            <a:off x="422275" y="1241425"/>
            <a:ext cx="5953200" cy="33495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32379b12f56_1_0:notes"/>
          <p:cNvSpPr txBox="1"/>
          <p:nvPr>
            <p:ph idx="1" type="body"/>
          </p:nvPr>
        </p:nvSpPr>
        <p:spPr>
          <a:xfrm>
            <a:off x="679482" y="4776872"/>
            <a:ext cx="5438700" cy="3908700"/>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175" name="Google Shape;175;g32379b12f56_1_0:notes"/>
          <p:cNvSpPr txBox="1"/>
          <p:nvPr>
            <p:ph idx="12" type="sldNum"/>
          </p:nvPr>
        </p:nvSpPr>
        <p:spPr>
          <a:xfrm>
            <a:off x="3849923" y="9428464"/>
            <a:ext cx="2946300" cy="498300"/>
          </a:xfrm>
          <a:prstGeom prst="rect">
            <a:avLst/>
          </a:prstGeom>
        </p:spPr>
        <p:txBody>
          <a:bodyPr anchorCtr="0" anchor="b" bIns="41875" lIns="83775" spcFirstLastPara="1" rIns="83775" wrap="square" tIns="418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 name="Shape 179"/>
        <p:cNvGrpSpPr/>
        <p:nvPr/>
      </p:nvGrpSpPr>
      <p:grpSpPr>
        <a:xfrm>
          <a:off x="0" y="0"/>
          <a:ext cx="0" cy="0"/>
          <a:chOff x="0" y="0"/>
          <a:chExt cx="0" cy="0"/>
        </a:xfrm>
      </p:grpSpPr>
      <p:sp>
        <p:nvSpPr>
          <p:cNvPr id="180" name="Google Shape;180;p3:notes"/>
          <p:cNvSpPr txBox="1"/>
          <p:nvPr>
            <p:ph idx="1" type="body"/>
          </p:nvPr>
        </p:nvSpPr>
        <p:spPr>
          <a:xfrm>
            <a:off x="679482" y="4776872"/>
            <a:ext cx="5438711" cy="3908752"/>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181" name="Google Shape;181;p3: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 name="Shape 185"/>
        <p:cNvGrpSpPr/>
        <p:nvPr/>
      </p:nvGrpSpPr>
      <p:grpSpPr>
        <a:xfrm>
          <a:off x="0" y="0"/>
          <a:ext cx="0" cy="0"/>
          <a:chOff x="0" y="0"/>
          <a:chExt cx="0" cy="0"/>
        </a:xfrm>
      </p:grpSpPr>
      <p:sp>
        <p:nvSpPr>
          <p:cNvPr id="186" name="Google Shape;186;p4: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7" name="Google Shape;187;p4:notes"/>
          <p:cNvSpPr txBox="1"/>
          <p:nvPr>
            <p:ph idx="1" type="body"/>
          </p:nvPr>
        </p:nvSpPr>
        <p:spPr>
          <a:xfrm>
            <a:off x="679482" y="4776872"/>
            <a:ext cx="5438711" cy="3908752"/>
          </a:xfrm>
          <a:prstGeom prst="rect">
            <a:avLst/>
          </a:prstGeom>
          <a:noFill/>
          <a:ln>
            <a:noFill/>
          </a:ln>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188" name="Google Shape;188;p4:notes"/>
          <p:cNvSpPr txBox="1"/>
          <p:nvPr>
            <p:ph idx="12" type="sldNum"/>
          </p:nvPr>
        </p:nvSpPr>
        <p:spPr>
          <a:xfrm>
            <a:off x="3849923" y="9428464"/>
            <a:ext cx="2946325" cy="498174"/>
          </a:xfrm>
          <a:prstGeom prst="rect">
            <a:avLst/>
          </a:prstGeom>
          <a:noFill/>
          <a:ln>
            <a:noFill/>
          </a:ln>
        </p:spPr>
        <p:txBody>
          <a:bodyPr anchorCtr="0" anchor="b" bIns="41875" lIns="83775" spcFirstLastPara="1" rIns="83775" wrap="square" tIns="41875">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g32379b12f56_0_0:notes"/>
          <p:cNvSpPr/>
          <p:nvPr>
            <p:ph idx="2" type="sldImg"/>
          </p:nvPr>
        </p:nvSpPr>
        <p:spPr>
          <a:xfrm>
            <a:off x="422275" y="1241425"/>
            <a:ext cx="5953200" cy="3349500"/>
          </a:xfrm>
          <a:custGeom>
            <a:rect b="b" l="l" r="r" t="t"/>
            <a:pathLst>
              <a:path extrusionOk="0" h="120000" w="120000">
                <a:moveTo>
                  <a:pt x="0" y="0"/>
                </a:moveTo>
                <a:lnTo>
                  <a:pt x="120000" y="0"/>
                </a:lnTo>
                <a:lnTo>
                  <a:pt x="120000" y="120000"/>
                </a:lnTo>
                <a:lnTo>
                  <a:pt x="0" y="120000"/>
                </a:lnTo>
                <a:close/>
              </a:path>
            </a:pathLst>
          </a:custGeom>
        </p:spPr>
      </p:sp>
      <p:sp>
        <p:nvSpPr>
          <p:cNvPr id="196" name="Google Shape;196;g32379b12f56_0_0:notes"/>
          <p:cNvSpPr txBox="1"/>
          <p:nvPr>
            <p:ph idx="1" type="body"/>
          </p:nvPr>
        </p:nvSpPr>
        <p:spPr>
          <a:xfrm>
            <a:off x="679482" y="4776872"/>
            <a:ext cx="5438700" cy="3908700"/>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197" name="Google Shape;197;g32379b12f56_0_0:notes"/>
          <p:cNvSpPr txBox="1"/>
          <p:nvPr>
            <p:ph idx="12" type="sldNum"/>
          </p:nvPr>
        </p:nvSpPr>
        <p:spPr>
          <a:xfrm>
            <a:off x="3849923" y="9428464"/>
            <a:ext cx="2946300" cy="498300"/>
          </a:xfrm>
          <a:prstGeom prst="rect">
            <a:avLst/>
          </a:prstGeom>
        </p:spPr>
        <p:txBody>
          <a:bodyPr anchorCtr="0" anchor="b" bIns="41875" lIns="83775" spcFirstLastPara="1" rIns="83775" wrap="square" tIns="41875">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p5:notes"/>
          <p:cNvSpPr txBox="1"/>
          <p:nvPr>
            <p:ph idx="1" type="body"/>
          </p:nvPr>
        </p:nvSpPr>
        <p:spPr>
          <a:xfrm>
            <a:off x="679482" y="4776872"/>
            <a:ext cx="5438711" cy="3908752"/>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203" name="Google Shape;203;p5: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6:notes"/>
          <p:cNvSpPr txBox="1"/>
          <p:nvPr>
            <p:ph idx="1" type="body"/>
          </p:nvPr>
        </p:nvSpPr>
        <p:spPr>
          <a:xfrm>
            <a:off x="679482" y="4776872"/>
            <a:ext cx="5438711" cy="3908752"/>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210" name="Google Shape;210;p6: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7:notes"/>
          <p:cNvSpPr txBox="1"/>
          <p:nvPr>
            <p:ph idx="1" type="body"/>
          </p:nvPr>
        </p:nvSpPr>
        <p:spPr>
          <a:xfrm>
            <a:off x="679482" y="4776872"/>
            <a:ext cx="5438711" cy="3908752"/>
          </a:xfrm>
          <a:prstGeom prst="rect">
            <a:avLst/>
          </a:prstGeom>
        </p:spPr>
        <p:txBody>
          <a:bodyPr anchorCtr="0" anchor="t" bIns="41875" lIns="83775" spcFirstLastPara="1" rIns="83775" wrap="square" tIns="41875">
            <a:noAutofit/>
          </a:bodyPr>
          <a:lstStyle/>
          <a:p>
            <a:pPr indent="0" lvl="0" marL="0" rtl="0" algn="l">
              <a:spcBef>
                <a:spcPts val="0"/>
              </a:spcBef>
              <a:spcAft>
                <a:spcPts val="0"/>
              </a:spcAft>
              <a:buNone/>
            </a:pPr>
            <a:r>
              <a:t/>
            </a:r>
            <a:endParaRPr/>
          </a:p>
        </p:txBody>
      </p:sp>
      <p:sp>
        <p:nvSpPr>
          <p:cNvPr id="216" name="Google Shape;216;p7:notes"/>
          <p:cNvSpPr/>
          <p:nvPr>
            <p:ph idx="2" type="sldImg"/>
          </p:nvPr>
        </p:nvSpPr>
        <p:spPr>
          <a:xfrm>
            <a:off x="422275" y="1241425"/>
            <a:ext cx="5953125" cy="334962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3" name="Shape 13"/>
        <p:cNvGrpSpPr/>
        <p:nvPr/>
      </p:nvGrpSpPr>
      <p:grpSpPr>
        <a:xfrm>
          <a:off x="0" y="0"/>
          <a:ext cx="0" cy="0"/>
          <a:chOff x="0" y="0"/>
          <a:chExt cx="0" cy="0"/>
        </a:xfrm>
      </p:grpSpPr>
      <p:sp>
        <p:nvSpPr>
          <p:cNvPr id="14" name="Google Shape;14;p9"/>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15" name="Shape 15"/>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16" name="Shape 16"/>
        <p:cNvGrpSpPr/>
        <p:nvPr/>
      </p:nvGrpSpPr>
      <p:grpSpPr>
        <a:xfrm>
          <a:off x="0" y="0"/>
          <a:ext cx="0" cy="0"/>
          <a:chOff x="0" y="0"/>
          <a:chExt cx="0" cy="0"/>
        </a:xfrm>
      </p:grpSpPr>
      <p:sp>
        <p:nvSpPr>
          <p:cNvPr id="17" name="Google Shape;17;p13"/>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 name="Google Shape;18;p13"/>
          <p:cNvSpPr txBox="1"/>
          <p:nvPr>
            <p:ph idx="1" type="subTitle"/>
          </p:nvPr>
        </p:nvSpPr>
        <p:spPr>
          <a:xfrm>
            <a:off x="360000" y="1080000"/>
            <a:ext cx="9360000" cy="360000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19" name="Shape 19"/>
        <p:cNvGrpSpPr/>
        <p:nvPr/>
      </p:nvGrpSpPr>
      <p:grpSpPr>
        <a:xfrm>
          <a:off x="0" y="0"/>
          <a:ext cx="0" cy="0"/>
          <a:chOff x="0" y="0"/>
          <a:chExt cx="0" cy="0"/>
        </a:xfrm>
      </p:grpSpPr>
      <p:sp>
        <p:nvSpPr>
          <p:cNvPr id="20" name="Google Shape;20;p14"/>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 name="Google Shape;21;p14"/>
          <p:cNvSpPr txBox="1"/>
          <p:nvPr>
            <p:ph idx="1" type="body"/>
          </p:nvPr>
        </p:nvSpPr>
        <p:spPr>
          <a:xfrm>
            <a:off x="360000" y="1080000"/>
            <a:ext cx="936000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22" name="Shape 22"/>
        <p:cNvGrpSpPr/>
        <p:nvPr/>
      </p:nvGrpSpPr>
      <p:grpSpPr>
        <a:xfrm>
          <a:off x="0" y="0"/>
          <a:ext cx="0" cy="0"/>
          <a:chOff x="0" y="0"/>
          <a:chExt cx="0" cy="0"/>
        </a:xfrm>
      </p:grpSpPr>
      <p:sp>
        <p:nvSpPr>
          <p:cNvPr id="23" name="Google Shape;23;p15"/>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15"/>
          <p:cNvSpPr txBox="1"/>
          <p:nvPr>
            <p:ph idx="1" type="body"/>
          </p:nvPr>
        </p:nvSpPr>
        <p:spPr>
          <a:xfrm>
            <a:off x="36000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 name="Google Shape;25;p15"/>
          <p:cNvSpPr txBox="1"/>
          <p:nvPr>
            <p:ph idx="2" type="body"/>
          </p:nvPr>
        </p:nvSpPr>
        <p:spPr>
          <a:xfrm>
            <a:off x="515592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26" name="Shape 26"/>
        <p:cNvGrpSpPr/>
        <p:nvPr/>
      </p:nvGrpSpPr>
      <p:grpSpPr>
        <a:xfrm>
          <a:off x="0" y="0"/>
          <a:ext cx="0" cy="0"/>
          <a:chOff x="0" y="0"/>
          <a:chExt cx="0" cy="0"/>
        </a:xfrm>
      </p:grpSpPr>
      <p:sp>
        <p:nvSpPr>
          <p:cNvPr id="27" name="Google Shape;27;p16"/>
          <p:cNvSpPr txBox="1"/>
          <p:nvPr>
            <p:ph idx="1" type="subTitle"/>
          </p:nvPr>
        </p:nvSpPr>
        <p:spPr>
          <a:xfrm>
            <a:off x="360000" y="180000"/>
            <a:ext cx="9360000" cy="221724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28" name="Shape 28"/>
        <p:cNvGrpSpPr/>
        <p:nvPr/>
      </p:nvGrpSpPr>
      <p:grpSpPr>
        <a:xfrm>
          <a:off x="0" y="0"/>
          <a:ext cx="0" cy="0"/>
          <a:chOff x="0" y="0"/>
          <a:chExt cx="0" cy="0"/>
        </a:xfrm>
      </p:grpSpPr>
      <p:sp>
        <p:nvSpPr>
          <p:cNvPr id="29" name="Google Shape;29;p17"/>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 name="Google Shape;30;p17"/>
          <p:cNvSpPr txBox="1"/>
          <p:nvPr>
            <p:ph idx="1" type="body"/>
          </p:nvPr>
        </p:nvSpPr>
        <p:spPr>
          <a:xfrm>
            <a:off x="36000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1" name="Google Shape;31;p17"/>
          <p:cNvSpPr txBox="1"/>
          <p:nvPr>
            <p:ph idx="2" type="body"/>
          </p:nvPr>
        </p:nvSpPr>
        <p:spPr>
          <a:xfrm>
            <a:off x="515592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17"/>
          <p:cNvSpPr txBox="1"/>
          <p:nvPr>
            <p:ph idx="3" type="body"/>
          </p:nvPr>
        </p:nvSpPr>
        <p:spPr>
          <a:xfrm>
            <a:off x="36000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33" name="Shape 33"/>
        <p:cNvGrpSpPr/>
        <p:nvPr/>
      </p:nvGrpSpPr>
      <p:grpSpPr>
        <a:xfrm>
          <a:off x="0" y="0"/>
          <a:ext cx="0" cy="0"/>
          <a:chOff x="0" y="0"/>
          <a:chExt cx="0" cy="0"/>
        </a:xfrm>
      </p:grpSpPr>
      <p:sp>
        <p:nvSpPr>
          <p:cNvPr id="34" name="Google Shape;34;p18"/>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 name="Google Shape;35;p18"/>
          <p:cNvSpPr txBox="1"/>
          <p:nvPr>
            <p:ph idx="1" type="body"/>
          </p:nvPr>
        </p:nvSpPr>
        <p:spPr>
          <a:xfrm>
            <a:off x="36000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6" name="Google Shape;36;p18"/>
          <p:cNvSpPr txBox="1"/>
          <p:nvPr>
            <p:ph idx="2" type="body"/>
          </p:nvPr>
        </p:nvSpPr>
        <p:spPr>
          <a:xfrm>
            <a:off x="515592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18"/>
          <p:cNvSpPr txBox="1"/>
          <p:nvPr>
            <p:ph idx="3" type="body"/>
          </p:nvPr>
        </p:nvSpPr>
        <p:spPr>
          <a:xfrm>
            <a:off x="515592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38" name="Shape 38"/>
        <p:cNvGrpSpPr/>
        <p:nvPr/>
      </p:nvGrpSpPr>
      <p:grpSpPr>
        <a:xfrm>
          <a:off x="0" y="0"/>
          <a:ext cx="0" cy="0"/>
          <a:chOff x="0" y="0"/>
          <a:chExt cx="0" cy="0"/>
        </a:xfrm>
      </p:grpSpPr>
      <p:sp>
        <p:nvSpPr>
          <p:cNvPr id="39" name="Google Shape;39;p19"/>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0" name="Google Shape;40;p19"/>
          <p:cNvSpPr txBox="1"/>
          <p:nvPr>
            <p:ph idx="1" type="body"/>
          </p:nvPr>
        </p:nvSpPr>
        <p:spPr>
          <a:xfrm>
            <a:off x="36000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1" name="Google Shape;41;p19"/>
          <p:cNvSpPr txBox="1"/>
          <p:nvPr>
            <p:ph idx="2" type="body"/>
          </p:nvPr>
        </p:nvSpPr>
        <p:spPr>
          <a:xfrm>
            <a:off x="515592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19"/>
          <p:cNvSpPr txBox="1"/>
          <p:nvPr>
            <p:ph idx="3" type="body"/>
          </p:nvPr>
        </p:nvSpPr>
        <p:spPr>
          <a:xfrm>
            <a:off x="360000" y="2960280"/>
            <a:ext cx="936000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43" name="Shape 43"/>
        <p:cNvGrpSpPr/>
        <p:nvPr/>
      </p:nvGrpSpPr>
      <p:grpSpPr>
        <a:xfrm>
          <a:off x="0" y="0"/>
          <a:ext cx="0" cy="0"/>
          <a:chOff x="0" y="0"/>
          <a:chExt cx="0" cy="0"/>
        </a:xfrm>
      </p:grpSpPr>
      <p:sp>
        <p:nvSpPr>
          <p:cNvPr id="44" name="Google Shape;44;p20"/>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5" name="Google Shape;45;p20"/>
          <p:cNvSpPr txBox="1"/>
          <p:nvPr>
            <p:ph idx="1" type="body"/>
          </p:nvPr>
        </p:nvSpPr>
        <p:spPr>
          <a:xfrm>
            <a:off x="360000" y="1080000"/>
            <a:ext cx="936000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6" name="Google Shape;46;p20"/>
          <p:cNvSpPr txBox="1"/>
          <p:nvPr>
            <p:ph idx="2" type="body"/>
          </p:nvPr>
        </p:nvSpPr>
        <p:spPr>
          <a:xfrm>
            <a:off x="360000" y="2960280"/>
            <a:ext cx="936000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47" name="Shape 47"/>
        <p:cNvGrpSpPr/>
        <p:nvPr/>
      </p:nvGrpSpPr>
      <p:grpSpPr>
        <a:xfrm>
          <a:off x="0" y="0"/>
          <a:ext cx="0" cy="0"/>
          <a:chOff x="0" y="0"/>
          <a:chExt cx="0" cy="0"/>
        </a:xfrm>
      </p:grpSpPr>
      <p:sp>
        <p:nvSpPr>
          <p:cNvPr id="48" name="Google Shape;48;p21"/>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9" name="Google Shape;49;p21"/>
          <p:cNvSpPr txBox="1"/>
          <p:nvPr>
            <p:ph idx="1" type="body"/>
          </p:nvPr>
        </p:nvSpPr>
        <p:spPr>
          <a:xfrm>
            <a:off x="36000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0" name="Google Shape;50;p21"/>
          <p:cNvSpPr txBox="1"/>
          <p:nvPr>
            <p:ph idx="2" type="body"/>
          </p:nvPr>
        </p:nvSpPr>
        <p:spPr>
          <a:xfrm>
            <a:off x="515592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1" name="Google Shape;51;p21"/>
          <p:cNvSpPr txBox="1"/>
          <p:nvPr>
            <p:ph idx="3" type="body"/>
          </p:nvPr>
        </p:nvSpPr>
        <p:spPr>
          <a:xfrm>
            <a:off x="36000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2" name="Google Shape;52;p21"/>
          <p:cNvSpPr txBox="1"/>
          <p:nvPr>
            <p:ph idx="4" type="body"/>
          </p:nvPr>
        </p:nvSpPr>
        <p:spPr>
          <a:xfrm>
            <a:off x="515592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53" name="Shape 53"/>
        <p:cNvGrpSpPr/>
        <p:nvPr/>
      </p:nvGrpSpPr>
      <p:grpSpPr>
        <a:xfrm>
          <a:off x="0" y="0"/>
          <a:ext cx="0" cy="0"/>
          <a:chOff x="0" y="0"/>
          <a:chExt cx="0" cy="0"/>
        </a:xfrm>
      </p:grpSpPr>
      <p:sp>
        <p:nvSpPr>
          <p:cNvPr id="54" name="Google Shape;54;p22"/>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2"/>
          <p:cNvSpPr txBox="1"/>
          <p:nvPr>
            <p:ph idx="1" type="body"/>
          </p:nvPr>
        </p:nvSpPr>
        <p:spPr>
          <a:xfrm>
            <a:off x="360000" y="108000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6" name="Google Shape;56;p22"/>
          <p:cNvSpPr txBox="1"/>
          <p:nvPr>
            <p:ph idx="2" type="body"/>
          </p:nvPr>
        </p:nvSpPr>
        <p:spPr>
          <a:xfrm>
            <a:off x="3524760" y="108000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7" name="Google Shape;57;p22"/>
          <p:cNvSpPr txBox="1"/>
          <p:nvPr>
            <p:ph idx="3" type="body"/>
          </p:nvPr>
        </p:nvSpPr>
        <p:spPr>
          <a:xfrm>
            <a:off x="6689160" y="108000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8" name="Google Shape;58;p22"/>
          <p:cNvSpPr txBox="1"/>
          <p:nvPr>
            <p:ph idx="4" type="body"/>
          </p:nvPr>
        </p:nvSpPr>
        <p:spPr>
          <a:xfrm>
            <a:off x="360000" y="296028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59" name="Google Shape;59;p22"/>
          <p:cNvSpPr txBox="1"/>
          <p:nvPr>
            <p:ph idx="5" type="body"/>
          </p:nvPr>
        </p:nvSpPr>
        <p:spPr>
          <a:xfrm>
            <a:off x="3524760" y="296028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0" name="Google Shape;60;p22"/>
          <p:cNvSpPr txBox="1"/>
          <p:nvPr>
            <p:ph idx="6" type="body"/>
          </p:nvPr>
        </p:nvSpPr>
        <p:spPr>
          <a:xfrm>
            <a:off x="6689160" y="296028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type="obj">
  <p:cSld name="OBJECT">
    <p:spTree>
      <p:nvGrpSpPr>
        <p:cNvPr id="68" name="Shape 68"/>
        <p:cNvGrpSpPr/>
        <p:nvPr/>
      </p:nvGrpSpPr>
      <p:grpSpPr>
        <a:xfrm>
          <a:off x="0" y="0"/>
          <a:ext cx="0" cy="0"/>
          <a:chOff x="0" y="0"/>
          <a:chExt cx="0" cy="0"/>
        </a:xfrm>
      </p:grpSpPr>
      <p:sp>
        <p:nvSpPr>
          <p:cNvPr id="69" name="Google Shape;69;p11"/>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1"/>
          <p:cNvSpPr txBox="1"/>
          <p:nvPr>
            <p:ph idx="1" type="body"/>
          </p:nvPr>
        </p:nvSpPr>
        <p:spPr>
          <a:xfrm>
            <a:off x="360000" y="1080000"/>
            <a:ext cx="936000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1"/>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1"/>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1"/>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Slide" type="blank">
  <p:cSld name="BLANK">
    <p:spTree>
      <p:nvGrpSpPr>
        <p:cNvPr id="74" name="Shape 74"/>
        <p:cNvGrpSpPr/>
        <p:nvPr/>
      </p:nvGrpSpPr>
      <p:grpSpPr>
        <a:xfrm>
          <a:off x="0" y="0"/>
          <a:ext cx="0" cy="0"/>
          <a:chOff x="0" y="0"/>
          <a:chExt cx="0" cy="0"/>
        </a:xfrm>
      </p:grpSpPr>
      <p:sp>
        <p:nvSpPr>
          <p:cNvPr id="75" name="Google Shape;75;p23"/>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23"/>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23"/>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x">
  <p:cSld name="TITLE_AND_BODY">
    <p:spTree>
      <p:nvGrpSpPr>
        <p:cNvPr id="78" name="Shape 78"/>
        <p:cNvGrpSpPr/>
        <p:nvPr/>
      </p:nvGrpSpPr>
      <p:grpSpPr>
        <a:xfrm>
          <a:off x="0" y="0"/>
          <a:ext cx="0" cy="0"/>
          <a:chOff x="0" y="0"/>
          <a:chExt cx="0" cy="0"/>
        </a:xfrm>
      </p:grpSpPr>
      <p:sp>
        <p:nvSpPr>
          <p:cNvPr id="79" name="Google Shape;79;p24"/>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24"/>
          <p:cNvSpPr txBox="1"/>
          <p:nvPr>
            <p:ph idx="1" type="subTitle"/>
          </p:nvPr>
        </p:nvSpPr>
        <p:spPr>
          <a:xfrm>
            <a:off x="360000" y="1080000"/>
            <a:ext cx="9360000" cy="360000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81" name="Google Shape;81;p24"/>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24"/>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24"/>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type="twoObj">
  <p:cSld name="TWO_OBJECTS">
    <p:spTree>
      <p:nvGrpSpPr>
        <p:cNvPr id="84" name="Shape 84"/>
        <p:cNvGrpSpPr/>
        <p:nvPr/>
      </p:nvGrpSpPr>
      <p:grpSpPr>
        <a:xfrm>
          <a:off x="0" y="0"/>
          <a:ext cx="0" cy="0"/>
          <a:chOff x="0" y="0"/>
          <a:chExt cx="0" cy="0"/>
        </a:xfrm>
      </p:grpSpPr>
      <p:sp>
        <p:nvSpPr>
          <p:cNvPr id="85" name="Google Shape;85;p25"/>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6" name="Google Shape;86;p25"/>
          <p:cNvSpPr txBox="1"/>
          <p:nvPr>
            <p:ph idx="1" type="body"/>
          </p:nvPr>
        </p:nvSpPr>
        <p:spPr>
          <a:xfrm>
            <a:off x="36000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25"/>
          <p:cNvSpPr txBox="1"/>
          <p:nvPr>
            <p:ph idx="2" type="body"/>
          </p:nvPr>
        </p:nvSpPr>
        <p:spPr>
          <a:xfrm>
            <a:off x="515592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8" name="Google Shape;88;p25"/>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9" name="Google Shape;89;p25"/>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25"/>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91" name="Shape 91"/>
        <p:cNvGrpSpPr/>
        <p:nvPr/>
      </p:nvGrpSpPr>
      <p:grpSpPr>
        <a:xfrm>
          <a:off x="0" y="0"/>
          <a:ext cx="0" cy="0"/>
          <a:chOff x="0" y="0"/>
          <a:chExt cx="0" cy="0"/>
        </a:xfrm>
      </p:grpSpPr>
      <p:sp>
        <p:nvSpPr>
          <p:cNvPr id="92" name="Google Shape;92;p26"/>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3" name="Google Shape;93;p26"/>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26"/>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26"/>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entered Text" type="objOnly">
  <p:cSld name="OBJECT_ONLY">
    <p:spTree>
      <p:nvGrpSpPr>
        <p:cNvPr id="96" name="Shape 96"/>
        <p:cNvGrpSpPr/>
        <p:nvPr/>
      </p:nvGrpSpPr>
      <p:grpSpPr>
        <a:xfrm>
          <a:off x="0" y="0"/>
          <a:ext cx="0" cy="0"/>
          <a:chOff x="0" y="0"/>
          <a:chExt cx="0" cy="0"/>
        </a:xfrm>
      </p:grpSpPr>
      <p:sp>
        <p:nvSpPr>
          <p:cNvPr id="97" name="Google Shape;97;p27"/>
          <p:cNvSpPr txBox="1"/>
          <p:nvPr>
            <p:ph idx="1" type="subTitle"/>
          </p:nvPr>
        </p:nvSpPr>
        <p:spPr>
          <a:xfrm>
            <a:off x="360000" y="180000"/>
            <a:ext cx="9360000" cy="2217240"/>
          </a:xfrm>
          <a:prstGeom prst="rect">
            <a:avLst/>
          </a:prstGeom>
          <a:noFill/>
          <a:ln>
            <a:noFill/>
          </a:ln>
        </p:spPr>
        <p:txBody>
          <a:bodyPr anchorCtr="0" anchor="ctr" bIns="0" lIns="0" spcFirstLastPara="1" rIns="0" wrap="square" tIns="0">
            <a:noAutofit/>
          </a:bodyPr>
          <a:lstStyle>
            <a:lvl1pPr lvl="0" algn="l">
              <a:lnSpc>
                <a:spcPct val="90000"/>
              </a:lnSpc>
              <a:spcBef>
                <a:spcPts val="1000"/>
              </a:spcBef>
              <a:spcAft>
                <a:spcPts val="0"/>
              </a:spcAft>
              <a:buClr>
                <a:schemeClr val="dk1"/>
              </a:buClr>
              <a:buSzPts val="1800"/>
              <a:buChar char="•"/>
              <a:defRPr/>
            </a:lvl1pPr>
            <a:lvl2pPr lvl="1" algn="l">
              <a:lnSpc>
                <a:spcPct val="90000"/>
              </a:lnSpc>
              <a:spcBef>
                <a:spcPts val="500"/>
              </a:spcBef>
              <a:spcAft>
                <a:spcPts val="0"/>
              </a:spcAft>
              <a:buClr>
                <a:schemeClr val="dk1"/>
              </a:buClr>
              <a:buSzPts val="1800"/>
              <a:buChar char="•"/>
              <a:defRPr/>
            </a:lvl2pPr>
            <a:lvl3pPr lvl="2" algn="l">
              <a:lnSpc>
                <a:spcPct val="90000"/>
              </a:lnSpc>
              <a:spcBef>
                <a:spcPts val="500"/>
              </a:spcBef>
              <a:spcAft>
                <a:spcPts val="0"/>
              </a:spcAft>
              <a:buClr>
                <a:schemeClr val="dk1"/>
              </a:buClr>
              <a:buSzPts val="1800"/>
              <a:buChar char="•"/>
              <a:defRPr/>
            </a:lvl3pPr>
            <a:lvl4pPr lvl="3" algn="l">
              <a:lnSpc>
                <a:spcPct val="90000"/>
              </a:lnSpc>
              <a:spcBef>
                <a:spcPts val="500"/>
              </a:spcBef>
              <a:spcAft>
                <a:spcPts val="0"/>
              </a:spcAft>
              <a:buClr>
                <a:schemeClr val="dk1"/>
              </a:buClr>
              <a:buSzPts val="1800"/>
              <a:buChar char="•"/>
              <a:defRPr/>
            </a:lvl4pPr>
            <a:lvl5pPr lvl="4" algn="l">
              <a:lnSpc>
                <a:spcPct val="90000"/>
              </a:lnSpc>
              <a:spcBef>
                <a:spcPts val="500"/>
              </a:spcBef>
              <a:spcAft>
                <a:spcPts val="0"/>
              </a:spcAft>
              <a:buClr>
                <a:schemeClr val="dk1"/>
              </a:buClr>
              <a:buSzPts val="1800"/>
              <a:buChar char="•"/>
              <a:defRPr/>
            </a:lvl5pPr>
            <a:lvl6pPr lvl="5" algn="l">
              <a:lnSpc>
                <a:spcPct val="90000"/>
              </a:lnSpc>
              <a:spcBef>
                <a:spcPts val="500"/>
              </a:spcBef>
              <a:spcAft>
                <a:spcPts val="0"/>
              </a:spcAft>
              <a:buClr>
                <a:schemeClr val="dk1"/>
              </a:buClr>
              <a:buSzPts val="1800"/>
              <a:buChar char="•"/>
              <a:defRPr/>
            </a:lvl6pPr>
            <a:lvl7pPr lvl="6" algn="l">
              <a:lnSpc>
                <a:spcPct val="90000"/>
              </a:lnSpc>
              <a:spcBef>
                <a:spcPts val="500"/>
              </a:spcBef>
              <a:spcAft>
                <a:spcPts val="0"/>
              </a:spcAft>
              <a:buClr>
                <a:schemeClr val="dk1"/>
              </a:buClr>
              <a:buSzPts val="1800"/>
              <a:buChar char="•"/>
              <a:defRPr/>
            </a:lvl7pPr>
            <a:lvl8pPr lvl="7" algn="l">
              <a:lnSpc>
                <a:spcPct val="90000"/>
              </a:lnSpc>
              <a:spcBef>
                <a:spcPts val="500"/>
              </a:spcBef>
              <a:spcAft>
                <a:spcPts val="0"/>
              </a:spcAft>
              <a:buClr>
                <a:schemeClr val="dk1"/>
              </a:buClr>
              <a:buSzPts val="1800"/>
              <a:buChar char="•"/>
              <a:defRPr/>
            </a:lvl8pPr>
            <a:lvl9pPr lvl="8" algn="l">
              <a:lnSpc>
                <a:spcPct val="90000"/>
              </a:lnSpc>
              <a:spcBef>
                <a:spcPts val="500"/>
              </a:spcBef>
              <a:spcAft>
                <a:spcPts val="0"/>
              </a:spcAft>
              <a:buClr>
                <a:schemeClr val="dk1"/>
              </a:buClr>
              <a:buSzPts val="1800"/>
              <a:buChar char="•"/>
              <a:defRPr/>
            </a:lvl9pPr>
          </a:lstStyle>
          <a:p/>
        </p:txBody>
      </p:sp>
      <p:sp>
        <p:nvSpPr>
          <p:cNvPr id="98" name="Google Shape;98;p27"/>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7"/>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7"/>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and Content" type="twoObjAndObj">
  <p:cSld name="TWO_OBJECTS_AND_OBJECT">
    <p:spTree>
      <p:nvGrpSpPr>
        <p:cNvPr id="101" name="Shape 101"/>
        <p:cNvGrpSpPr/>
        <p:nvPr/>
      </p:nvGrpSpPr>
      <p:grpSpPr>
        <a:xfrm>
          <a:off x="0" y="0"/>
          <a:ext cx="0" cy="0"/>
          <a:chOff x="0" y="0"/>
          <a:chExt cx="0" cy="0"/>
        </a:xfrm>
      </p:grpSpPr>
      <p:sp>
        <p:nvSpPr>
          <p:cNvPr id="102" name="Google Shape;102;p28"/>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8"/>
          <p:cNvSpPr txBox="1"/>
          <p:nvPr>
            <p:ph idx="1" type="body"/>
          </p:nvPr>
        </p:nvSpPr>
        <p:spPr>
          <a:xfrm>
            <a:off x="36000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4" name="Google Shape;104;p28"/>
          <p:cNvSpPr txBox="1"/>
          <p:nvPr>
            <p:ph idx="2" type="body"/>
          </p:nvPr>
        </p:nvSpPr>
        <p:spPr>
          <a:xfrm>
            <a:off x="515592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5" name="Google Shape;105;p28"/>
          <p:cNvSpPr txBox="1"/>
          <p:nvPr>
            <p:ph idx="3" type="body"/>
          </p:nvPr>
        </p:nvSpPr>
        <p:spPr>
          <a:xfrm>
            <a:off x="36000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28"/>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8"/>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28"/>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and 2 Content" type="objAndTwoObj">
  <p:cSld name="OBJECT_AND_TWO_OBJECTS">
    <p:spTree>
      <p:nvGrpSpPr>
        <p:cNvPr id="109" name="Shape 109"/>
        <p:cNvGrpSpPr/>
        <p:nvPr/>
      </p:nvGrpSpPr>
      <p:grpSpPr>
        <a:xfrm>
          <a:off x="0" y="0"/>
          <a:ext cx="0" cy="0"/>
          <a:chOff x="0" y="0"/>
          <a:chExt cx="0" cy="0"/>
        </a:xfrm>
      </p:grpSpPr>
      <p:sp>
        <p:nvSpPr>
          <p:cNvPr id="110" name="Google Shape;110;p29"/>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29"/>
          <p:cNvSpPr txBox="1"/>
          <p:nvPr>
            <p:ph idx="1" type="body"/>
          </p:nvPr>
        </p:nvSpPr>
        <p:spPr>
          <a:xfrm>
            <a:off x="360000" y="1080000"/>
            <a:ext cx="4567320" cy="360000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2" name="Google Shape;112;p29"/>
          <p:cNvSpPr txBox="1"/>
          <p:nvPr>
            <p:ph idx="2" type="body"/>
          </p:nvPr>
        </p:nvSpPr>
        <p:spPr>
          <a:xfrm>
            <a:off x="515592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3" name="Google Shape;113;p29"/>
          <p:cNvSpPr txBox="1"/>
          <p:nvPr>
            <p:ph idx="3" type="body"/>
          </p:nvPr>
        </p:nvSpPr>
        <p:spPr>
          <a:xfrm>
            <a:off x="515592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4" name="Google Shape;114;p29"/>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29"/>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29"/>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2 Content over Content" type="twoObjOverTx">
  <p:cSld name="TWO_OBJECTS_OVER_TEXT">
    <p:spTree>
      <p:nvGrpSpPr>
        <p:cNvPr id="117" name="Shape 117"/>
        <p:cNvGrpSpPr/>
        <p:nvPr/>
      </p:nvGrpSpPr>
      <p:grpSpPr>
        <a:xfrm>
          <a:off x="0" y="0"/>
          <a:ext cx="0" cy="0"/>
          <a:chOff x="0" y="0"/>
          <a:chExt cx="0" cy="0"/>
        </a:xfrm>
      </p:grpSpPr>
      <p:sp>
        <p:nvSpPr>
          <p:cNvPr id="118" name="Google Shape;118;p30"/>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30"/>
          <p:cNvSpPr txBox="1"/>
          <p:nvPr>
            <p:ph idx="1" type="body"/>
          </p:nvPr>
        </p:nvSpPr>
        <p:spPr>
          <a:xfrm>
            <a:off x="36000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30"/>
          <p:cNvSpPr txBox="1"/>
          <p:nvPr>
            <p:ph idx="2" type="body"/>
          </p:nvPr>
        </p:nvSpPr>
        <p:spPr>
          <a:xfrm>
            <a:off x="515592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1" name="Google Shape;121;p30"/>
          <p:cNvSpPr txBox="1"/>
          <p:nvPr>
            <p:ph idx="3" type="body"/>
          </p:nvPr>
        </p:nvSpPr>
        <p:spPr>
          <a:xfrm>
            <a:off x="360000" y="2960280"/>
            <a:ext cx="936000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2" name="Google Shape;122;p30"/>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0"/>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30"/>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Content over Content" type="objOverTx">
  <p:cSld name="OBJECT_OVER_TEXT">
    <p:spTree>
      <p:nvGrpSpPr>
        <p:cNvPr id="125" name="Shape 125"/>
        <p:cNvGrpSpPr/>
        <p:nvPr/>
      </p:nvGrpSpPr>
      <p:grpSpPr>
        <a:xfrm>
          <a:off x="0" y="0"/>
          <a:ext cx="0" cy="0"/>
          <a:chOff x="0" y="0"/>
          <a:chExt cx="0" cy="0"/>
        </a:xfrm>
      </p:grpSpPr>
      <p:sp>
        <p:nvSpPr>
          <p:cNvPr id="126" name="Google Shape;126;p31"/>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31"/>
          <p:cNvSpPr txBox="1"/>
          <p:nvPr>
            <p:ph idx="1" type="body"/>
          </p:nvPr>
        </p:nvSpPr>
        <p:spPr>
          <a:xfrm>
            <a:off x="360000" y="1080000"/>
            <a:ext cx="936000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8" name="Google Shape;128;p31"/>
          <p:cNvSpPr txBox="1"/>
          <p:nvPr>
            <p:ph idx="2" type="body"/>
          </p:nvPr>
        </p:nvSpPr>
        <p:spPr>
          <a:xfrm>
            <a:off x="360000" y="2960280"/>
            <a:ext cx="936000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9" name="Google Shape;129;p31"/>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1"/>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1" name="Google Shape;131;p31"/>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4 Content" type="fourObj">
  <p:cSld name="FOUR_OBJECTS">
    <p:spTree>
      <p:nvGrpSpPr>
        <p:cNvPr id="132" name="Shape 132"/>
        <p:cNvGrpSpPr/>
        <p:nvPr/>
      </p:nvGrpSpPr>
      <p:grpSpPr>
        <a:xfrm>
          <a:off x="0" y="0"/>
          <a:ext cx="0" cy="0"/>
          <a:chOff x="0" y="0"/>
          <a:chExt cx="0" cy="0"/>
        </a:xfrm>
      </p:grpSpPr>
      <p:sp>
        <p:nvSpPr>
          <p:cNvPr id="133" name="Google Shape;133;p32"/>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4" name="Google Shape;134;p32"/>
          <p:cNvSpPr txBox="1"/>
          <p:nvPr>
            <p:ph idx="1" type="body"/>
          </p:nvPr>
        </p:nvSpPr>
        <p:spPr>
          <a:xfrm>
            <a:off x="36000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5" name="Google Shape;135;p32"/>
          <p:cNvSpPr txBox="1"/>
          <p:nvPr>
            <p:ph idx="2" type="body"/>
          </p:nvPr>
        </p:nvSpPr>
        <p:spPr>
          <a:xfrm>
            <a:off x="5155920" y="108000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6" name="Google Shape;136;p32"/>
          <p:cNvSpPr txBox="1"/>
          <p:nvPr>
            <p:ph idx="3" type="body"/>
          </p:nvPr>
        </p:nvSpPr>
        <p:spPr>
          <a:xfrm>
            <a:off x="36000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32"/>
          <p:cNvSpPr txBox="1"/>
          <p:nvPr>
            <p:ph idx="4" type="body"/>
          </p:nvPr>
        </p:nvSpPr>
        <p:spPr>
          <a:xfrm>
            <a:off x="5155920" y="2960280"/>
            <a:ext cx="456732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8" name="Google Shape;138;p32"/>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32"/>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0" name="Google Shape;140;p32"/>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6 Content">
  <p:cSld name="Title, 6 Content">
    <p:spTree>
      <p:nvGrpSpPr>
        <p:cNvPr id="141" name="Shape 141"/>
        <p:cNvGrpSpPr/>
        <p:nvPr/>
      </p:nvGrpSpPr>
      <p:grpSpPr>
        <a:xfrm>
          <a:off x="0" y="0"/>
          <a:ext cx="0" cy="0"/>
          <a:chOff x="0" y="0"/>
          <a:chExt cx="0" cy="0"/>
        </a:xfrm>
      </p:grpSpPr>
      <p:sp>
        <p:nvSpPr>
          <p:cNvPr id="142" name="Google Shape;142;p33"/>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3"/>
          <p:cNvSpPr txBox="1"/>
          <p:nvPr>
            <p:ph idx="1" type="body"/>
          </p:nvPr>
        </p:nvSpPr>
        <p:spPr>
          <a:xfrm>
            <a:off x="360000" y="108000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4" name="Google Shape;144;p33"/>
          <p:cNvSpPr txBox="1"/>
          <p:nvPr>
            <p:ph idx="2" type="body"/>
          </p:nvPr>
        </p:nvSpPr>
        <p:spPr>
          <a:xfrm>
            <a:off x="3524760" y="108000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5" name="Google Shape;145;p33"/>
          <p:cNvSpPr txBox="1"/>
          <p:nvPr>
            <p:ph idx="3" type="body"/>
          </p:nvPr>
        </p:nvSpPr>
        <p:spPr>
          <a:xfrm>
            <a:off x="6689160" y="108000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6" name="Google Shape;146;p33"/>
          <p:cNvSpPr txBox="1"/>
          <p:nvPr>
            <p:ph idx="4" type="body"/>
          </p:nvPr>
        </p:nvSpPr>
        <p:spPr>
          <a:xfrm>
            <a:off x="360000" y="296028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7" name="Google Shape;147;p33"/>
          <p:cNvSpPr txBox="1"/>
          <p:nvPr>
            <p:ph idx="5" type="body"/>
          </p:nvPr>
        </p:nvSpPr>
        <p:spPr>
          <a:xfrm>
            <a:off x="3524760" y="296028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8" name="Google Shape;148;p33"/>
          <p:cNvSpPr txBox="1"/>
          <p:nvPr>
            <p:ph idx="6" type="body"/>
          </p:nvPr>
        </p:nvSpPr>
        <p:spPr>
          <a:xfrm>
            <a:off x="6689160" y="2960280"/>
            <a:ext cx="3013560" cy="1716840"/>
          </a:xfrm>
          <a:prstGeom prst="rect">
            <a:avLst/>
          </a:prstGeom>
          <a:noFill/>
          <a:ln>
            <a:noFill/>
          </a:ln>
        </p:spPr>
        <p:txBody>
          <a:bodyPr anchorCtr="0" anchor="t" bIns="0" lIns="0" spcFirstLastPara="1" rIns="0" wrap="square" tIns="0">
            <a:no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9" name="Google Shape;149;p33"/>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0" name="Google Shape;150;p33"/>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sz="800">
                <a:solidFill>
                  <a:srgbClr val="002060"/>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1" name="Google Shape;151;p33"/>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algn="r">
              <a:spcBef>
                <a:spcPts val="0"/>
              </a:spcBef>
              <a:buNone/>
              <a:defRPr sz="800">
                <a:solidFill>
                  <a:srgbClr val="002060"/>
                </a:solidFill>
                <a:latin typeface="Arial"/>
                <a:ea typeface="Arial"/>
                <a:cs typeface="Arial"/>
                <a:sym typeface="Arial"/>
              </a:defRPr>
            </a:lvl1pPr>
            <a:lvl2pPr indent="0" lvl="1" marL="0" marR="0" algn="r">
              <a:spcBef>
                <a:spcPts val="0"/>
              </a:spcBef>
              <a:buNone/>
              <a:defRPr sz="800">
                <a:solidFill>
                  <a:srgbClr val="002060"/>
                </a:solidFill>
                <a:latin typeface="Arial"/>
                <a:ea typeface="Arial"/>
                <a:cs typeface="Arial"/>
                <a:sym typeface="Arial"/>
              </a:defRPr>
            </a:lvl2pPr>
            <a:lvl3pPr indent="0" lvl="2" marL="0" marR="0" algn="r">
              <a:spcBef>
                <a:spcPts val="0"/>
              </a:spcBef>
              <a:buNone/>
              <a:defRPr sz="800">
                <a:solidFill>
                  <a:srgbClr val="002060"/>
                </a:solidFill>
                <a:latin typeface="Arial"/>
                <a:ea typeface="Arial"/>
                <a:cs typeface="Arial"/>
                <a:sym typeface="Arial"/>
              </a:defRPr>
            </a:lvl3pPr>
            <a:lvl4pPr indent="0" lvl="3" marL="0" marR="0" algn="r">
              <a:spcBef>
                <a:spcPts val="0"/>
              </a:spcBef>
              <a:buNone/>
              <a:defRPr sz="800">
                <a:solidFill>
                  <a:srgbClr val="002060"/>
                </a:solidFill>
                <a:latin typeface="Arial"/>
                <a:ea typeface="Arial"/>
                <a:cs typeface="Arial"/>
                <a:sym typeface="Arial"/>
              </a:defRPr>
            </a:lvl4pPr>
            <a:lvl5pPr indent="0" lvl="4" marL="0" marR="0" algn="r">
              <a:spcBef>
                <a:spcPts val="0"/>
              </a:spcBef>
              <a:buNone/>
              <a:defRPr sz="800">
                <a:solidFill>
                  <a:srgbClr val="002060"/>
                </a:solidFill>
                <a:latin typeface="Arial"/>
                <a:ea typeface="Arial"/>
                <a:cs typeface="Arial"/>
                <a:sym typeface="Arial"/>
              </a:defRPr>
            </a:lvl5pPr>
            <a:lvl6pPr indent="0" lvl="5" marL="0" marR="0" algn="r">
              <a:spcBef>
                <a:spcPts val="0"/>
              </a:spcBef>
              <a:buNone/>
              <a:defRPr sz="800">
                <a:solidFill>
                  <a:srgbClr val="002060"/>
                </a:solidFill>
                <a:latin typeface="Arial"/>
                <a:ea typeface="Arial"/>
                <a:cs typeface="Arial"/>
                <a:sym typeface="Arial"/>
              </a:defRPr>
            </a:lvl6pPr>
            <a:lvl7pPr indent="0" lvl="6" marL="0" marR="0" algn="r">
              <a:spcBef>
                <a:spcPts val="0"/>
              </a:spcBef>
              <a:buNone/>
              <a:defRPr sz="800">
                <a:solidFill>
                  <a:srgbClr val="002060"/>
                </a:solidFill>
                <a:latin typeface="Arial"/>
                <a:ea typeface="Arial"/>
                <a:cs typeface="Arial"/>
                <a:sym typeface="Arial"/>
              </a:defRPr>
            </a:lvl7pPr>
            <a:lvl8pPr indent="0" lvl="7" marL="0" marR="0" algn="r">
              <a:spcBef>
                <a:spcPts val="0"/>
              </a:spcBef>
              <a:buNone/>
              <a:defRPr sz="800">
                <a:solidFill>
                  <a:srgbClr val="002060"/>
                </a:solidFill>
                <a:latin typeface="Arial"/>
                <a:ea typeface="Arial"/>
                <a:cs typeface="Arial"/>
                <a:sym typeface="Arial"/>
              </a:defRPr>
            </a:lvl8pPr>
            <a:lvl9pPr indent="0" lvl="8" marL="0" marR="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theme" Target="../theme/theme1.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3.xml"/><Relationship Id="rId10" Type="http://schemas.openxmlformats.org/officeDocument/2006/relationships/slideLayout" Target="../slideLayouts/slideLayout22.xml"/><Relationship Id="rId13" Type="http://schemas.openxmlformats.org/officeDocument/2006/relationships/theme" Target="../theme/theme2.xml"/><Relationship Id="rId12" Type="http://schemas.openxmlformats.org/officeDocument/2006/relationships/slideLayout" Target="../slideLayouts/slideLayout24.xml"/><Relationship Id="rId1" Type="http://schemas.openxmlformats.org/officeDocument/2006/relationships/slideLayout" Target="../slideLayouts/slideLayout13.xml"/><Relationship Id="rId2" Type="http://schemas.openxmlformats.org/officeDocument/2006/relationships/slideLayout" Target="../slideLayouts/slideLayout14.xml"/><Relationship Id="rId3" Type="http://schemas.openxmlformats.org/officeDocument/2006/relationships/slideLayout" Target="../slideLayouts/slideLayout15.xml"/><Relationship Id="rId4" Type="http://schemas.openxmlformats.org/officeDocument/2006/relationships/slideLayout" Target="../slideLayouts/slideLayout16.xml"/><Relationship Id="rId9" Type="http://schemas.openxmlformats.org/officeDocument/2006/relationships/slideLayout" Target="../slideLayouts/slideLayout21.xml"/><Relationship Id="rId5" Type="http://schemas.openxmlformats.org/officeDocument/2006/relationships/slideLayout" Target="../slideLayouts/slideLayout17.xml"/><Relationship Id="rId6" Type="http://schemas.openxmlformats.org/officeDocument/2006/relationships/slideLayout" Target="../slideLayouts/slideLayout18.xml"/><Relationship Id="rId7" Type="http://schemas.openxmlformats.org/officeDocument/2006/relationships/slideLayout" Target="../slideLayouts/slideLayout19.xml"/><Relationship Id="rId8"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8"/>
          <p:cNvSpPr/>
          <p:nvPr/>
        </p:nvSpPr>
        <p:spPr>
          <a:xfrm rot="10800000">
            <a:off x="0" y="4500000"/>
            <a:ext cx="10080000" cy="1170000"/>
          </a:xfrm>
          <a:prstGeom prst="flowChartDocument">
            <a:avLst/>
          </a:prstGeom>
          <a:gradFill>
            <a:gsLst>
              <a:gs pos="0">
                <a:srgbClr val="77CAEE"/>
              </a:gs>
              <a:gs pos="100000">
                <a:srgbClr val="009BDD"/>
              </a:gs>
            </a:gsLst>
            <a:lin ang="10800000" scaled="0"/>
          </a:gradFill>
          <a:ln>
            <a:noFill/>
          </a:ln>
          <a:effectLst>
            <a:outerShdw dir="5400000" dist="10800">
              <a:srgbClr val="009BDD"/>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11" name="Google Shape;11;p8"/>
          <p:cNvSpPr txBox="1"/>
          <p:nvPr>
            <p:ph type="title"/>
          </p:nvPr>
        </p:nvSpPr>
        <p:spPr>
          <a:xfrm>
            <a:off x="0" y="1620000"/>
            <a:ext cx="9000000" cy="108000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2" name="Google Shape;12;p8"/>
          <p:cNvSpPr txBox="1"/>
          <p:nvPr>
            <p:ph idx="1" type="body"/>
          </p:nvPr>
        </p:nvSpPr>
        <p:spPr>
          <a:xfrm>
            <a:off x="360000" y="2880000"/>
            <a:ext cx="9360000" cy="1620000"/>
          </a:xfrm>
          <a:prstGeom prst="rect">
            <a:avLst/>
          </a:prstGeom>
          <a:noFill/>
          <a:ln>
            <a:noFill/>
          </a:ln>
        </p:spPr>
        <p:txBody>
          <a:bodyPr anchorCtr="0" anchor="t" bIns="0" lIns="0" spcFirstLastPara="1" rIns="0" wrap="square" tIns="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1" name="Shape 61"/>
        <p:cNvGrpSpPr/>
        <p:nvPr/>
      </p:nvGrpSpPr>
      <p:grpSpPr>
        <a:xfrm>
          <a:off x="0" y="0"/>
          <a:ext cx="0" cy="0"/>
          <a:chOff x="0" y="0"/>
          <a:chExt cx="0" cy="0"/>
        </a:xfrm>
      </p:grpSpPr>
      <p:sp>
        <p:nvSpPr>
          <p:cNvPr id="62" name="Google Shape;62;p10"/>
          <p:cNvSpPr/>
          <p:nvPr/>
        </p:nvSpPr>
        <p:spPr>
          <a:xfrm>
            <a:off x="0" y="0"/>
            <a:ext cx="10076760" cy="720000"/>
          </a:xfrm>
          <a:prstGeom prst="rect">
            <a:avLst/>
          </a:prstGeom>
          <a:gradFill>
            <a:gsLst>
              <a:gs pos="0">
                <a:srgbClr val="77CAEE"/>
              </a:gs>
              <a:gs pos="100000">
                <a:srgbClr val="009BDD"/>
              </a:gs>
            </a:gsLst>
            <a:lin ang="10800000" scaled="0"/>
          </a:gradFill>
          <a:ln>
            <a:noFill/>
          </a:ln>
          <a:effectLst>
            <a:outerShdw dir="5400000" dist="10800">
              <a:srgbClr val="009BDD"/>
            </a:outerShdw>
          </a:effectLst>
        </p:spPr>
        <p:txBody>
          <a:bodyPr anchorCtr="0" anchor="t" bIns="45700" lIns="91425" spcFirstLastPara="1" rIns="91425" wrap="square" tIns="45700">
            <a:noAutofit/>
          </a:bodyPr>
          <a:lstStyle/>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
        <p:nvSpPr>
          <p:cNvPr id="63" name="Google Shape;63;p10"/>
          <p:cNvSpPr txBox="1"/>
          <p:nvPr>
            <p:ph type="title"/>
          </p:nvPr>
        </p:nvSpPr>
        <p:spPr>
          <a:xfrm>
            <a:off x="360000" y="180000"/>
            <a:ext cx="9360000" cy="478080"/>
          </a:xfrm>
          <a:prstGeom prst="rect">
            <a:avLst/>
          </a:prstGeom>
          <a:noFill/>
          <a:ln>
            <a:noFill/>
          </a:ln>
        </p:spPr>
        <p:txBody>
          <a:bodyPr anchorCtr="0" anchor="ctr" bIns="0" lIns="0" spcFirstLastPara="1" rIns="0" wrap="square" tIns="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64" name="Google Shape;64;p10"/>
          <p:cNvSpPr txBox="1"/>
          <p:nvPr>
            <p:ph idx="1" type="body"/>
          </p:nvPr>
        </p:nvSpPr>
        <p:spPr>
          <a:xfrm>
            <a:off x="360000" y="1080000"/>
            <a:ext cx="9360000" cy="3600000"/>
          </a:xfrm>
          <a:prstGeom prst="rect">
            <a:avLst/>
          </a:prstGeom>
          <a:noFill/>
          <a:ln>
            <a:noFill/>
          </a:ln>
        </p:spPr>
        <p:txBody>
          <a:bodyPr anchorCtr="0" anchor="t" bIns="0" lIns="0" spcFirstLastPara="1" rIns="0" wrap="square" tIns="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65" name="Google Shape;65;p10"/>
          <p:cNvSpPr txBox="1"/>
          <p:nvPr>
            <p:ph idx="10" type="dt"/>
          </p:nvPr>
        </p:nvSpPr>
        <p:spPr>
          <a:xfrm>
            <a:off x="360000" y="5220000"/>
            <a:ext cx="2340000" cy="3600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800">
                <a:solidFill>
                  <a:srgbClr val="002060"/>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6" name="Google Shape;66;p10"/>
          <p:cNvSpPr txBox="1"/>
          <p:nvPr>
            <p:ph idx="11" type="ftr"/>
          </p:nvPr>
        </p:nvSpPr>
        <p:spPr>
          <a:xfrm>
            <a:off x="3420000" y="5220000"/>
            <a:ext cx="3240000" cy="3600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sz="800">
                <a:solidFill>
                  <a:srgbClr val="002060"/>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 name="Google Shape;67;p10"/>
          <p:cNvSpPr txBox="1"/>
          <p:nvPr>
            <p:ph idx="12" type="sldNum"/>
          </p:nvPr>
        </p:nvSpPr>
        <p:spPr>
          <a:xfrm>
            <a:off x="7380000" y="5220000"/>
            <a:ext cx="2340000" cy="3600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sz="800">
                <a:solidFill>
                  <a:srgbClr val="002060"/>
                </a:solidFill>
                <a:latin typeface="Arial"/>
                <a:ea typeface="Arial"/>
                <a:cs typeface="Arial"/>
                <a:sym typeface="Arial"/>
              </a:defRPr>
            </a:lvl1pPr>
            <a:lvl2pPr indent="0" lvl="1" marL="0" marR="0" rtl="0" algn="r">
              <a:spcBef>
                <a:spcPts val="0"/>
              </a:spcBef>
              <a:buNone/>
              <a:defRPr sz="800">
                <a:solidFill>
                  <a:srgbClr val="002060"/>
                </a:solidFill>
                <a:latin typeface="Arial"/>
                <a:ea typeface="Arial"/>
                <a:cs typeface="Arial"/>
                <a:sym typeface="Arial"/>
              </a:defRPr>
            </a:lvl2pPr>
            <a:lvl3pPr indent="0" lvl="2" marL="0" marR="0" rtl="0" algn="r">
              <a:spcBef>
                <a:spcPts val="0"/>
              </a:spcBef>
              <a:buNone/>
              <a:defRPr sz="800">
                <a:solidFill>
                  <a:srgbClr val="002060"/>
                </a:solidFill>
                <a:latin typeface="Arial"/>
                <a:ea typeface="Arial"/>
                <a:cs typeface="Arial"/>
                <a:sym typeface="Arial"/>
              </a:defRPr>
            </a:lvl3pPr>
            <a:lvl4pPr indent="0" lvl="3" marL="0" marR="0" rtl="0" algn="r">
              <a:spcBef>
                <a:spcPts val="0"/>
              </a:spcBef>
              <a:buNone/>
              <a:defRPr sz="800">
                <a:solidFill>
                  <a:srgbClr val="002060"/>
                </a:solidFill>
                <a:latin typeface="Arial"/>
                <a:ea typeface="Arial"/>
                <a:cs typeface="Arial"/>
                <a:sym typeface="Arial"/>
              </a:defRPr>
            </a:lvl4pPr>
            <a:lvl5pPr indent="0" lvl="4" marL="0" marR="0" rtl="0" algn="r">
              <a:spcBef>
                <a:spcPts val="0"/>
              </a:spcBef>
              <a:buNone/>
              <a:defRPr sz="800">
                <a:solidFill>
                  <a:srgbClr val="002060"/>
                </a:solidFill>
                <a:latin typeface="Arial"/>
                <a:ea typeface="Arial"/>
                <a:cs typeface="Arial"/>
                <a:sym typeface="Arial"/>
              </a:defRPr>
            </a:lvl5pPr>
            <a:lvl6pPr indent="0" lvl="5" marL="0" marR="0" rtl="0" algn="r">
              <a:spcBef>
                <a:spcPts val="0"/>
              </a:spcBef>
              <a:buNone/>
              <a:defRPr sz="800">
                <a:solidFill>
                  <a:srgbClr val="002060"/>
                </a:solidFill>
                <a:latin typeface="Arial"/>
                <a:ea typeface="Arial"/>
                <a:cs typeface="Arial"/>
                <a:sym typeface="Arial"/>
              </a:defRPr>
            </a:lvl6pPr>
            <a:lvl7pPr indent="0" lvl="6" marL="0" marR="0" rtl="0" algn="r">
              <a:spcBef>
                <a:spcPts val="0"/>
              </a:spcBef>
              <a:buNone/>
              <a:defRPr sz="800">
                <a:solidFill>
                  <a:srgbClr val="002060"/>
                </a:solidFill>
                <a:latin typeface="Arial"/>
                <a:ea typeface="Arial"/>
                <a:cs typeface="Arial"/>
                <a:sym typeface="Arial"/>
              </a:defRPr>
            </a:lvl7pPr>
            <a:lvl8pPr indent="0" lvl="7" marL="0" marR="0" rtl="0" algn="r">
              <a:spcBef>
                <a:spcPts val="0"/>
              </a:spcBef>
              <a:buNone/>
              <a:defRPr sz="800">
                <a:solidFill>
                  <a:srgbClr val="002060"/>
                </a:solidFill>
                <a:latin typeface="Arial"/>
                <a:ea typeface="Arial"/>
                <a:cs typeface="Arial"/>
                <a:sym typeface="Arial"/>
              </a:defRPr>
            </a:lvl8pPr>
            <a:lvl9pPr indent="0" lvl="8" marL="0" marR="0" rtl="0" algn="r">
              <a:spcBef>
                <a:spcPts val="0"/>
              </a:spcBef>
              <a:buNone/>
              <a:defRPr sz="800">
                <a:solidFill>
                  <a:srgbClr val="002060"/>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https://www.lindaswaves.se/sida/?ID=439421"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1"/>
          <p:cNvSpPr txBox="1"/>
          <p:nvPr/>
        </p:nvSpPr>
        <p:spPr>
          <a:xfrm>
            <a:off x="993255" y="505254"/>
            <a:ext cx="8500066" cy="16947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None/>
            </a:pPr>
            <a:r>
              <a:rPr b="0" lang="en-US" sz="4400" strike="noStrike">
                <a:solidFill>
                  <a:schemeClr val="dk1"/>
                </a:solidFill>
                <a:latin typeface="Arial"/>
                <a:ea typeface="Arial"/>
                <a:cs typeface="Arial"/>
                <a:sym typeface="Arial"/>
              </a:rPr>
              <a:t>Lindås P16 202</a:t>
            </a:r>
            <a:r>
              <a:rPr lang="en-US" sz="4400">
                <a:solidFill>
                  <a:schemeClr val="dk1"/>
                </a:solidFill>
              </a:rPr>
              <a:t>4</a:t>
            </a:r>
            <a:r>
              <a:rPr b="0" lang="en-US" sz="4400" strike="noStrike">
                <a:solidFill>
                  <a:schemeClr val="dk1"/>
                </a:solidFill>
                <a:latin typeface="Arial"/>
                <a:ea typeface="Arial"/>
                <a:cs typeface="Arial"/>
                <a:sym typeface="Arial"/>
              </a:rPr>
              <a:t>-202</a:t>
            </a:r>
            <a:r>
              <a:rPr lang="en-US" sz="4400">
                <a:solidFill>
                  <a:schemeClr val="dk1"/>
                </a:solidFill>
              </a:rPr>
              <a:t>5</a:t>
            </a:r>
            <a:br>
              <a:rPr lang="en-US" sz="1800">
                <a:solidFill>
                  <a:schemeClr val="dk1"/>
                </a:solidFill>
                <a:latin typeface="Arial"/>
                <a:ea typeface="Arial"/>
                <a:cs typeface="Arial"/>
                <a:sym typeface="Arial"/>
              </a:rPr>
            </a:br>
            <a:endParaRPr b="0" sz="1050" strike="noStrike">
              <a:solidFill>
                <a:schemeClr val="dk1"/>
              </a:solidFill>
              <a:latin typeface="Arial"/>
              <a:ea typeface="Arial"/>
              <a:cs typeface="Arial"/>
              <a:sym typeface="Arial"/>
            </a:endParaRPr>
          </a:p>
          <a:p>
            <a:pPr indent="0" lvl="0" marL="0" marR="0" rtl="0" algn="l">
              <a:spcBef>
                <a:spcPts val="0"/>
              </a:spcBef>
              <a:spcAft>
                <a:spcPts val="0"/>
              </a:spcAft>
              <a:buNone/>
            </a:pPr>
            <a:r>
              <a:rPr lang="en-US" sz="1050">
                <a:solidFill>
                  <a:schemeClr val="dk1"/>
                </a:solidFill>
                <a:latin typeface="Arial"/>
                <a:ea typeface="Arial"/>
                <a:cs typeface="Arial"/>
                <a:sym typeface="Arial"/>
              </a:rPr>
              <a:t>V</a:t>
            </a:r>
            <a:r>
              <a:rPr b="0" lang="en-US" sz="1050" strike="noStrike">
                <a:solidFill>
                  <a:schemeClr val="dk1"/>
                </a:solidFill>
                <a:latin typeface="Arial"/>
                <a:ea typeface="Arial"/>
                <a:cs typeface="Arial"/>
                <a:sym typeface="Arial"/>
              </a:rPr>
              <a:t>202</a:t>
            </a:r>
            <a:r>
              <a:rPr lang="en-US" sz="1050">
                <a:solidFill>
                  <a:schemeClr val="dk1"/>
                </a:solidFill>
              </a:rPr>
              <a:t>5-01-08</a:t>
            </a:r>
            <a:endParaRPr b="0" sz="2000" strike="noStrike">
              <a:solidFill>
                <a:schemeClr val="dk1"/>
              </a:solidFill>
              <a:latin typeface="Arial"/>
              <a:ea typeface="Arial"/>
              <a:cs typeface="Arial"/>
              <a:sym typeface="Arial"/>
            </a:endParaRPr>
          </a:p>
        </p:txBody>
      </p:sp>
      <p:sp>
        <p:nvSpPr>
          <p:cNvPr id="157" name="Google Shape;157;p1"/>
          <p:cNvSpPr txBox="1"/>
          <p:nvPr/>
        </p:nvSpPr>
        <p:spPr>
          <a:xfrm>
            <a:off x="1496688" y="2368193"/>
            <a:ext cx="5513700" cy="20625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3200">
                <a:solidFill>
                  <a:schemeClr val="dk1"/>
                </a:solidFill>
                <a:latin typeface="Arial"/>
                <a:ea typeface="Arial"/>
                <a:cs typeface="Arial"/>
                <a:sym typeface="Arial"/>
              </a:rPr>
              <a:t>Föräldramöte 202</a:t>
            </a:r>
            <a:r>
              <a:rPr lang="en-US" sz="3200">
                <a:solidFill>
                  <a:schemeClr val="dk1"/>
                </a:solidFill>
              </a:rPr>
              <a:t>5-01-11</a:t>
            </a:r>
            <a:endParaRPr sz="3200">
              <a:solidFill>
                <a:schemeClr val="dk1"/>
              </a:solidFill>
            </a:endParaRPr>
          </a:p>
          <a:p>
            <a:pPr indent="0" lvl="0" marL="0" marR="0" rtl="0" algn="l">
              <a:spcBef>
                <a:spcPts val="0"/>
              </a:spcBef>
              <a:spcAft>
                <a:spcPts val="0"/>
              </a:spcAft>
              <a:buNone/>
            </a:pPr>
            <a:r>
              <a:rPr lang="en-US" sz="1600">
                <a:solidFill>
                  <a:schemeClr val="dk1"/>
                </a:solidFill>
              </a:rPr>
              <a:t>Tränare: Gustav, Samantha, Malin, Suzanne, Michael, Peter, Niclas, Mats, Andreas, Stefan</a:t>
            </a:r>
            <a:endParaRPr sz="1600">
              <a:solidFill>
                <a:schemeClr val="dk1"/>
              </a:solidFill>
            </a:endParaRPr>
          </a:p>
          <a:p>
            <a:pPr indent="0" lvl="0" marL="0" marR="0" rtl="0" algn="l">
              <a:spcBef>
                <a:spcPts val="0"/>
              </a:spcBef>
              <a:spcAft>
                <a:spcPts val="0"/>
              </a:spcAft>
              <a:buNone/>
            </a:pPr>
            <a:r>
              <a:rPr lang="en-US" sz="1600">
                <a:solidFill>
                  <a:schemeClr val="dk1"/>
                </a:solidFill>
              </a:rPr>
              <a:t>Café: Rebecca</a:t>
            </a:r>
            <a:endParaRPr sz="1600">
              <a:solidFill>
                <a:schemeClr val="dk1"/>
              </a:solidFill>
            </a:endParaRPr>
          </a:p>
          <a:p>
            <a:pPr indent="0" lvl="0" marL="0" marR="0" rtl="0" algn="l">
              <a:spcBef>
                <a:spcPts val="0"/>
              </a:spcBef>
              <a:spcAft>
                <a:spcPts val="0"/>
              </a:spcAft>
              <a:buNone/>
            </a:pPr>
            <a:r>
              <a:rPr lang="en-US" sz="1600">
                <a:solidFill>
                  <a:schemeClr val="dk1"/>
                </a:solidFill>
              </a:rPr>
              <a:t>Försäljning: Louise</a:t>
            </a:r>
            <a:endParaRPr sz="1600">
              <a:solidFill>
                <a:schemeClr val="dk1"/>
              </a:solidFill>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1" name="Shape 161"/>
        <p:cNvGrpSpPr/>
        <p:nvPr/>
      </p:nvGrpSpPr>
      <p:grpSpPr>
        <a:xfrm>
          <a:off x="0" y="0"/>
          <a:ext cx="0" cy="0"/>
          <a:chOff x="0" y="0"/>
          <a:chExt cx="0" cy="0"/>
        </a:xfrm>
      </p:grpSpPr>
      <p:sp>
        <p:nvSpPr>
          <p:cNvPr id="162" name="Google Shape;162;p2"/>
          <p:cNvSpPr txBox="1"/>
          <p:nvPr/>
        </p:nvSpPr>
        <p:spPr>
          <a:xfrm>
            <a:off x="360000" y="180000"/>
            <a:ext cx="9360000" cy="478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3300" strike="noStrike">
                <a:solidFill>
                  <a:srgbClr val="FFFFFF"/>
                </a:solidFill>
                <a:latin typeface="Arial"/>
                <a:ea typeface="Arial"/>
                <a:cs typeface="Arial"/>
                <a:sym typeface="Arial"/>
              </a:rPr>
              <a:t>Så funkar Lindås</a:t>
            </a:r>
            <a:endParaRPr/>
          </a:p>
        </p:txBody>
      </p:sp>
      <p:sp>
        <p:nvSpPr>
          <p:cNvPr id="163" name="Google Shape;163;p2"/>
          <p:cNvSpPr txBox="1"/>
          <p:nvPr/>
        </p:nvSpPr>
        <p:spPr>
          <a:xfrm>
            <a:off x="360000" y="1111910"/>
            <a:ext cx="4807791" cy="4009308"/>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b="1" lang="en-US" sz="1600">
                <a:solidFill>
                  <a:schemeClr val="dk1"/>
                </a:solidFill>
                <a:latin typeface="Arial"/>
                <a:ea typeface="Arial"/>
                <a:cs typeface="Arial"/>
                <a:sym typeface="Arial"/>
              </a:rPr>
              <a:t>Några av klubbens mål:</a:t>
            </a:r>
            <a:endParaRPr/>
          </a:p>
          <a:p>
            <a:pPr indent="0" lvl="0" marL="0" marR="0" rtl="0" algn="l">
              <a:spcBef>
                <a:spcPts val="0"/>
              </a:spcBef>
              <a:spcAft>
                <a:spcPts val="0"/>
              </a:spcAft>
              <a:buNone/>
            </a:pPr>
            <a:r>
              <a:t/>
            </a:r>
            <a:endParaRPr b="1" sz="1600">
              <a:solidFill>
                <a:schemeClr val="dk1"/>
              </a:solidFill>
              <a:latin typeface="Arial"/>
              <a:ea typeface="Arial"/>
              <a:cs typeface="Arial"/>
              <a:sym typeface="Arial"/>
            </a:endParaRPr>
          </a:p>
          <a:p>
            <a:pPr indent="-285750" lvl="0" marL="285750" marR="0" rtl="0" algn="l">
              <a:spcBef>
                <a:spcPts val="0"/>
              </a:spcBef>
              <a:spcAft>
                <a:spcPts val="0"/>
              </a:spcAft>
              <a:buClr>
                <a:srgbClr val="333333"/>
              </a:buClr>
              <a:buSzPts val="1600"/>
              <a:buFont typeface="Arial"/>
              <a:buChar char="•"/>
            </a:pPr>
            <a:r>
              <a:rPr lang="en-US" sz="1600">
                <a:solidFill>
                  <a:srgbClr val="333333"/>
                </a:solidFill>
                <a:latin typeface="Arial"/>
                <a:ea typeface="Arial"/>
                <a:cs typeface="Arial"/>
                <a:sym typeface="Arial"/>
              </a:rPr>
              <a:t>S</a:t>
            </a:r>
            <a:r>
              <a:rPr b="0" i="0" lang="en-US" sz="1600">
                <a:solidFill>
                  <a:srgbClr val="333333"/>
                </a:solidFill>
                <a:latin typeface="Arial"/>
                <a:ea typeface="Arial"/>
                <a:cs typeface="Arial"/>
                <a:sym typeface="Arial"/>
              </a:rPr>
              <a:t>ka genom en verksamhet på alla nivåer ge möjlighet för ungdomar och seniorer att träna och spela innebandy i Askims stadsdel i en trygg och lustfylld miljö. </a:t>
            </a:r>
            <a:endParaRPr/>
          </a:p>
          <a:p>
            <a:pPr indent="-184150" lvl="0" marL="285750" marR="0" rtl="0" algn="l">
              <a:spcBef>
                <a:spcPts val="0"/>
              </a:spcBef>
              <a:spcAft>
                <a:spcPts val="0"/>
              </a:spcAft>
              <a:buClr>
                <a:schemeClr val="dk1"/>
              </a:buClr>
              <a:buSzPts val="1600"/>
              <a:buFont typeface="Arial"/>
              <a:buNone/>
            </a:pPr>
            <a:r>
              <a:t/>
            </a:r>
            <a:endParaRPr b="0" i="0" sz="1600">
              <a:solidFill>
                <a:srgbClr val="333333"/>
              </a:solidFill>
              <a:latin typeface="Arial"/>
              <a:ea typeface="Arial"/>
              <a:cs typeface="Arial"/>
              <a:sym typeface="Arial"/>
            </a:endParaRPr>
          </a:p>
          <a:p>
            <a:pPr indent="-285750" lvl="0" marL="285750" marR="0" rtl="0" algn="l">
              <a:spcBef>
                <a:spcPts val="0"/>
              </a:spcBef>
              <a:spcAft>
                <a:spcPts val="0"/>
              </a:spcAft>
              <a:buClr>
                <a:srgbClr val="333333"/>
              </a:buClr>
              <a:buSzPts val="1600"/>
              <a:buFont typeface="Arial"/>
              <a:buChar char="•"/>
            </a:pPr>
            <a:r>
              <a:rPr b="0" i="0" lang="en-US" sz="1600">
                <a:solidFill>
                  <a:srgbClr val="333333"/>
                </a:solidFill>
                <a:latin typeface="Arial"/>
                <a:ea typeface="Arial"/>
                <a:cs typeface="Arial"/>
                <a:sym typeface="Arial"/>
              </a:rPr>
              <a:t>Föreningen ska verka för att både pojk- och flickverksamheten utvecklas.</a:t>
            </a:r>
            <a:endParaRPr/>
          </a:p>
          <a:p>
            <a:pPr indent="-184150" lvl="0" marL="285750" marR="0" rtl="0" algn="l">
              <a:spcBef>
                <a:spcPts val="0"/>
              </a:spcBef>
              <a:spcAft>
                <a:spcPts val="0"/>
              </a:spcAft>
              <a:buClr>
                <a:schemeClr val="dk1"/>
              </a:buClr>
              <a:buSzPts val="1600"/>
              <a:buFont typeface="Arial"/>
              <a:buNone/>
            </a:pPr>
            <a:r>
              <a:t/>
            </a:r>
            <a:endParaRPr sz="1600">
              <a:solidFill>
                <a:srgbClr val="333333"/>
              </a:solidFill>
              <a:latin typeface="Arial"/>
              <a:ea typeface="Arial"/>
              <a:cs typeface="Arial"/>
              <a:sym typeface="Arial"/>
            </a:endParaRPr>
          </a:p>
          <a:p>
            <a:pPr indent="-285750" lvl="0" marL="285750" marR="0" rtl="0" algn="l">
              <a:spcBef>
                <a:spcPts val="0"/>
              </a:spcBef>
              <a:spcAft>
                <a:spcPts val="0"/>
              </a:spcAft>
              <a:buClr>
                <a:srgbClr val="333333"/>
              </a:buClr>
              <a:buSzPts val="1600"/>
              <a:buFont typeface="Arial"/>
              <a:buChar char="•"/>
            </a:pPr>
            <a:r>
              <a:rPr b="0" i="0" lang="en-US" sz="1600">
                <a:solidFill>
                  <a:srgbClr val="333333"/>
                </a:solidFill>
                <a:latin typeface="Arial"/>
                <a:ea typeface="Arial"/>
                <a:cs typeface="Arial"/>
                <a:sym typeface="Arial"/>
              </a:rPr>
              <a:t>Verksamheten ska bedrivas så att varje individ utvecklas och förutsättningar för konkurrenskraftiga seniorlag skapas. Lindås Waves ska stå för både kvalitet och kvantitet och i detta ska inte finnas några motsättningar.</a:t>
            </a:r>
            <a:endParaRPr/>
          </a:p>
        </p:txBody>
      </p:sp>
      <p:grpSp>
        <p:nvGrpSpPr>
          <p:cNvPr id="164" name="Google Shape;164;p2"/>
          <p:cNvGrpSpPr/>
          <p:nvPr/>
        </p:nvGrpSpPr>
        <p:grpSpPr>
          <a:xfrm>
            <a:off x="5040000" y="1095178"/>
            <a:ext cx="4960841" cy="3534564"/>
            <a:chOff x="0" y="54372"/>
            <a:chExt cx="4960841" cy="3534564"/>
          </a:xfrm>
        </p:grpSpPr>
        <p:sp>
          <p:nvSpPr>
            <p:cNvPr id="165" name="Google Shape;165;p2"/>
            <p:cNvSpPr/>
            <p:nvPr/>
          </p:nvSpPr>
          <p:spPr>
            <a:xfrm>
              <a:off x="1653613" y="54372"/>
              <a:ext cx="1653613" cy="1196312"/>
            </a:xfrm>
            <a:prstGeom prst="trapezoid">
              <a:avLst>
                <a:gd fmla="val 69113" name="adj"/>
              </a:avLst>
            </a:prstGeom>
            <a:solidFill>
              <a:srgbClr val="4674AA"/>
            </a:solidFill>
            <a:ln cap="flat" cmpd="sng" w="254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6" name="Google Shape;166;p2"/>
            <p:cNvSpPr txBox="1"/>
            <p:nvPr/>
          </p:nvSpPr>
          <p:spPr>
            <a:xfrm>
              <a:off x="1653613" y="54372"/>
              <a:ext cx="1653613" cy="1196312"/>
            </a:xfrm>
            <a:prstGeom prst="rect">
              <a:avLst/>
            </a:prstGeom>
            <a:noFill/>
            <a:ln>
              <a:noFill/>
            </a:ln>
          </p:spPr>
          <p:txBody>
            <a:bodyPr anchorCtr="0" anchor="ctr" bIns="40625" lIns="40625" spcFirstLastPara="1" rIns="40625" wrap="square" tIns="40625">
              <a:noAutofit/>
            </a:bodyPr>
            <a:lstStyle/>
            <a:p>
              <a:pPr indent="0" lvl="0" marL="0" marR="0" rtl="0" algn="ctr">
                <a:lnSpc>
                  <a:spcPct val="90000"/>
                </a:lnSpc>
                <a:spcBef>
                  <a:spcPts val="0"/>
                </a:spcBef>
                <a:spcAft>
                  <a:spcPts val="0"/>
                </a:spcAft>
                <a:buClr>
                  <a:schemeClr val="dk1"/>
                </a:buClr>
                <a:buSzPts val="3200"/>
                <a:buFont typeface="Arial"/>
                <a:buNone/>
              </a:pPr>
              <a:r>
                <a:t/>
              </a:r>
              <a:endParaRPr sz="3200">
                <a:solidFill>
                  <a:schemeClr val="lt1"/>
                </a:solidFill>
                <a:latin typeface="Arial"/>
                <a:ea typeface="Arial"/>
                <a:cs typeface="Arial"/>
                <a:sym typeface="Arial"/>
              </a:endParaRPr>
            </a:p>
            <a:p>
              <a:pPr indent="0" lvl="0" marL="0" marR="0" rtl="0" algn="ctr">
                <a:lnSpc>
                  <a:spcPct val="90000"/>
                </a:lnSpc>
                <a:spcBef>
                  <a:spcPts val="1120"/>
                </a:spcBef>
                <a:spcAft>
                  <a:spcPts val="0"/>
                </a:spcAft>
                <a:buClr>
                  <a:schemeClr val="lt1"/>
                </a:buClr>
                <a:buSzPts val="3200"/>
                <a:buFont typeface="Arial"/>
                <a:buNone/>
              </a:pPr>
              <a:r>
                <a:rPr lang="en-US" sz="3200">
                  <a:solidFill>
                    <a:schemeClr val="lt1"/>
                  </a:solidFill>
                  <a:latin typeface="Arial"/>
                  <a:ea typeface="Arial"/>
                  <a:cs typeface="Arial"/>
                  <a:sym typeface="Arial"/>
                </a:rPr>
                <a:t>A-lag</a:t>
              </a:r>
              <a:endParaRPr/>
            </a:p>
          </p:txBody>
        </p:sp>
        <p:sp>
          <p:nvSpPr>
            <p:cNvPr id="167" name="Google Shape;167;p2"/>
            <p:cNvSpPr/>
            <p:nvPr/>
          </p:nvSpPr>
          <p:spPr>
            <a:xfrm>
              <a:off x="826806" y="1196312"/>
              <a:ext cx="3307227" cy="1196312"/>
            </a:xfrm>
            <a:prstGeom prst="trapezoid">
              <a:avLst>
                <a:gd fmla="val 69113" name="adj"/>
              </a:avLst>
            </a:prstGeom>
            <a:solidFill>
              <a:srgbClr val="6F90C1"/>
            </a:solidFill>
            <a:ln cap="flat" cmpd="sng" w="254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8" name="Google Shape;168;p2"/>
            <p:cNvSpPr txBox="1"/>
            <p:nvPr/>
          </p:nvSpPr>
          <p:spPr>
            <a:xfrm>
              <a:off x="1405571" y="1196312"/>
              <a:ext cx="2149697" cy="1196312"/>
            </a:xfrm>
            <a:prstGeom prst="rect">
              <a:avLst/>
            </a:prstGeom>
            <a:noFill/>
            <a:ln>
              <a:noFill/>
            </a:ln>
          </p:spPr>
          <p:txBody>
            <a:bodyPr anchorCtr="0" anchor="ctr" bIns="40625" lIns="40625" spcFirstLastPara="1" rIns="40625" wrap="square" tIns="40625">
              <a:noAutofit/>
            </a:bodyPr>
            <a:lstStyle/>
            <a:p>
              <a:pPr indent="0" lvl="0" marL="0" marR="0" rtl="0" algn="ctr">
                <a:lnSpc>
                  <a:spcPct val="90000"/>
                </a:lnSpc>
                <a:spcBef>
                  <a:spcPts val="0"/>
                </a:spcBef>
                <a:spcAft>
                  <a:spcPts val="0"/>
                </a:spcAft>
                <a:buClr>
                  <a:schemeClr val="lt1"/>
                </a:buClr>
                <a:buSzPts val="3200"/>
                <a:buFont typeface="Arial"/>
                <a:buNone/>
              </a:pPr>
              <a:r>
                <a:rPr lang="en-US" sz="3200">
                  <a:solidFill>
                    <a:schemeClr val="lt1"/>
                  </a:solidFill>
                  <a:latin typeface="Arial"/>
                  <a:ea typeface="Arial"/>
                  <a:cs typeface="Arial"/>
                  <a:sym typeface="Arial"/>
                </a:rPr>
                <a:t>Akademi</a:t>
              </a:r>
              <a:endParaRPr sz="3600">
                <a:solidFill>
                  <a:schemeClr val="lt1"/>
                </a:solidFill>
                <a:latin typeface="Arial"/>
                <a:ea typeface="Arial"/>
                <a:cs typeface="Arial"/>
                <a:sym typeface="Arial"/>
              </a:endParaRPr>
            </a:p>
          </p:txBody>
        </p:sp>
        <p:sp>
          <p:nvSpPr>
            <p:cNvPr id="169" name="Google Shape;169;p2"/>
            <p:cNvSpPr/>
            <p:nvPr/>
          </p:nvSpPr>
          <p:spPr>
            <a:xfrm>
              <a:off x="0" y="2392624"/>
              <a:ext cx="4960841" cy="1196312"/>
            </a:xfrm>
            <a:prstGeom prst="trapezoid">
              <a:avLst>
                <a:gd fmla="val 69113" name="adj"/>
              </a:avLst>
            </a:prstGeom>
            <a:solidFill>
              <a:srgbClr val="9EB2D2"/>
            </a:solidFill>
            <a:ln cap="flat" cmpd="sng" w="25400">
              <a:solidFill>
                <a:schemeClr val="lt1"/>
              </a:solidFill>
              <a:prstDash val="solid"/>
              <a:miter lim="8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2"/>
            <p:cNvSpPr txBox="1"/>
            <p:nvPr/>
          </p:nvSpPr>
          <p:spPr>
            <a:xfrm>
              <a:off x="868147" y="2392624"/>
              <a:ext cx="3224546" cy="1196312"/>
            </a:xfrm>
            <a:prstGeom prst="rect">
              <a:avLst/>
            </a:prstGeom>
            <a:noFill/>
            <a:ln>
              <a:noFill/>
            </a:ln>
          </p:spPr>
          <p:txBody>
            <a:bodyPr anchorCtr="0" anchor="ctr" bIns="40625" lIns="40625" spcFirstLastPara="1" rIns="40625" wrap="square" tIns="40625">
              <a:noAutofit/>
            </a:bodyPr>
            <a:lstStyle/>
            <a:p>
              <a:pPr indent="0" lvl="0" marL="0" marR="0" rtl="0" algn="ctr">
                <a:lnSpc>
                  <a:spcPct val="90000"/>
                </a:lnSpc>
                <a:spcBef>
                  <a:spcPts val="0"/>
                </a:spcBef>
                <a:spcAft>
                  <a:spcPts val="0"/>
                </a:spcAft>
                <a:buClr>
                  <a:schemeClr val="lt1"/>
                </a:buClr>
                <a:buSzPts val="3200"/>
                <a:buFont typeface="Arial"/>
                <a:buNone/>
              </a:pPr>
              <a:r>
                <a:rPr lang="en-US" sz="3200">
                  <a:solidFill>
                    <a:schemeClr val="lt1"/>
                  </a:solidFill>
                  <a:latin typeface="Arial"/>
                  <a:ea typeface="Arial"/>
                  <a:cs typeface="Arial"/>
                  <a:sym typeface="Arial"/>
                </a:rPr>
                <a:t>Barn &amp; Ungdom</a:t>
              </a:r>
              <a:endParaRPr/>
            </a:p>
          </p:txBody>
        </p:sp>
      </p:grpSp>
      <p:sp>
        <p:nvSpPr>
          <p:cNvPr id="171" name="Google Shape;171;p2"/>
          <p:cNvSpPr txBox="1"/>
          <p:nvPr/>
        </p:nvSpPr>
        <p:spPr>
          <a:xfrm>
            <a:off x="4770993" y="5121218"/>
            <a:ext cx="4807791"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Arial"/>
                <a:ea typeface="Arial"/>
                <a:cs typeface="Arial"/>
                <a:sym typeface="Arial"/>
                <a:hlinkClick r:id="rId3">
                  <a:extLst>
                    <a:ext uri="{A12FA001-AC4F-418D-AE19-62706E023703}">
                      <ahyp:hlinkClr val="tx"/>
                    </a:ext>
                  </a:extLst>
                </a:hlinkClick>
              </a:rPr>
              <a:t>https://www.lindaswaves.se/sida/?ID=439421</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g32379b12f56_1_0"/>
          <p:cNvSpPr txBox="1"/>
          <p:nvPr>
            <p:ph type="title"/>
          </p:nvPr>
        </p:nvSpPr>
        <p:spPr>
          <a:xfrm>
            <a:off x="360000" y="180000"/>
            <a:ext cx="9360000" cy="478200"/>
          </a:xfrm>
          <a:prstGeom prst="rect">
            <a:avLst/>
          </a:prstGeom>
        </p:spPr>
        <p:txBody>
          <a:bodyPr anchorCtr="0" anchor="ctr" bIns="0" lIns="0" spcFirstLastPara="1" rIns="0" wrap="square" tIns="0">
            <a:noAutofit/>
          </a:bodyPr>
          <a:lstStyle/>
          <a:p>
            <a:pPr indent="457200" lvl="0" marL="3200400" rtl="0" algn="l">
              <a:spcBef>
                <a:spcPts val="0"/>
              </a:spcBef>
              <a:spcAft>
                <a:spcPts val="0"/>
              </a:spcAft>
              <a:buNone/>
            </a:pPr>
            <a:r>
              <a:rPr lang="en-US" sz="3300">
                <a:solidFill>
                  <a:schemeClr val="lt1"/>
                </a:solidFill>
              </a:rPr>
              <a:t>Blå vågen</a:t>
            </a:r>
            <a:endParaRPr sz="3300">
              <a:solidFill>
                <a:schemeClr val="lt1"/>
              </a:solidFill>
            </a:endParaRPr>
          </a:p>
        </p:txBody>
      </p:sp>
      <p:sp>
        <p:nvSpPr>
          <p:cNvPr id="178" name="Google Shape;178;g32379b12f56_1_0"/>
          <p:cNvSpPr txBox="1"/>
          <p:nvPr>
            <p:ph idx="1" type="body"/>
          </p:nvPr>
        </p:nvSpPr>
        <p:spPr>
          <a:xfrm>
            <a:off x="360000" y="658200"/>
            <a:ext cx="9360000" cy="4640700"/>
          </a:xfrm>
          <a:prstGeom prst="rect">
            <a:avLst/>
          </a:prstGeom>
        </p:spPr>
        <p:txBody>
          <a:bodyPr anchorCtr="0" anchor="t" bIns="0" lIns="0" spcFirstLastPara="1" rIns="0" wrap="square" tIns="0">
            <a:noAutofit/>
          </a:bodyPr>
          <a:lstStyle/>
          <a:p>
            <a:pPr indent="0" lvl="0" marL="0" rtl="0" algn="l">
              <a:spcBef>
                <a:spcPts val="1000"/>
              </a:spcBef>
              <a:spcAft>
                <a:spcPts val="0"/>
              </a:spcAft>
              <a:buClr>
                <a:schemeClr val="dk1"/>
              </a:buClr>
              <a:buSzPts val="1100"/>
              <a:buFont typeface="Arial"/>
              <a:buNone/>
            </a:pPr>
            <a:r>
              <a:t/>
            </a:r>
            <a:endParaRPr b="1" sz="1750">
              <a:solidFill>
                <a:srgbClr val="333333"/>
              </a:solidFill>
              <a:highlight>
                <a:srgbClr val="FFFFFF"/>
              </a:highlight>
            </a:endParaRPr>
          </a:p>
          <a:p>
            <a:pPr indent="0" lvl="0" marL="0" rtl="0" algn="l">
              <a:lnSpc>
                <a:spcPct val="150000"/>
              </a:lnSpc>
              <a:spcBef>
                <a:spcPts val="400"/>
              </a:spcBef>
              <a:spcAft>
                <a:spcPts val="0"/>
              </a:spcAft>
              <a:buNone/>
            </a:pPr>
            <a:r>
              <a:rPr lang="en-US" sz="1000">
                <a:solidFill>
                  <a:srgbClr val="333333"/>
                </a:solidFill>
                <a:highlight>
                  <a:srgbClr val="FFFFFF"/>
                </a:highlight>
              </a:rPr>
              <a:t>Lindås Waves förespråkar att ungdomarna håller på med flera idrotter, men vi strävar efter att vara så bra och göra det så roligt för ungdomarna att de väljer innebandy som förstasport. Lindås Waves ska verka för ett gott samarbete med övrig föreningsverksamhet inom Askims stadsdel.</a:t>
            </a:r>
            <a:endParaRPr sz="1000">
              <a:solidFill>
                <a:srgbClr val="333333"/>
              </a:solidFill>
              <a:highlight>
                <a:srgbClr val="FFFFFF"/>
              </a:highlight>
            </a:endParaRPr>
          </a:p>
          <a:p>
            <a:pPr indent="0" lvl="0" marL="0" rtl="0" algn="l">
              <a:lnSpc>
                <a:spcPct val="150000"/>
              </a:lnSpc>
              <a:spcBef>
                <a:spcPts val="800"/>
              </a:spcBef>
              <a:spcAft>
                <a:spcPts val="0"/>
              </a:spcAft>
              <a:buNone/>
            </a:pPr>
            <a:r>
              <a:rPr lang="en-US" sz="1400">
                <a:solidFill>
                  <a:srgbClr val="333333"/>
                </a:solidFill>
                <a:highlight>
                  <a:srgbClr val="FFFFFF"/>
                </a:highlight>
              </a:rPr>
              <a:t> Alla ska känna sig sedda och uppskattade. Alla får lov att misslyckas. Vi stöttar och uppmuntrar de som har en sämre dag. Vi använder ett vårdat språk och undviker svordomar.Vi visar respekt för varandra, ledare, motspelare, domare och funktionärer.På match och träning ställer vi upp för tränare och ledare och gör som de säger. När ledarna pratar lägger vi ner klubborna och lyssnar. Kritik tar vi upp i ordnade former efter avslutad aktivitet. Vi ska ha välutbildade ledare inom såväl teknik och taktik, som ledarskap och grundläggande behandling vid skador etc. Vi ska verka för att så många ungdomar som möjligt blir kvar i Lindås Waves verksamhet upp till senioråldern, som spelare och ledare. Vi ska alltid sträva efter att göra vårt bästa, men ungdomslagen måste inte till varje pris vinna varje match.</a:t>
            </a:r>
            <a:endParaRPr sz="1400">
              <a:solidFill>
                <a:srgbClr val="333333"/>
              </a:solidFill>
              <a:highlight>
                <a:srgbClr val="FFFFFF"/>
              </a:highlight>
            </a:endParaRPr>
          </a:p>
          <a:p>
            <a:pPr indent="0" lvl="0" marL="0" rtl="0" algn="l">
              <a:lnSpc>
                <a:spcPct val="150000"/>
              </a:lnSpc>
              <a:spcBef>
                <a:spcPts val="800"/>
              </a:spcBef>
              <a:spcAft>
                <a:spcPts val="0"/>
              </a:spcAft>
              <a:buNone/>
            </a:pPr>
            <a:r>
              <a:rPr lang="en-US" sz="1000">
                <a:solidFill>
                  <a:srgbClr val="333333"/>
                </a:solidFill>
                <a:highlight>
                  <a:srgbClr val="FFFFFF"/>
                </a:highlight>
              </a:rPr>
              <a:t>T.o.m. säsongen som börjar det år man fyller 12 år ska lagen matchas så att alla får lika mycket speltid i matcherna. Finns det mer än ett lag i åldersgrupperna t.o.m. 12 år ska fördelningen av spelarna i lagen ske på andra principer än att ta ut ett förstalag etc. Jämna lag ska eftersträvas.</a:t>
            </a:r>
            <a:endParaRPr sz="1000">
              <a:solidFill>
                <a:srgbClr val="333333"/>
              </a:solidFill>
              <a:highlight>
                <a:srgbClr val="FFFFFF"/>
              </a:highlight>
            </a:endParaRPr>
          </a:p>
          <a:p>
            <a:pPr indent="0" lvl="0" marL="0" rtl="0" algn="l">
              <a:lnSpc>
                <a:spcPct val="150000"/>
              </a:lnSpc>
              <a:spcBef>
                <a:spcPts val="800"/>
              </a:spcBef>
              <a:spcAft>
                <a:spcPts val="0"/>
              </a:spcAft>
              <a:buNone/>
            </a:pPr>
            <a:r>
              <a:rPr lang="en-US" sz="1000">
                <a:solidFill>
                  <a:srgbClr val="333333"/>
                </a:solidFill>
                <a:highlight>
                  <a:srgbClr val="FFFFFF"/>
                </a:highlight>
              </a:rPr>
              <a:t>I Lindås Waves ska alla ungdomar erlägga medlems- och träningsavgift. Dessutom ska alla aktiva medlemmar bidra till 2-3 försäljningsaktiviteter/säsong (se Medlemsavgift på hemsidan). Dessa intäkter går oavkortat till driften av klubbens egen hall. Varje lag kan dessutom frivilligt i samverkan med föräldrar besluta om aktiviteter och att pengar dras in till träningsläger, extra cuper etc. Dessa medel går oavkortat till laget/gruppen. Aktiviteten skall rapporteras till styrelsen innan man startar en försäljning.</a:t>
            </a:r>
            <a:endParaRPr sz="1000">
              <a:solidFill>
                <a:srgbClr val="333333"/>
              </a:solidFill>
              <a:highlight>
                <a:srgbClr val="FFFFFF"/>
              </a:highlight>
            </a:endParaRPr>
          </a:p>
          <a:p>
            <a:pPr indent="0" lvl="0" marL="0" rtl="0" algn="l">
              <a:lnSpc>
                <a:spcPct val="150000"/>
              </a:lnSpc>
              <a:spcBef>
                <a:spcPts val="800"/>
              </a:spcBef>
              <a:spcAft>
                <a:spcPts val="0"/>
              </a:spcAft>
              <a:buNone/>
            </a:pPr>
            <a:r>
              <a:t/>
            </a:r>
            <a:endParaRPr sz="1000">
              <a:solidFill>
                <a:srgbClr val="333333"/>
              </a:solidFill>
              <a:highlight>
                <a:srgbClr val="FFFFFF"/>
              </a:highlight>
            </a:endParaRPr>
          </a:p>
          <a:p>
            <a:pPr indent="0" lvl="0" marL="0" rtl="0" algn="l">
              <a:spcBef>
                <a:spcPts val="1000"/>
              </a:spcBef>
              <a:spcAft>
                <a:spcPts val="0"/>
              </a:spcAft>
              <a:buNone/>
            </a:pPr>
            <a:r>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2" name="Shape 182"/>
        <p:cNvGrpSpPr/>
        <p:nvPr/>
      </p:nvGrpSpPr>
      <p:grpSpPr>
        <a:xfrm>
          <a:off x="0" y="0"/>
          <a:ext cx="0" cy="0"/>
          <a:chOff x="0" y="0"/>
          <a:chExt cx="0" cy="0"/>
        </a:xfrm>
      </p:grpSpPr>
      <p:sp>
        <p:nvSpPr>
          <p:cNvPr id="183" name="Google Shape;183;p3"/>
          <p:cNvSpPr txBox="1"/>
          <p:nvPr/>
        </p:nvSpPr>
        <p:spPr>
          <a:xfrm>
            <a:off x="360000" y="180000"/>
            <a:ext cx="9360000" cy="478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3300">
                <a:solidFill>
                  <a:srgbClr val="FFFFFF"/>
                </a:solidFill>
              </a:rPr>
              <a:t>“</a:t>
            </a:r>
            <a:r>
              <a:rPr b="0" lang="en-US" sz="3300" strike="noStrike">
                <a:solidFill>
                  <a:srgbClr val="FFFFFF"/>
                </a:solidFill>
                <a:latin typeface="Arial"/>
                <a:ea typeface="Arial"/>
                <a:cs typeface="Arial"/>
                <a:sym typeface="Arial"/>
              </a:rPr>
              <a:t>Lindås way</a:t>
            </a:r>
            <a:r>
              <a:rPr lang="en-US" sz="3300">
                <a:solidFill>
                  <a:srgbClr val="FFFFFF"/>
                </a:solidFill>
              </a:rPr>
              <a:t>”</a:t>
            </a:r>
            <a:endParaRPr b="0" sz="3300" strike="noStrike">
              <a:solidFill>
                <a:srgbClr val="FFFFFF"/>
              </a:solidFill>
              <a:latin typeface="Arial"/>
              <a:ea typeface="Arial"/>
              <a:cs typeface="Arial"/>
              <a:sym typeface="Arial"/>
            </a:endParaRPr>
          </a:p>
        </p:txBody>
      </p:sp>
      <p:sp>
        <p:nvSpPr>
          <p:cNvPr id="184" name="Google Shape;184;p3"/>
          <p:cNvSpPr txBox="1"/>
          <p:nvPr/>
        </p:nvSpPr>
        <p:spPr>
          <a:xfrm>
            <a:off x="653796" y="1223510"/>
            <a:ext cx="8892600" cy="4740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Vi är orädda, intensiva och bolltrygga : )</a:t>
            </a:r>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Uppnås med fokus på träningar:</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matchspel på små ytor ( 1 mot 1, 2 mot 2)</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teknik</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passningar</a:t>
            </a:r>
            <a:endParaRPr sz="1800">
              <a:solidFill>
                <a:schemeClr val="dk1"/>
              </a:solidFill>
              <a:latin typeface="Arial"/>
              <a:ea typeface="Arial"/>
              <a:cs typeface="Arial"/>
              <a:sym typeface="Arial"/>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rPr lang="en-US" sz="1800">
                <a:solidFill>
                  <a:schemeClr val="dk1"/>
                </a:solidFill>
                <a:latin typeface="Arial"/>
                <a:ea typeface="Arial"/>
                <a:cs typeface="Arial"/>
                <a:sym typeface="Arial"/>
              </a:rPr>
              <a:t>Matchfokus:</a:t>
            </a:r>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Uppmuntrar vi att de dribblar och driver boll, avslutar på mål</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Fokus är anfall</a:t>
            </a:r>
            <a:endParaRPr sz="1800">
              <a:solidFill>
                <a:schemeClr val="dk1"/>
              </a:solidFill>
              <a:latin typeface="Arial"/>
              <a:ea typeface="Arial"/>
              <a:cs typeface="Arial"/>
              <a:sym typeface="Arial"/>
            </a:endParaRPr>
          </a:p>
          <a:p>
            <a:pPr indent="-285750" lvl="0" marL="285750" marR="0" rtl="0" algn="l">
              <a:spcBef>
                <a:spcPts val="0"/>
              </a:spcBef>
              <a:spcAft>
                <a:spcPts val="0"/>
              </a:spcAft>
              <a:buClr>
                <a:schemeClr val="dk1"/>
              </a:buClr>
              <a:buSzPts val="1800"/>
              <a:buFont typeface="Arial"/>
              <a:buChar char="•"/>
            </a:pPr>
            <a:r>
              <a:rPr lang="en-US" sz="1800">
                <a:solidFill>
                  <a:schemeClr val="dk1"/>
                </a:solidFill>
                <a:latin typeface="Arial"/>
                <a:ea typeface="Arial"/>
                <a:cs typeface="Arial"/>
                <a:sym typeface="Arial"/>
              </a:rPr>
              <a:t>I försvaret ligger vi nära, ingen står framför mål</a:t>
            </a:r>
            <a:endParaRPr sz="1800">
              <a:solidFill>
                <a:schemeClr val="dk1"/>
              </a:solidFill>
            </a:endParaRPr>
          </a:p>
          <a:p>
            <a:pPr indent="0" lvl="0" marL="0" marR="0" rtl="0" algn="l">
              <a:spcBef>
                <a:spcPts val="0"/>
              </a:spcBef>
              <a:spcAft>
                <a:spcPts val="0"/>
              </a:spcAft>
              <a:buNone/>
            </a:pPr>
            <a:r>
              <a:t/>
            </a:r>
            <a:endParaRPr sz="1800">
              <a:solidFill>
                <a:schemeClr val="dk1"/>
              </a:solidFill>
            </a:endParaRPr>
          </a:p>
          <a:p>
            <a:pPr indent="0" lvl="0" marL="0" marR="0" rtl="0" algn="l">
              <a:spcBef>
                <a:spcPts val="0"/>
              </a:spcBef>
              <a:spcAft>
                <a:spcPts val="0"/>
              </a:spcAft>
              <a:buNone/>
            </a:pPr>
            <a:r>
              <a:rPr lang="en-US" sz="1800">
                <a:solidFill>
                  <a:schemeClr val="dk1"/>
                </a:solidFill>
              </a:rPr>
              <a:t>Kompisandan:</a:t>
            </a:r>
            <a:endParaRPr sz="1800">
              <a:solidFill>
                <a:schemeClr val="dk1"/>
              </a:solidFill>
            </a:endParaRPr>
          </a:p>
          <a:p>
            <a:pPr indent="-330200" lvl="0" marL="457200" marR="0" rtl="0" algn="l">
              <a:spcBef>
                <a:spcPts val="0"/>
              </a:spcBef>
              <a:spcAft>
                <a:spcPts val="0"/>
              </a:spcAft>
              <a:buClr>
                <a:schemeClr val="dk1"/>
              </a:buClr>
              <a:buSzPts val="1600"/>
              <a:buChar char="●"/>
            </a:pPr>
            <a:r>
              <a:rPr lang="en-US" sz="1600">
                <a:solidFill>
                  <a:schemeClr val="dk1"/>
                </a:solidFill>
              </a:rPr>
              <a:t>Satt upp regler ihop som vi repeterar, prata gärna hemma om hur vi är bra kompisar</a:t>
            </a:r>
            <a:endParaRPr sz="1600">
              <a:solidFill>
                <a:schemeClr val="dk1"/>
              </a:solidFill>
            </a:endParaRPr>
          </a:p>
          <a:p>
            <a:pPr indent="-330200" lvl="0" marL="457200" marR="0" rtl="0" algn="l">
              <a:spcBef>
                <a:spcPts val="0"/>
              </a:spcBef>
              <a:spcAft>
                <a:spcPts val="0"/>
              </a:spcAft>
              <a:buClr>
                <a:schemeClr val="dk1"/>
              </a:buClr>
              <a:buSzPts val="1600"/>
              <a:buChar char="●"/>
            </a:pPr>
            <a:r>
              <a:rPr lang="en-US" sz="1600">
                <a:solidFill>
                  <a:schemeClr val="dk1"/>
                </a:solidFill>
              </a:rPr>
              <a:t>Prata med oss om ni har tankar</a:t>
            </a:r>
            <a:endParaRPr sz="1600">
              <a:solidFill>
                <a:schemeClr val="dk1"/>
              </a:solidFill>
            </a:endParaRPr>
          </a:p>
          <a:p>
            <a:pPr indent="-171450" lvl="0" marL="285750" marR="0" rtl="0" algn="l">
              <a:spcBef>
                <a:spcPts val="0"/>
              </a:spcBef>
              <a:spcAft>
                <a:spcPts val="0"/>
              </a:spcAft>
              <a:buClr>
                <a:schemeClr val="dk1"/>
              </a:buClr>
              <a:buSzPts val="1800"/>
              <a:buFont typeface="Arial"/>
              <a:buNone/>
            </a:pPr>
            <a:r>
              <a:t/>
            </a:r>
            <a:endParaRPr sz="1800">
              <a:solidFill>
                <a:schemeClr val="dk1"/>
              </a:solidFill>
              <a:latin typeface="Arial"/>
              <a:ea typeface="Arial"/>
              <a:cs typeface="Arial"/>
              <a:sym typeface="Arial"/>
            </a:endParaRPr>
          </a:p>
          <a:p>
            <a:pPr indent="0" lvl="0" marL="0" marR="0" rtl="0" algn="l">
              <a:spcBef>
                <a:spcPts val="0"/>
              </a:spcBef>
              <a:spcAft>
                <a:spcPts val="0"/>
              </a:spcAft>
              <a:buNone/>
            </a:pPr>
            <a:r>
              <a:t/>
            </a:r>
            <a:endParaRPr sz="1800">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4"/>
          <p:cNvSpPr txBox="1"/>
          <p:nvPr>
            <p:ph idx="1" type="body"/>
          </p:nvPr>
        </p:nvSpPr>
        <p:spPr>
          <a:xfrm>
            <a:off x="360000" y="834963"/>
            <a:ext cx="9360000" cy="478080"/>
          </a:xfrm>
          <a:prstGeom prst="rect">
            <a:avLst/>
          </a:prstGeom>
          <a:noFill/>
          <a:ln>
            <a:noFill/>
          </a:ln>
        </p:spPr>
        <p:txBody>
          <a:bodyPr anchorCtr="0" anchor="ctr" bIns="0" lIns="0" spcFirstLastPara="1" rIns="0" wrap="square" tIns="0">
            <a:noAutofit/>
          </a:bodyPr>
          <a:lstStyle/>
          <a:p>
            <a:pPr indent="0" lvl="0" marL="0" marR="0" rtl="0" algn="l">
              <a:lnSpc>
                <a:spcPct val="90000"/>
              </a:lnSpc>
              <a:spcBef>
                <a:spcPts val="0"/>
              </a:spcBef>
              <a:spcAft>
                <a:spcPts val="0"/>
              </a:spcAft>
              <a:buClr>
                <a:schemeClr val="dk1"/>
              </a:buClr>
              <a:buSzPts val="2000"/>
              <a:buFont typeface="Arial"/>
              <a:buNone/>
            </a:pPr>
            <a:r>
              <a:rPr b="0" i="0" lang="en-US" sz="2000" u="none" cap="none" strike="noStrike">
                <a:solidFill>
                  <a:schemeClr val="dk1"/>
                </a:solidFill>
                <a:latin typeface="Arial"/>
                <a:ea typeface="Arial"/>
                <a:cs typeface="Arial"/>
                <a:sym typeface="Arial"/>
              </a:rPr>
              <a:t>P16 spelar sammandrag </a:t>
            </a:r>
            <a:r>
              <a:rPr lang="en-US" sz="2000"/>
              <a:t>under</a:t>
            </a:r>
            <a:r>
              <a:rPr b="0" i="0" lang="en-US" sz="2000" u="none" cap="none" strike="noStrike">
                <a:solidFill>
                  <a:schemeClr val="dk1"/>
                </a:solidFill>
                <a:latin typeface="Arial"/>
                <a:ea typeface="Arial"/>
                <a:cs typeface="Arial"/>
                <a:sym typeface="Arial"/>
              </a:rPr>
              <a:t> våren och 4 vs 4 </a:t>
            </a:r>
            <a:r>
              <a:rPr lang="en-US" sz="2000"/>
              <a:t>under hösten</a:t>
            </a:r>
            <a:endParaRPr/>
          </a:p>
        </p:txBody>
      </p:sp>
      <p:sp>
        <p:nvSpPr>
          <p:cNvPr id="191" name="Google Shape;191;p4"/>
          <p:cNvSpPr txBox="1"/>
          <p:nvPr/>
        </p:nvSpPr>
        <p:spPr>
          <a:xfrm>
            <a:off x="360000" y="88900"/>
            <a:ext cx="9360000" cy="478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lang="en-US" sz="3300">
                <a:solidFill>
                  <a:srgbClr val="FFFFFF"/>
                </a:solidFill>
              </a:rPr>
              <a:t>Sammandrag och seriespel</a:t>
            </a:r>
            <a:endParaRPr b="0" sz="3300" strike="noStrike">
              <a:solidFill>
                <a:srgbClr val="FFFFFF"/>
              </a:solidFill>
              <a:latin typeface="Arial"/>
              <a:ea typeface="Arial"/>
              <a:cs typeface="Arial"/>
              <a:sym typeface="Arial"/>
            </a:endParaRPr>
          </a:p>
        </p:txBody>
      </p:sp>
      <p:cxnSp>
        <p:nvCxnSpPr>
          <p:cNvPr id="192" name="Google Shape;192;p4"/>
          <p:cNvCxnSpPr/>
          <p:nvPr/>
        </p:nvCxnSpPr>
        <p:spPr>
          <a:xfrm>
            <a:off x="249382" y="1359225"/>
            <a:ext cx="9559636" cy="0"/>
          </a:xfrm>
          <a:prstGeom prst="straightConnector1">
            <a:avLst/>
          </a:prstGeom>
          <a:noFill/>
          <a:ln cap="flat" cmpd="sng" w="9525">
            <a:solidFill>
              <a:srgbClr val="4A7DBA"/>
            </a:solidFill>
            <a:prstDash val="solid"/>
            <a:miter lim="8000"/>
            <a:headEnd len="sm" w="sm" type="none"/>
            <a:tailEnd len="sm" w="sm" type="none"/>
          </a:ln>
        </p:spPr>
      </p:cxnSp>
      <p:sp>
        <p:nvSpPr>
          <p:cNvPr id="193" name="Google Shape;193;p4"/>
          <p:cNvSpPr txBox="1"/>
          <p:nvPr>
            <p:ph idx="1" type="body"/>
          </p:nvPr>
        </p:nvSpPr>
        <p:spPr>
          <a:xfrm>
            <a:off x="249375" y="1663328"/>
            <a:ext cx="9360000" cy="3738000"/>
          </a:xfrm>
          <a:prstGeom prst="rect">
            <a:avLst/>
          </a:prstGeom>
          <a:noFill/>
          <a:ln>
            <a:noFill/>
          </a:ln>
        </p:spPr>
        <p:txBody>
          <a:bodyPr anchorCtr="0" anchor="t" bIns="0" lIns="0" spcFirstLastPara="1" rIns="0" wrap="square" tIns="0">
            <a:noAutofit/>
          </a:bodyPr>
          <a:lstStyle/>
          <a:p>
            <a:pPr indent="0" lvl="0" marL="0" marR="0" rtl="0" algn="l">
              <a:lnSpc>
                <a:spcPct val="90000"/>
              </a:lnSpc>
              <a:spcBef>
                <a:spcPts val="0"/>
              </a:spcBef>
              <a:spcAft>
                <a:spcPts val="0"/>
              </a:spcAft>
              <a:buClr>
                <a:schemeClr val="dk1"/>
              </a:buClr>
              <a:buSzPts val="1600"/>
              <a:buFont typeface="Arial"/>
              <a:buNone/>
            </a:pPr>
            <a:r>
              <a:rPr b="0" i="0" lang="en-US" sz="1600" u="none" cap="none" strike="noStrike">
                <a:solidFill>
                  <a:schemeClr val="dk1"/>
                </a:solidFill>
                <a:latin typeface="Arial"/>
                <a:ea typeface="Arial"/>
                <a:cs typeface="Arial"/>
                <a:sym typeface="Arial"/>
              </a:rPr>
              <a:t>Förbundet bestämmer med kort varsel och vi får agera därefter</a:t>
            </a:r>
            <a:endParaRPr/>
          </a:p>
          <a:p>
            <a:pPr indent="-285750" lvl="0" marL="2857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3vs3 + målvakt</a:t>
            </a:r>
            <a:endParaRPr/>
          </a:p>
          <a:p>
            <a:pPr indent="-285750" lvl="0" marL="2857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7 spelare är ”lagom”</a:t>
            </a:r>
            <a:endParaRPr/>
          </a:p>
          <a:p>
            <a:pPr indent="-285750" lvl="0" marL="2857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Vi har anmält </a:t>
            </a:r>
            <a:r>
              <a:rPr lang="en-US" sz="1600"/>
              <a:t>3</a:t>
            </a:r>
            <a:r>
              <a:rPr b="0" i="0" lang="en-US" sz="1600" u="none" cap="none" strike="noStrike">
                <a:solidFill>
                  <a:schemeClr val="dk1"/>
                </a:solidFill>
                <a:latin typeface="Arial"/>
                <a:ea typeface="Arial"/>
                <a:cs typeface="Arial"/>
                <a:sym typeface="Arial"/>
              </a:rPr>
              <a:t> lag/sammandrag 26/26 januari, 22/23 feb</a:t>
            </a:r>
            <a:r>
              <a:rPr lang="en-US" sz="1600"/>
              <a:t>ruari, 22/23 mars</a:t>
            </a:r>
            <a:endParaRPr/>
          </a:p>
          <a:p>
            <a:pPr indent="-184150" lvl="0" marL="285750" marR="0" rtl="0" algn="l">
              <a:lnSpc>
                <a:spcPct val="9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285750" lvl="0" marL="2857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Vi spelar i matchtröjor, svarta shorts och </a:t>
            </a:r>
            <a:r>
              <a:rPr lang="en-US" sz="1600"/>
              <a:t>blåa</a:t>
            </a:r>
            <a:r>
              <a:rPr b="0" i="0" lang="en-US" sz="1600" u="none" cap="none" strike="noStrike">
                <a:solidFill>
                  <a:schemeClr val="dk1"/>
                </a:solidFill>
                <a:latin typeface="Arial"/>
                <a:ea typeface="Arial"/>
                <a:cs typeface="Arial"/>
                <a:sym typeface="Arial"/>
              </a:rPr>
              <a:t> strumpor (finns att köpa i cafét och på </a:t>
            </a:r>
            <a:r>
              <a:rPr lang="en-US" sz="1600"/>
              <a:t>K</a:t>
            </a:r>
            <a:r>
              <a:rPr b="0" i="0" lang="en-US" sz="1600" u="none" cap="none" strike="noStrike">
                <a:solidFill>
                  <a:schemeClr val="dk1"/>
                </a:solidFill>
                <a:latin typeface="Arial"/>
                <a:ea typeface="Arial"/>
                <a:cs typeface="Arial"/>
                <a:sym typeface="Arial"/>
              </a:rPr>
              <a:t>lubbhuset)</a:t>
            </a:r>
            <a:endParaRPr/>
          </a:p>
          <a:p>
            <a:pPr indent="-222250" lvl="0" marL="285750" marR="0" rtl="0" algn="l">
              <a:lnSpc>
                <a:spcPct val="90000"/>
              </a:lnSpc>
              <a:spcBef>
                <a:spcPts val="0"/>
              </a:spcBef>
              <a:spcAft>
                <a:spcPts val="0"/>
              </a:spcAft>
              <a:buSzPts val="600"/>
              <a:buChar char="•"/>
            </a:pPr>
            <a:r>
              <a:rPr lang="en-US" sz="1600"/>
              <a:t>1 februari Lindåsdagen</a:t>
            </a:r>
            <a:endParaRPr sz="1600"/>
          </a:p>
          <a:p>
            <a:pPr indent="-184150" lvl="0" marL="285750" marR="0" rtl="0" algn="l">
              <a:lnSpc>
                <a:spcPct val="9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285750" lvl="0" marL="285750" marR="0" rtl="0" algn="l">
              <a:lnSpc>
                <a:spcPct val="9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Vi kommer även spela Pausmatch (med inspring) vid A-lags hemmamatch </a:t>
            </a:r>
            <a:r>
              <a:rPr lang="en-US" sz="1600"/>
              <a:t>under våren</a:t>
            </a:r>
            <a:endParaRPr sz="1600"/>
          </a:p>
          <a:p>
            <a:pPr indent="-285750" lvl="0" marL="285750" marR="0" rtl="0" algn="l">
              <a:lnSpc>
                <a:spcPct val="90000"/>
              </a:lnSpc>
              <a:spcBef>
                <a:spcPts val="0"/>
              </a:spcBef>
              <a:spcAft>
                <a:spcPts val="0"/>
              </a:spcAft>
              <a:buSzPts val="1600"/>
              <a:buChar char="•"/>
            </a:pPr>
            <a:r>
              <a:rPr lang="en-US" sz="1600"/>
              <a:t>6/4 Lindås egen Spring Cup 4 vs 4: uppställningar, lite större plan, samma mål</a:t>
            </a:r>
            <a:endParaRPr sz="1600"/>
          </a:p>
          <a:p>
            <a:pPr indent="-285750" lvl="0" marL="285750" marR="0" rtl="0" algn="l">
              <a:lnSpc>
                <a:spcPct val="90000"/>
              </a:lnSpc>
              <a:spcBef>
                <a:spcPts val="0"/>
              </a:spcBef>
              <a:spcAft>
                <a:spcPts val="0"/>
              </a:spcAft>
              <a:buSzPts val="1600"/>
              <a:buChar char="•"/>
            </a:pPr>
            <a:r>
              <a:rPr lang="en-US" sz="1600"/>
              <a:t>Träningsmatcher april/maj</a:t>
            </a:r>
            <a:endParaRPr sz="1600"/>
          </a:p>
          <a:p>
            <a:pPr indent="-285750" lvl="0" marL="285750" marR="0" rtl="0" algn="l">
              <a:lnSpc>
                <a:spcPct val="90000"/>
              </a:lnSpc>
              <a:spcBef>
                <a:spcPts val="0"/>
              </a:spcBef>
              <a:spcAft>
                <a:spcPts val="0"/>
              </a:spcAft>
              <a:buSzPts val="1600"/>
              <a:buChar char="•"/>
            </a:pPr>
            <a:r>
              <a:rPr lang="en-US" sz="1600"/>
              <a:t>Läger under loven-vi kallar</a:t>
            </a:r>
            <a:endParaRPr sz="1600"/>
          </a:p>
          <a:p>
            <a:pPr indent="0" lvl="0" marL="0" marR="0" rtl="0" algn="l">
              <a:lnSpc>
                <a:spcPct val="90000"/>
              </a:lnSpc>
              <a:spcBef>
                <a:spcPts val="0"/>
              </a:spcBef>
              <a:spcAft>
                <a:spcPts val="0"/>
              </a:spcAft>
              <a:buNone/>
            </a:pPr>
            <a:r>
              <a:t/>
            </a:r>
            <a:endParaRPr sz="1600"/>
          </a:p>
          <a:p>
            <a:pPr indent="-330200" lvl="0" marL="457200" marR="0" rtl="0" algn="l">
              <a:lnSpc>
                <a:spcPct val="90000"/>
              </a:lnSpc>
              <a:spcBef>
                <a:spcPts val="0"/>
              </a:spcBef>
              <a:spcAft>
                <a:spcPts val="0"/>
              </a:spcAft>
              <a:buSzPts val="1600"/>
              <a:buChar char="•"/>
            </a:pPr>
            <a:r>
              <a:rPr lang="en-US" sz="1600"/>
              <a:t>Återkoppla angående matchintresse, spela mer eller mindre</a:t>
            </a:r>
            <a:endParaRPr sz="1600"/>
          </a:p>
          <a:p>
            <a:pPr indent="0" lvl="0" marL="0" marR="0" rtl="0" algn="l">
              <a:lnSpc>
                <a:spcPct val="90000"/>
              </a:lnSpc>
              <a:spcBef>
                <a:spcPts val="0"/>
              </a:spcBef>
              <a:spcAft>
                <a:spcPts val="0"/>
              </a:spcAft>
              <a:buNone/>
            </a:pPr>
            <a:r>
              <a:t/>
            </a:r>
            <a:endParaRPr sz="1600"/>
          </a:p>
          <a:p>
            <a:pPr indent="0" lvl="0" marL="0" marR="0" rtl="0" algn="l">
              <a:lnSpc>
                <a:spcPct val="90000"/>
              </a:lnSpc>
              <a:spcBef>
                <a:spcPts val="0"/>
              </a:spcBef>
              <a:spcAft>
                <a:spcPts val="0"/>
              </a:spcAft>
              <a:buNone/>
            </a:pPr>
            <a:r>
              <a:t/>
            </a:r>
            <a:endParaRPr sz="1600"/>
          </a:p>
          <a:p>
            <a:pPr indent="-184150" lvl="0" marL="285750" marR="0" rtl="0" algn="l">
              <a:lnSpc>
                <a:spcPct val="9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84150" lvl="0" marL="285750" marR="0" rtl="0" algn="l">
              <a:lnSpc>
                <a:spcPct val="9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a:p>
            <a:pPr indent="-184150" lvl="0" marL="285750" marR="0" rtl="0" algn="l">
              <a:lnSpc>
                <a:spcPct val="90000"/>
              </a:lnSpc>
              <a:spcBef>
                <a:spcPts val="0"/>
              </a:spcBef>
              <a:spcAft>
                <a:spcPts val="0"/>
              </a:spcAft>
              <a:buClr>
                <a:schemeClr val="dk1"/>
              </a:buClr>
              <a:buSzPts val="1600"/>
              <a:buFont typeface="Arial"/>
              <a:buNone/>
            </a:pPr>
            <a:r>
              <a:t/>
            </a:r>
            <a:endParaRPr b="0" i="0" sz="16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g32379b12f56_0_0"/>
          <p:cNvSpPr txBox="1"/>
          <p:nvPr>
            <p:ph type="title"/>
          </p:nvPr>
        </p:nvSpPr>
        <p:spPr>
          <a:xfrm>
            <a:off x="360000" y="180000"/>
            <a:ext cx="9360000" cy="478200"/>
          </a:xfrm>
          <a:prstGeom prst="rect">
            <a:avLst/>
          </a:prstGeom>
        </p:spPr>
        <p:txBody>
          <a:bodyPr anchorCtr="0" anchor="ctr" bIns="0" lIns="0" spcFirstLastPara="1" rIns="0" wrap="square" tIns="0">
            <a:noAutofit/>
          </a:bodyPr>
          <a:lstStyle/>
          <a:p>
            <a:pPr indent="0" lvl="0" marL="0" rtl="0" algn="l">
              <a:spcBef>
                <a:spcPts val="0"/>
              </a:spcBef>
              <a:spcAft>
                <a:spcPts val="0"/>
              </a:spcAft>
              <a:buNone/>
            </a:pPr>
            <a:r>
              <a:rPr lang="en-US" sz="3300">
                <a:solidFill>
                  <a:schemeClr val="lt1"/>
                </a:solidFill>
              </a:rPr>
              <a:t>forts</a:t>
            </a:r>
            <a:endParaRPr sz="3300">
              <a:solidFill>
                <a:schemeClr val="lt1"/>
              </a:solidFill>
            </a:endParaRPr>
          </a:p>
        </p:txBody>
      </p:sp>
      <p:sp>
        <p:nvSpPr>
          <p:cNvPr id="200" name="Google Shape;200;g32379b12f56_0_0"/>
          <p:cNvSpPr txBox="1"/>
          <p:nvPr>
            <p:ph idx="1" type="body"/>
          </p:nvPr>
        </p:nvSpPr>
        <p:spPr>
          <a:xfrm>
            <a:off x="360000" y="1080000"/>
            <a:ext cx="9360000" cy="3600000"/>
          </a:xfrm>
          <a:prstGeom prst="rect">
            <a:avLst/>
          </a:prstGeom>
        </p:spPr>
        <p:txBody>
          <a:bodyPr anchorCtr="0" anchor="t" bIns="0" lIns="0" spcFirstLastPara="1" rIns="0" wrap="square" tIns="0">
            <a:noAutofit/>
          </a:bodyPr>
          <a:lstStyle/>
          <a:p>
            <a:pPr indent="0" lvl="0" marL="0" rtl="0" algn="l">
              <a:spcBef>
                <a:spcPts val="1000"/>
              </a:spcBef>
              <a:spcAft>
                <a:spcPts val="0"/>
              </a:spcAft>
              <a:buNone/>
            </a:pPr>
            <a:r>
              <a:rPr lang="en-US" sz="1600"/>
              <a:t>Cafévecka höst och vår</a:t>
            </a:r>
            <a:endParaRPr sz="1600"/>
          </a:p>
          <a:p>
            <a:pPr indent="0" lvl="0" marL="0" rtl="0" algn="l">
              <a:spcBef>
                <a:spcPts val="1000"/>
              </a:spcBef>
              <a:spcAft>
                <a:spcPts val="0"/>
              </a:spcAft>
              <a:buNone/>
            </a:pPr>
            <a:r>
              <a:t/>
            </a:r>
            <a:endParaRPr sz="1600"/>
          </a:p>
          <a:p>
            <a:pPr indent="0" lvl="0" marL="0" rtl="0" algn="l">
              <a:spcBef>
                <a:spcPts val="1000"/>
              </a:spcBef>
              <a:spcAft>
                <a:spcPts val="0"/>
              </a:spcAft>
              <a:buNone/>
            </a:pPr>
            <a:r>
              <a:rPr lang="en-US" sz="1600"/>
              <a:t>Försäljning höst (oftast ost) samt Bingolotter- köpt in knäskydd, kommer göra andra saker med för att knyta ihop gruppen</a:t>
            </a:r>
            <a:endParaRPr sz="1600"/>
          </a:p>
          <a:p>
            <a:pPr indent="0" lvl="0" marL="0" rtl="0" algn="l">
              <a:spcBef>
                <a:spcPts val="1000"/>
              </a:spcBef>
              <a:spcAft>
                <a:spcPts val="0"/>
              </a:spcAft>
              <a:buNone/>
            </a:pPr>
            <a:r>
              <a:t/>
            </a:r>
            <a:endParaRPr sz="1600"/>
          </a:p>
          <a:p>
            <a:pPr indent="0" lvl="0" marL="0" rtl="0" algn="l">
              <a:spcBef>
                <a:spcPts val="1000"/>
              </a:spcBef>
              <a:spcAft>
                <a:spcPts val="0"/>
              </a:spcAft>
              <a:buNone/>
            </a:pPr>
            <a:r>
              <a:rPr lang="en-US" sz="1600"/>
              <a:t>Engagemang under cup samt sammandrag på hemma plan samt under hösten under seriematcher</a:t>
            </a:r>
            <a:endParaRPr sz="1600"/>
          </a:p>
          <a:p>
            <a:pPr indent="0" lvl="0" marL="0" rtl="0" algn="l">
              <a:spcBef>
                <a:spcPts val="1000"/>
              </a:spcBef>
              <a:spcAft>
                <a:spcPts val="0"/>
              </a:spcAft>
              <a:buNone/>
            </a:pPr>
            <a:r>
              <a:t/>
            </a:r>
            <a:endParaRPr sz="1600"/>
          </a:p>
          <a:p>
            <a:pPr indent="0" lvl="0" marL="0" rtl="0" algn="l">
              <a:spcBef>
                <a:spcPts val="1000"/>
              </a:spcBef>
              <a:spcAft>
                <a:spcPts val="0"/>
              </a:spcAft>
              <a:buNone/>
            </a:pPr>
            <a:r>
              <a:rPr lang="en-US" sz="1600"/>
              <a:t>Insamling leksak/godis inför cupen för lagkassan- ok?</a:t>
            </a:r>
            <a:endParaRPr sz="1600"/>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5"/>
          <p:cNvSpPr txBox="1"/>
          <p:nvPr/>
        </p:nvSpPr>
        <p:spPr>
          <a:xfrm>
            <a:off x="360000" y="180000"/>
            <a:ext cx="9360000" cy="478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3300" strike="noStrike">
                <a:solidFill>
                  <a:srgbClr val="FFFFFF"/>
                </a:solidFill>
                <a:latin typeface="Arial"/>
                <a:ea typeface="Arial"/>
                <a:cs typeface="Arial"/>
                <a:sym typeface="Arial"/>
              </a:rPr>
              <a:t>Kommunikation</a:t>
            </a:r>
            <a:endParaRPr/>
          </a:p>
        </p:txBody>
      </p:sp>
      <p:sp>
        <p:nvSpPr>
          <p:cNvPr id="206" name="Google Shape;206;p5"/>
          <p:cNvSpPr txBox="1"/>
          <p:nvPr/>
        </p:nvSpPr>
        <p:spPr>
          <a:xfrm>
            <a:off x="360000" y="1425177"/>
            <a:ext cx="8546933" cy="379537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SPORTADMIN för kallelser</a:t>
            </a:r>
            <a:endParaRPr sz="1600">
              <a:solidFill>
                <a:schemeClr val="dk1"/>
              </a:solidFill>
            </a:endParaRPr>
          </a:p>
          <a:p>
            <a:pPr indent="0" lvl="0" marL="45720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lang="en-US" sz="1600">
                <a:solidFill>
                  <a:schemeClr val="dk1"/>
                </a:solidFill>
                <a:latin typeface="Arial"/>
                <a:ea typeface="Arial"/>
                <a:cs typeface="Arial"/>
                <a:sym typeface="Arial"/>
              </a:rPr>
              <a:t>Hjälp med skjuts via Sportadmin</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sz="1600">
              <a:solidFill>
                <a:schemeClr val="dk1"/>
              </a:solidFill>
            </a:endParaRPr>
          </a:p>
          <a:p>
            <a:pPr indent="0" lvl="0" marL="0" marR="0" rtl="0" algn="l">
              <a:spcBef>
                <a:spcPts val="0"/>
              </a:spcBef>
              <a:spcAft>
                <a:spcPts val="0"/>
              </a:spcAft>
              <a:buNone/>
            </a:pPr>
            <a:r>
              <a:rPr lang="en-US" sz="1600">
                <a:solidFill>
                  <a:schemeClr val="dk1"/>
                </a:solidFill>
              </a:rPr>
              <a:t>R</a:t>
            </a:r>
            <a:r>
              <a:rPr b="0" i="0" lang="en-US" sz="1600" u="none" cap="none" strike="noStrike">
                <a:solidFill>
                  <a:schemeClr val="dk1"/>
                </a:solidFill>
                <a:latin typeface="Arial"/>
                <a:ea typeface="Arial"/>
                <a:cs typeface="Arial"/>
                <a:sym typeface="Arial"/>
              </a:rPr>
              <a:t>ätt telefonnummer och mail?</a:t>
            </a:r>
            <a:endParaRPr/>
          </a:p>
          <a:p>
            <a:pPr indent="0" lvl="0" marL="0" marR="0" rtl="0" algn="l">
              <a:spcBef>
                <a:spcPts val="0"/>
              </a:spcBef>
              <a:spcAft>
                <a:spcPts val="0"/>
              </a:spcAft>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t/>
            </a:r>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p:txBody>
      </p:sp>
      <p:pic>
        <p:nvPicPr>
          <p:cNvPr id="207" name="Google Shape;207;p5"/>
          <p:cNvPicPr preferRelativeResize="0"/>
          <p:nvPr/>
        </p:nvPicPr>
        <p:blipFill rotWithShape="1">
          <a:blip r:embed="rId3">
            <a:alphaModFix/>
          </a:blip>
          <a:srcRect b="0" l="0" r="0" t="0"/>
          <a:stretch/>
        </p:blipFill>
        <p:spPr>
          <a:xfrm>
            <a:off x="5908268" y="1425168"/>
            <a:ext cx="1778091" cy="59058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6"/>
          <p:cNvSpPr txBox="1"/>
          <p:nvPr/>
        </p:nvSpPr>
        <p:spPr>
          <a:xfrm>
            <a:off x="360000" y="180000"/>
            <a:ext cx="9360000" cy="478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3300" strike="noStrike">
                <a:solidFill>
                  <a:srgbClr val="FFFFFF"/>
                </a:solidFill>
                <a:latin typeface="Arial"/>
                <a:ea typeface="Arial"/>
                <a:cs typeface="Arial"/>
                <a:sym typeface="Arial"/>
              </a:rPr>
              <a:t>Våra utmaningar som vi behöver er hjälp med!</a:t>
            </a:r>
            <a:endParaRPr/>
          </a:p>
        </p:txBody>
      </p:sp>
      <p:sp>
        <p:nvSpPr>
          <p:cNvPr id="213" name="Google Shape;213;p6"/>
          <p:cNvSpPr txBox="1"/>
          <p:nvPr/>
        </p:nvSpPr>
        <p:spPr>
          <a:xfrm>
            <a:off x="360000" y="1425177"/>
            <a:ext cx="8546933" cy="379537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Svara på kallelser så att vi kan planera!</a:t>
            </a:r>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a:p>
            <a:pPr indent="0" lvl="0" marL="914400" marR="0" rtl="0" algn="l">
              <a:spcBef>
                <a:spcPts val="0"/>
              </a:spcBef>
              <a:spcAft>
                <a:spcPts val="0"/>
              </a:spcAft>
              <a:buNone/>
            </a:pPr>
            <a:r>
              <a:rPr b="0" i="0" lang="en-US" sz="1600" u="none" cap="none" strike="noStrike">
                <a:solidFill>
                  <a:schemeClr val="dk1"/>
                </a:solidFill>
                <a:latin typeface="Arial"/>
                <a:ea typeface="Arial"/>
                <a:cs typeface="Arial"/>
                <a:sym typeface="Arial"/>
              </a:rPr>
              <a:t>Extra viktigt vid sammandrag som sker med kort varsel (2 v)</a:t>
            </a:r>
            <a:endParaRPr/>
          </a:p>
          <a:p>
            <a:pPr indent="0" lvl="0" marL="914400" marR="0" rtl="0" algn="l">
              <a:spcBef>
                <a:spcPts val="0"/>
              </a:spcBef>
              <a:spcAft>
                <a:spcPts val="0"/>
              </a:spcAft>
              <a:buNone/>
            </a:pPr>
            <a:r>
              <a:rPr b="0" i="0" lang="en-US" sz="1600" u="none" cap="none" strike="noStrike">
                <a:solidFill>
                  <a:schemeClr val="dk1"/>
                </a:solidFill>
                <a:latin typeface="Arial"/>
                <a:ea typeface="Arial"/>
                <a:cs typeface="Arial"/>
                <a:sym typeface="Arial"/>
              </a:rPr>
              <a:t>Kallelser och närvaro ger LOK stöd ☺</a:t>
            </a:r>
            <a:endParaRPr/>
          </a:p>
          <a:p>
            <a:pPr indent="-298450" lvl="1" marL="857250" marR="0" rtl="0" algn="l">
              <a:spcBef>
                <a:spcPts val="0"/>
              </a:spcBef>
              <a:spcAft>
                <a:spcPts val="0"/>
              </a:spcAft>
              <a:buClr>
                <a:schemeClr val="dk1"/>
              </a:buClr>
              <a:buSzPts val="1600"/>
              <a:buFont typeface="Noto Sans Symbols"/>
              <a:buNone/>
            </a:pPr>
            <a:r>
              <a:t/>
            </a:r>
            <a:endParaRPr b="0" i="0" sz="16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t/>
            </a:r>
            <a:endParaRPr/>
          </a:p>
          <a:p>
            <a:pPr indent="0" lvl="0" marL="0" marR="0" rtl="0" algn="l">
              <a:spcBef>
                <a:spcPts val="0"/>
              </a:spcBef>
              <a:spcAft>
                <a:spcPts val="0"/>
              </a:spcAft>
              <a:buNone/>
            </a:pPr>
            <a:r>
              <a:rPr lang="en-US" sz="1600">
                <a:solidFill>
                  <a:schemeClr val="dk1"/>
                </a:solidFill>
              </a:rPr>
              <a:t>1-2 tränare till framförallt till hösten.</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 </a:t>
            </a:r>
            <a:endParaRPr/>
          </a:p>
          <a:p>
            <a:pPr indent="0" lvl="0" marL="914400" marR="0" rtl="0" algn="l">
              <a:spcBef>
                <a:spcPts val="0"/>
              </a:spcBef>
              <a:spcAft>
                <a:spcPts val="0"/>
              </a:spcAft>
              <a:buNone/>
            </a:pPr>
            <a:r>
              <a:rPr b="0" i="0" lang="en-US" sz="1600" u="none" cap="none" strike="noStrike">
                <a:solidFill>
                  <a:schemeClr val="dk1"/>
                </a:solidFill>
                <a:latin typeface="Arial"/>
                <a:ea typeface="Arial"/>
                <a:cs typeface="Arial"/>
                <a:sym typeface="Arial"/>
              </a:rPr>
              <a:t>Elliots mamma Louise har hand om försäljningar- TACK!!</a:t>
            </a:r>
            <a:endParaRPr/>
          </a:p>
          <a:p>
            <a:pPr indent="0" lvl="0" marL="914400" marR="0" rtl="0" algn="l">
              <a:spcBef>
                <a:spcPts val="0"/>
              </a:spcBef>
              <a:spcAft>
                <a:spcPts val="0"/>
              </a:spcAft>
              <a:buNone/>
            </a:pPr>
            <a:r>
              <a:rPr b="0" i="0" lang="en-US" sz="1600" u="none" cap="none" strike="noStrike">
                <a:solidFill>
                  <a:schemeClr val="dk1"/>
                </a:solidFill>
                <a:latin typeface="Arial"/>
                <a:ea typeface="Arial"/>
                <a:cs typeface="Arial"/>
                <a:sym typeface="Arial"/>
              </a:rPr>
              <a:t>Cafe-representant </a:t>
            </a:r>
            <a:r>
              <a:rPr lang="en-US" sz="1600">
                <a:solidFill>
                  <a:schemeClr val="dk1"/>
                </a:solidFill>
              </a:rPr>
              <a:t>Rebecca</a:t>
            </a:r>
            <a:r>
              <a:rPr b="0" i="0" lang="en-US" sz="1600" u="none" cap="none" strike="noStrike">
                <a:solidFill>
                  <a:schemeClr val="dk1"/>
                </a:solidFill>
                <a:latin typeface="Arial"/>
                <a:ea typeface="Arial"/>
                <a:cs typeface="Arial"/>
                <a:sym typeface="Arial"/>
              </a:rPr>
              <a:t>, nästa </a:t>
            </a:r>
            <a:r>
              <a:rPr lang="en-US" sz="1600">
                <a:solidFill>
                  <a:schemeClr val="dk1"/>
                </a:solidFill>
              </a:rPr>
              <a:t>gång v 9- TACK!!</a:t>
            </a:r>
            <a:endParaRPr/>
          </a:p>
          <a:p>
            <a:pPr indent="0" lvl="1" marL="457200" marR="0" rtl="0" algn="l">
              <a:spcBef>
                <a:spcPts val="0"/>
              </a:spcBef>
              <a:spcAft>
                <a:spcPts val="0"/>
              </a:spcAft>
              <a:buNone/>
            </a:pPr>
            <a:r>
              <a:rPr b="0" i="0" lang="en-US" sz="1600" u="none" cap="none" strike="noStrike">
                <a:solidFill>
                  <a:schemeClr val="dk1"/>
                </a:solidFill>
                <a:latin typeface="Arial"/>
                <a:ea typeface="Arial"/>
                <a:cs typeface="Arial"/>
                <a:sym typeface="Arial"/>
              </a:rPr>
              <a:t>			</a:t>
            </a:r>
            <a:endParaRPr/>
          </a:p>
          <a:p>
            <a:pPr indent="0" lvl="0" marL="0" marR="0" rtl="0" algn="l">
              <a:spcBef>
                <a:spcPts val="0"/>
              </a:spcBef>
              <a:spcAft>
                <a:spcPts val="0"/>
              </a:spcAft>
              <a:buNone/>
            </a:pPr>
            <a:r>
              <a:rPr lang="en-US" sz="1600">
                <a:solidFill>
                  <a:schemeClr val="dk1"/>
                </a:solidFill>
                <a:latin typeface="Arial"/>
                <a:ea typeface="Arial"/>
                <a:cs typeface="Arial"/>
                <a:sym typeface="Arial"/>
              </a:rPr>
              <a:t>Energi. Hjälp till att förbereda med mat och energi inför träningar och matcher.</a:t>
            </a:r>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7"/>
          <p:cNvSpPr txBox="1"/>
          <p:nvPr/>
        </p:nvSpPr>
        <p:spPr>
          <a:xfrm>
            <a:off x="360000" y="180000"/>
            <a:ext cx="9360000" cy="47808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None/>
            </a:pPr>
            <a:r>
              <a:rPr b="0" lang="en-US" sz="3300" strike="noStrike">
                <a:solidFill>
                  <a:srgbClr val="FFFFFF"/>
                </a:solidFill>
                <a:latin typeface="Arial"/>
                <a:ea typeface="Arial"/>
                <a:cs typeface="Arial"/>
                <a:sym typeface="Arial"/>
              </a:rPr>
              <a:t>Och glö</a:t>
            </a:r>
            <a:r>
              <a:rPr lang="en-US" sz="3300">
                <a:solidFill>
                  <a:srgbClr val="FFFFFF"/>
                </a:solidFill>
                <a:latin typeface="Arial"/>
                <a:ea typeface="Arial"/>
                <a:cs typeface="Arial"/>
                <a:sym typeface="Arial"/>
              </a:rPr>
              <a:t>m inte!</a:t>
            </a:r>
            <a:endParaRPr b="0" sz="3300" strike="noStrike">
              <a:solidFill>
                <a:srgbClr val="FFFFFF"/>
              </a:solidFill>
              <a:latin typeface="Arial"/>
              <a:ea typeface="Arial"/>
              <a:cs typeface="Arial"/>
              <a:sym typeface="Arial"/>
            </a:endParaRPr>
          </a:p>
        </p:txBody>
      </p:sp>
      <p:sp>
        <p:nvSpPr>
          <p:cNvPr id="219" name="Google Shape;219;p7"/>
          <p:cNvSpPr txBox="1"/>
          <p:nvPr/>
        </p:nvSpPr>
        <p:spPr>
          <a:xfrm>
            <a:off x="360000" y="1521790"/>
            <a:ext cx="8546933" cy="3795370"/>
          </a:xfrm>
          <a:prstGeom prst="rect">
            <a:avLst/>
          </a:prstGeom>
          <a:noFill/>
          <a:ln>
            <a:noFill/>
          </a:ln>
        </p:spPr>
        <p:txBody>
          <a:bodyPr anchorCtr="0" anchor="t" bIns="45000" lIns="90000" spcFirstLastPara="1" rIns="90000" wrap="square" tIns="45000">
            <a:no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Prata med oss tränare om ni har funderingar eller vilja att hjälpa till! </a:t>
            </a:r>
            <a:endParaRPr/>
          </a:p>
          <a:p>
            <a:pPr indent="-298450" lvl="0" marL="400050" marR="0" rtl="0" algn="l">
              <a:spcBef>
                <a:spcPts val="0"/>
              </a:spcBef>
              <a:spcAft>
                <a:spcPts val="0"/>
              </a:spcAft>
              <a:buClr>
                <a:schemeClr val="dk1"/>
              </a:buClr>
              <a:buSzPts val="1600"/>
              <a:buFont typeface="Noto Sans Symbols"/>
              <a:buNone/>
            </a:pPr>
            <a:r>
              <a:t/>
            </a:r>
            <a:endParaRPr sz="1600">
              <a:solidFill>
                <a:schemeClr val="dk1"/>
              </a:solidFill>
              <a:latin typeface="Arial"/>
              <a:ea typeface="Arial"/>
              <a:cs typeface="Arial"/>
              <a:sym typeface="Arial"/>
            </a:endParaRPr>
          </a:p>
          <a:p>
            <a:pPr indent="0" lvl="0" marL="0" marR="0" rtl="0" algn="l">
              <a:spcBef>
                <a:spcPts val="0"/>
              </a:spcBef>
              <a:spcAft>
                <a:spcPts val="0"/>
              </a:spcAft>
              <a:buNone/>
            </a:pPr>
            <a:r>
              <a:rPr lang="en-US" sz="1600">
                <a:solidFill>
                  <a:schemeClr val="dk1"/>
                </a:solidFill>
                <a:latin typeface="Arial"/>
                <a:ea typeface="Arial"/>
                <a:cs typeface="Arial"/>
                <a:sym typeface="Arial"/>
              </a:rPr>
              <a:t>Att innebandy är grymt kul! Det är det viktigaste!</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Anpassat 2">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F7964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tema">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