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8" r:id="rId4"/>
    <p:sldId id="257" r:id="rId5"/>
    <p:sldId id="269" r:id="rId6"/>
    <p:sldId id="260" r:id="rId7"/>
    <p:sldId id="261" r:id="rId8"/>
    <p:sldId id="267" r:id="rId9"/>
    <p:sldId id="270" r:id="rId10"/>
    <p:sldId id="268" r:id="rId11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eo Adam" userId="ec090ff6-2313-41f1-acc2-46e1ec1b7f98" providerId="ADAL" clId="{BDEBE20E-8B19-4258-898A-731FFF9D6372}"/>
    <pc:docChg chg="modSld">
      <pc:chgData name="Matteo Adam" userId="ec090ff6-2313-41f1-acc2-46e1ec1b7f98" providerId="ADAL" clId="{BDEBE20E-8B19-4258-898A-731FFF9D6372}" dt="2024-01-11T13:43:17.591" v="28" actId="20577"/>
      <pc:docMkLst>
        <pc:docMk/>
      </pc:docMkLst>
      <pc:sldChg chg="modSp mod">
        <pc:chgData name="Matteo Adam" userId="ec090ff6-2313-41f1-acc2-46e1ec1b7f98" providerId="ADAL" clId="{BDEBE20E-8B19-4258-898A-731FFF9D6372}" dt="2024-01-11T13:43:17.591" v="28" actId="20577"/>
        <pc:sldMkLst>
          <pc:docMk/>
          <pc:sldMk cId="4271307615" sldId="261"/>
        </pc:sldMkLst>
        <pc:spChg chg="mod">
          <ac:chgData name="Matteo Adam" userId="ec090ff6-2313-41f1-acc2-46e1ec1b7f98" providerId="ADAL" clId="{BDEBE20E-8B19-4258-898A-731FFF9D6372}" dt="2024-01-11T13:43:17.591" v="28" actId="20577"/>
          <ac:spMkLst>
            <pc:docMk/>
            <pc:sldMk cId="4271307615" sldId="261"/>
            <ac:spMk id="8" creationId="{876DA47C-5E84-DABE-D7F8-7C17FC2AF5A4}"/>
          </ac:spMkLst>
        </pc:spChg>
      </pc:sldChg>
      <pc:sldChg chg="modSp mod">
        <pc:chgData name="Matteo Adam" userId="ec090ff6-2313-41f1-acc2-46e1ec1b7f98" providerId="ADAL" clId="{BDEBE20E-8B19-4258-898A-731FFF9D6372}" dt="2024-01-11T13:41:46.688" v="16" actId="20577"/>
        <pc:sldMkLst>
          <pc:docMk/>
          <pc:sldMk cId="1538830892" sldId="266"/>
        </pc:sldMkLst>
        <pc:spChg chg="mod">
          <ac:chgData name="Matteo Adam" userId="ec090ff6-2313-41f1-acc2-46e1ec1b7f98" providerId="ADAL" clId="{BDEBE20E-8B19-4258-898A-731FFF9D6372}" dt="2024-01-11T13:41:46.688" v="16" actId="20577"/>
          <ac:spMkLst>
            <pc:docMk/>
            <pc:sldMk cId="1538830892" sldId="266"/>
            <ac:spMk id="3" creationId="{95E1395C-9A4A-44F3-98D9-ADFEC4ABAA12}"/>
          </ac:spMkLst>
        </pc:spChg>
      </pc:sldChg>
    </pc:docChg>
  </pc:docChgLst>
  <pc:docChgLst>
    <pc:chgData name="Matteo Adam" userId="ec090ff6-2313-41f1-acc2-46e1ec1b7f98" providerId="ADAL" clId="{F90A3C96-ABB9-4323-811D-9C0C57E27EA2}"/>
    <pc:docChg chg="custSel delSld modSld">
      <pc:chgData name="Matteo Adam" userId="ec090ff6-2313-41f1-acc2-46e1ec1b7f98" providerId="ADAL" clId="{F90A3C96-ABB9-4323-811D-9C0C57E27EA2}" dt="2024-02-24T16:46:46.944" v="564" actId="20577"/>
      <pc:docMkLst>
        <pc:docMk/>
      </pc:docMkLst>
      <pc:sldChg chg="modSp mod">
        <pc:chgData name="Matteo Adam" userId="ec090ff6-2313-41f1-acc2-46e1ec1b7f98" providerId="ADAL" clId="{F90A3C96-ABB9-4323-811D-9C0C57E27EA2}" dt="2024-02-24T16:33:46.009" v="55" actId="20577"/>
        <pc:sldMkLst>
          <pc:docMk/>
          <pc:sldMk cId="3160061519" sldId="257"/>
        </pc:sldMkLst>
        <pc:spChg chg="mod">
          <ac:chgData name="Matteo Adam" userId="ec090ff6-2313-41f1-acc2-46e1ec1b7f98" providerId="ADAL" clId="{F90A3C96-ABB9-4323-811D-9C0C57E27EA2}" dt="2024-02-24T16:33:46.009" v="55" actId="20577"/>
          <ac:spMkLst>
            <pc:docMk/>
            <pc:sldMk cId="3160061519" sldId="257"/>
            <ac:spMk id="3" creationId="{51DA2068-8429-4F14-AFF1-2DC74F6911FF}"/>
          </ac:spMkLst>
        </pc:spChg>
      </pc:sldChg>
      <pc:sldChg chg="modSp mod">
        <pc:chgData name="Matteo Adam" userId="ec090ff6-2313-41f1-acc2-46e1ec1b7f98" providerId="ADAL" clId="{F90A3C96-ABB9-4323-811D-9C0C57E27EA2}" dt="2024-02-24T16:46:46.944" v="564" actId="20577"/>
        <pc:sldMkLst>
          <pc:docMk/>
          <pc:sldMk cId="4271307615" sldId="261"/>
        </pc:sldMkLst>
        <pc:spChg chg="mod">
          <ac:chgData name="Matteo Adam" userId="ec090ff6-2313-41f1-acc2-46e1ec1b7f98" providerId="ADAL" clId="{F90A3C96-ABB9-4323-811D-9C0C57E27EA2}" dt="2024-02-24T16:46:46.944" v="564" actId="20577"/>
          <ac:spMkLst>
            <pc:docMk/>
            <pc:sldMk cId="4271307615" sldId="261"/>
            <ac:spMk id="2" creationId="{1079C957-2331-464B-A282-B06FFCE6AF6F}"/>
          </ac:spMkLst>
        </pc:spChg>
      </pc:sldChg>
      <pc:sldChg chg="modSp mod">
        <pc:chgData name="Matteo Adam" userId="ec090ff6-2313-41f1-acc2-46e1ec1b7f98" providerId="ADAL" clId="{F90A3C96-ABB9-4323-811D-9C0C57E27EA2}" dt="2024-02-24T16:32:47.525" v="39" actId="20577"/>
        <pc:sldMkLst>
          <pc:docMk/>
          <pc:sldMk cId="1538830892" sldId="266"/>
        </pc:sldMkLst>
        <pc:spChg chg="mod">
          <ac:chgData name="Matteo Adam" userId="ec090ff6-2313-41f1-acc2-46e1ec1b7f98" providerId="ADAL" clId="{F90A3C96-ABB9-4323-811D-9C0C57E27EA2}" dt="2024-02-24T16:32:47.525" v="39" actId="20577"/>
          <ac:spMkLst>
            <pc:docMk/>
            <pc:sldMk cId="1538830892" sldId="266"/>
            <ac:spMk id="3" creationId="{95E1395C-9A4A-44F3-98D9-ADFEC4ABAA12}"/>
          </ac:spMkLst>
        </pc:spChg>
      </pc:sldChg>
      <pc:sldChg chg="modSp mod">
        <pc:chgData name="Matteo Adam" userId="ec090ff6-2313-41f1-acc2-46e1ec1b7f98" providerId="ADAL" clId="{F90A3C96-ABB9-4323-811D-9C0C57E27EA2}" dt="2024-02-24T16:37:39.258" v="115" actId="20577"/>
        <pc:sldMkLst>
          <pc:docMk/>
          <pc:sldMk cId="1845641596" sldId="267"/>
        </pc:sldMkLst>
        <pc:spChg chg="mod">
          <ac:chgData name="Matteo Adam" userId="ec090ff6-2313-41f1-acc2-46e1ec1b7f98" providerId="ADAL" clId="{F90A3C96-ABB9-4323-811D-9C0C57E27EA2}" dt="2024-02-24T16:37:39.258" v="115" actId="20577"/>
          <ac:spMkLst>
            <pc:docMk/>
            <pc:sldMk cId="1845641596" sldId="267"/>
            <ac:spMk id="3" creationId="{A4DCCD7A-4EDF-4532-8CF1-ECB4219A2303}"/>
          </ac:spMkLst>
        </pc:spChg>
      </pc:sldChg>
      <pc:sldChg chg="modSp mod">
        <pc:chgData name="Matteo Adam" userId="ec090ff6-2313-41f1-acc2-46e1ec1b7f98" providerId="ADAL" clId="{F90A3C96-ABB9-4323-811D-9C0C57E27EA2}" dt="2024-02-24T16:45:07.966" v="562" actId="20577"/>
        <pc:sldMkLst>
          <pc:docMk/>
          <pc:sldMk cId="887852292" sldId="268"/>
        </pc:sldMkLst>
        <pc:spChg chg="mod">
          <ac:chgData name="Matteo Adam" userId="ec090ff6-2313-41f1-acc2-46e1ec1b7f98" providerId="ADAL" clId="{F90A3C96-ABB9-4323-811D-9C0C57E27EA2}" dt="2024-02-24T16:45:07.966" v="562" actId="20577"/>
          <ac:spMkLst>
            <pc:docMk/>
            <pc:sldMk cId="887852292" sldId="268"/>
            <ac:spMk id="3" creationId="{BD20D59D-5986-455D-A04B-FF027C9941FA}"/>
          </ac:spMkLst>
        </pc:spChg>
      </pc:sldChg>
      <pc:sldChg chg="modSp mod">
        <pc:chgData name="Matteo Adam" userId="ec090ff6-2313-41f1-acc2-46e1ec1b7f98" providerId="ADAL" clId="{F90A3C96-ABB9-4323-811D-9C0C57E27EA2}" dt="2024-02-24T16:42:16.185" v="363" actId="20577"/>
        <pc:sldMkLst>
          <pc:docMk/>
          <pc:sldMk cId="731882985" sldId="270"/>
        </pc:sldMkLst>
        <pc:spChg chg="mod">
          <ac:chgData name="Matteo Adam" userId="ec090ff6-2313-41f1-acc2-46e1ec1b7f98" providerId="ADAL" clId="{F90A3C96-ABB9-4323-811D-9C0C57E27EA2}" dt="2024-02-24T16:42:16.185" v="363" actId="20577"/>
          <ac:spMkLst>
            <pc:docMk/>
            <pc:sldMk cId="731882985" sldId="270"/>
            <ac:spMk id="3" creationId="{A4DCCD7A-4EDF-4532-8CF1-ECB4219A2303}"/>
          </ac:spMkLst>
        </pc:spChg>
      </pc:sldChg>
      <pc:sldChg chg="del">
        <pc:chgData name="Matteo Adam" userId="ec090ff6-2313-41f1-acc2-46e1ec1b7f98" providerId="ADAL" clId="{F90A3C96-ABB9-4323-811D-9C0C57E27EA2}" dt="2024-02-24T16:42:59.508" v="364" actId="2696"/>
        <pc:sldMkLst>
          <pc:docMk/>
          <pc:sldMk cId="760693364" sldId="271"/>
        </pc:sldMkLst>
      </pc:sldChg>
    </pc:docChg>
  </pc:docChgLst>
  <pc:docChgLst>
    <pc:chgData name="Matteo Adam" userId="ec090ff6-2313-41f1-acc2-46e1ec1b7f98" providerId="ADAL" clId="{E2036C5C-16CD-4B8A-A333-9E5C380B9CFD}"/>
    <pc:docChg chg="modSld">
      <pc:chgData name="Matteo Adam" userId="ec090ff6-2313-41f1-acc2-46e1ec1b7f98" providerId="ADAL" clId="{E2036C5C-16CD-4B8A-A333-9E5C380B9CFD}" dt="2023-12-03T20:32:52.013" v="18" actId="20577"/>
      <pc:docMkLst>
        <pc:docMk/>
      </pc:docMkLst>
      <pc:sldChg chg="modSp mod">
        <pc:chgData name="Matteo Adam" userId="ec090ff6-2313-41f1-acc2-46e1ec1b7f98" providerId="ADAL" clId="{E2036C5C-16CD-4B8A-A333-9E5C380B9CFD}" dt="2023-11-24T12:51:29.480" v="3" actId="20577"/>
        <pc:sldMkLst>
          <pc:docMk/>
          <pc:sldMk cId="4271307615" sldId="261"/>
        </pc:sldMkLst>
        <pc:spChg chg="mod">
          <ac:chgData name="Matteo Adam" userId="ec090ff6-2313-41f1-acc2-46e1ec1b7f98" providerId="ADAL" clId="{E2036C5C-16CD-4B8A-A333-9E5C380B9CFD}" dt="2023-11-24T12:51:29.480" v="3" actId="20577"/>
          <ac:spMkLst>
            <pc:docMk/>
            <pc:sldMk cId="4271307615" sldId="261"/>
            <ac:spMk id="8" creationId="{876DA47C-5E84-DABE-D7F8-7C17FC2AF5A4}"/>
          </ac:spMkLst>
        </pc:spChg>
      </pc:sldChg>
      <pc:sldChg chg="modSp mod">
        <pc:chgData name="Matteo Adam" userId="ec090ff6-2313-41f1-acc2-46e1ec1b7f98" providerId="ADAL" clId="{E2036C5C-16CD-4B8A-A333-9E5C380B9CFD}" dt="2023-12-03T20:32:52.013" v="18" actId="20577"/>
        <pc:sldMkLst>
          <pc:docMk/>
          <pc:sldMk cId="1845641596" sldId="267"/>
        </pc:sldMkLst>
        <pc:spChg chg="mod">
          <ac:chgData name="Matteo Adam" userId="ec090ff6-2313-41f1-acc2-46e1ec1b7f98" providerId="ADAL" clId="{E2036C5C-16CD-4B8A-A333-9E5C380B9CFD}" dt="2023-12-03T20:32:52.013" v="18" actId="20577"/>
          <ac:spMkLst>
            <pc:docMk/>
            <pc:sldMk cId="1845641596" sldId="267"/>
            <ac:spMk id="3" creationId="{A4DCCD7A-4EDF-4532-8CF1-ECB4219A2303}"/>
          </ac:spMkLst>
        </pc:spChg>
      </pc:sldChg>
      <pc:sldChg chg="modSp mod">
        <pc:chgData name="Matteo Adam" userId="ec090ff6-2313-41f1-acc2-46e1ec1b7f98" providerId="ADAL" clId="{E2036C5C-16CD-4B8A-A333-9E5C380B9CFD}" dt="2023-11-24T15:23:59.404" v="5" actId="20577"/>
        <pc:sldMkLst>
          <pc:docMk/>
          <pc:sldMk cId="760693364" sldId="271"/>
        </pc:sldMkLst>
        <pc:spChg chg="mod">
          <ac:chgData name="Matteo Adam" userId="ec090ff6-2313-41f1-acc2-46e1ec1b7f98" providerId="ADAL" clId="{E2036C5C-16CD-4B8A-A333-9E5C380B9CFD}" dt="2023-11-24T15:23:59.404" v="5" actId="20577"/>
          <ac:spMkLst>
            <pc:docMk/>
            <pc:sldMk cId="760693364" sldId="271"/>
            <ac:spMk id="3" creationId="{A4DCCD7A-4EDF-4532-8CF1-ECB4219A230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A642E51-FA8E-4705-85AD-58FD6193DD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839BD3AB-1AF8-4CC6-8891-630808993A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D1FFEC9-F832-484A-B897-4E8218769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FC2E1-9415-41D4-ADDF-D24792E69518}" type="datetimeFigureOut">
              <a:rPr lang="sv-SE" smtClean="0"/>
              <a:t>2024-02-24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07E5AC8-2144-4E17-853B-614E00945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45CB6B6-8CE1-45B0-BA57-023E9EE8E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C24CB-94BC-4E3E-94AD-C983DE2147F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34306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C55B328-26B7-4E20-94D5-BAE4D0888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C1B6687-902E-4FAF-BF05-0A4A22C85C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86E08E3-6DB0-414C-B08C-2605BE936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FC2E1-9415-41D4-ADDF-D24792E69518}" type="datetimeFigureOut">
              <a:rPr lang="sv-SE" smtClean="0"/>
              <a:t>2024-02-24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86CB423-C3A3-4FD8-8790-251DD99CF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34AFF5E-272B-45C9-B0AD-DDAAD00F8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C24CB-94BC-4E3E-94AD-C983DE2147F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73583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AC078DF-6002-4278-950B-495BD6CD5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42D2EE8-53DF-49B3-B344-D7BFCFEE74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2E8A7E5-214F-49F8-AF29-E7A87A122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FC2E1-9415-41D4-ADDF-D24792E69518}" type="datetimeFigureOut">
              <a:rPr lang="sv-SE" smtClean="0"/>
              <a:t>2024-02-24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BB047EF-046A-4A17-A80A-B3C0ED037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3FDE722-78D0-4B2A-8DE8-8525D9FA3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C24CB-94BC-4E3E-94AD-C983DE2147F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91422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72EFBCD-ED4A-40D7-B4D0-4D9F3EA5B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9647FE3-C6EE-40E6-AAA4-10F51D6173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04845DD-DDA4-4510-AA49-3AC4C534B9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43A77E7-ECF4-4ABC-B6BB-EC3878F22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FC2E1-9415-41D4-ADDF-D24792E69518}" type="datetimeFigureOut">
              <a:rPr lang="sv-SE" smtClean="0"/>
              <a:t>2024-02-24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A8413AF-9909-4EFE-8B5B-3BA89ED58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0693943-B2BD-441E-BD8D-FB0B743C2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C24CB-94BC-4E3E-94AD-C983DE2147F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02455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C5FFB83-D868-4C82-B007-CAF38ADC1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47520EC-40BE-4D60-8E8E-002A786940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6E9F019-906E-493B-A20E-FC0B9CC667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BFC76BF5-D04A-4F33-AE29-174C3ECEA2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5915ED52-9890-4CB0-9BBB-138DFA3ED0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4055EE50-B6CF-44C4-82F9-76E792C48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FC2E1-9415-41D4-ADDF-D24792E69518}" type="datetimeFigureOut">
              <a:rPr lang="sv-SE" smtClean="0"/>
              <a:t>2024-02-24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F07B18D5-A6A9-4E05-B5DC-7D7487756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B51A0E14-9222-438D-A924-F0BE943A0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C24CB-94BC-4E3E-94AD-C983DE2147F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68806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29E4DE-F1EB-4011-B0B8-8B6DA0323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93CB7D1-99A5-4C80-84CB-CED022363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FC2E1-9415-41D4-ADDF-D24792E69518}" type="datetimeFigureOut">
              <a:rPr lang="sv-SE" smtClean="0"/>
              <a:t>2024-02-24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72C63EE-B27D-405D-9FD5-8D47BB91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AE50F43-E9C8-4B46-A8C1-882C57E6F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C24CB-94BC-4E3E-94AD-C983DE2147F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27985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BCE6622-F957-4FFA-9CE2-A18F87B6E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FC2E1-9415-41D4-ADDF-D24792E69518}" type="datetimeFigureOut">
              <a:rPr lang="sv-SE" smtClean="0"/>
              <a:t>2024-02-24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2B4393CE-F1CC-4EB0-BF74-666C4A7F7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4998AC4E-CECC-45C1-A25C-2E8CA4270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C24CB-94BC-4E3E-94AD-C983DE2147F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51429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EB83675-DFDC-49A8-9208-793E27F73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CADBC10-ECF3-496B-9050-0EA930C74E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1BE1CE7-E4DE-4DC9-8027-05A22680B6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662CAA1-49B3-425D-9DF0-6486DD5C9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FC2E1-9415-41D4-ADDF-D24792E69518}" type="datetimeFigureOut">
              <a:rPr lang="sv-SE" smtClean="0"/>
              <a:t>2024-02-24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96DFCEA-01E6-429D-98FF-7034381BA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2EF538A-FD84-4D9A-831B-33D5A5B4F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C24CB-94BC-4E3E-94AD-C983DE2147F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28171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F78456D-A5A0-4A42-8D25-33614575F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B82154C-75B7-48F9-AB39-589BB18E18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CD3D432-FC1C-482D-B9E5-C86950439D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EEBB3FB-7E1E-4E01-9DE3-D6B155067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FC2E1-9415-41D4-ADDF-D24792E69518}" type="datetimeFigureOut">
              <a:rPr lang="sv-SE" smtClean="0"/>
              <a:t>2024-02-24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C58919F-232D-4AB8-A74B-7A616AB56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0899F58-A8AB-47F0-B8F0-9F365E192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C24CB-94BC-4E3E-94AD-C983DE2147F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95873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7694C90-AC59-4590-AA38-CD01F9229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ED2395F-586B-4B56-87AB-E530855D8B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E9E27D6-1EFC-487C-9920-C2467D46F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FC2E1-9415-41D4-ADDF-D24792E69518}" type="datetimeFigureOut">
              <a:rPr lang="sv-SE" smtClean="0"/>
              <a:t>2024-02-24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E3FAA6E-8627-4429-A5B0-7681DB249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DFCED30-99BA-46D4-83BD-36ADC782E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C24CB-94BC-4E3E-94AD-C983DE2147F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84465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1F80B96A-C19A-4B43-8714-1DA4705744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11438342-2957-466B-9651-080FB3D068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8134128-79E2-4756-8B76-8F0659BD2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FC2E1-9415-41D4-ADDF-D24792E69518}" type="datetimeFigureOut">
              <a:rPr lang="sv-SE" smtClean="0"/>
              <a:t>2024-02-24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EDDA3FD-6CA8-427D-A582-A7266EFDF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0B41918-EABD-4219-8158-60153F61D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C24CB-94BC-4E3E-94AD-C983DE2147F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08653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5719703A-C746-479D-A6BA-DAAC5A6C7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5D09D8B-1A2F-4565-BCF8-96E2DD2B85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B632CF4-4012-4233-B168-C0329A4B2E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CFC2E1-9415-41D4-ADDF-D24792E69518}" type="datetimeFigureOut">
              <a:rPr lang="sv-SE" smtClean="0"/>
              <a:t>2024-02-24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F075003-CDC2-44CF-99C0-C9208F9406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55FE391-F2B0-4D24-B2EC-EBC5040BCE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C24CB-94BC-4E3E-94AD-C983DE2147F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72700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DE6A193-4755-479A-BC6F-A7EBCA73B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Huddinge IF">
            <a:extLst>
              <a:ext uri="{FF2B5EF4-FFF2-40B4-BE49-F238E27FC236}">
                <a16:creationId xmlns:a16="http://schemas.microsoft.com/office/drawing/2014/main" id="{8C161B7E-749D-41C4-B898-5C0455C4E3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9" r="2" b="8048"/>
          <a:stretch/>
        </p:blipFill>
        <p:spPr bwMode="auto">
          <a:xfrm>
            <a:off x="694370" y="481014"/>
            <a:ext cx="5040636" cy="523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0B17E17-990F-460A-92E6-5AA928C1A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01154" y="-478"/>
            <a:ext cx="7590846" cy="6858478"/>
          </a:xfrm>
          <a:custGeom>
            <a:avLst/>
            <a:gdLst>
              <a:gd name="connsiteX0" fmla="*/ 4378374 w 7554749"/>
              <a:gd name="connsiteY0" fmla="*/ 0 h 6858478"/>
              <a:gd name="connsiteX1" fmla="*/ 4372797 w 7554749"/>
              <a:gd name="connsiteY1" fmla="*/ 0 h 6858478"/>
              <a:gd name="connsiteX2" fmla="*/ 3306569 w 7554749"/>
              <a:gd name="connsiteY2" fmla="*/ 0 h 6858478"/>
              <a:gd name="connsiteX3" fmla="*/ 0 w 7554749"/>
              <a:gd name="connsiteY3" fmla="*/ 0 h 6858478"/>
              <a:gd name="connsiteX4" fmla="*/ 0 w 7554749"/>
              <a:gd name="connsiteY4" fmla="*/ 6857915 h 6858478"/>
              <a:gd name="connsiteX5" fmla="*/ 130454 w 7554749"/>
              <a:gd name="connsiteY5" fmla="*/ 6857915 h 6858478"/>
              <a:gd name="connsiteX6" fmla="*/ 130194 w 7554749"/>
              <a:gd name="connsiteY6" fmla="*/ 6858478 h 6858478"/>
              <a:gd name="connsiteX7" fmla="*/ 7554749 w 7554749"/>
              <a:gd name="connsiteY7" fmla="*/ 6858478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54749" h="6858478">
                <a:moveTo>
                  <a:pt x="4378374" y="0"/>
                </a:moveTo>
                <a:lnTo>
                  <a:pt x="4372797" y="0"/>
                </a:lnTo>
                <a:lnTo>
                  <a:pt x="3306569" y="0"/>
                </a:lnTo>
                <a:lnTo>
                  <a:pt x="0" y="0"/>
                </a:lnTo>
                <a:lnTo>
                  <a:pt x="0" y="6857915"/>
                </a:lnTo>
                <a:lnTo>
                  <a:pt x="130454" y="6857915"/>
                </a:lnTo>
                <a:lnTo>
                  <a:pt x="130194" y="6858478"/>
                </a:lnTo>
                <a:lnTo>
                  <a:pt x="7554749" y="6858478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B64DB4E-20CE-4CAE-BD72-D4E3D1FA2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405515" y="-479"/>
            <a:ext cx="6786484" cy="6858479"/>
          </a:xfrm>
          <a:custGeom>
            <a:avLst/>
            <a:gdLst>
              <a:gd name="connsiteX0" fmla="*/ 3577837 w 6754212"/>
              <a:gd name="connsiteY0" fmla="*/ 0 h 6858479"/>
              <a:gd name="connsiteX1" fmla="*/ 3572260 w 6754212"/>
              <a:gd name="connsiteY1" fmla="*/ 0 h 6858479"/>
              <a:gd name="connsiteX2" fmla="*/ 2506032 w 6754212"/>
              <a:gd name="connsiteY2" fmla="*/ 0 h 6858479"/>
              <a:gd name="connsiteX3" fmla="*/ 0 w 6754212"/>
              <a:gd name="connsiteY3" fmla="*/ 0 h 6858479"/>
              <a:gd name="connsiteX4" fmla="*/ 0 w 6754212"/>
              <a:gd name="connsiteY4" fmla="*/ 6858479 h 6858479"/>
              <a:gd name="connsiteX5" fmla="*/ 788260 w 6754212"/>
              <a:gd name="connsiteY5" fmla="*/ 6858479 h 6858479"/>
              <a:gd name="connsiteX6" fmla="*/ 788260 w 6754212"/>
              <a:gd name="connsiteY6" fmla="*/ 6858478 h 6858479"/>
              <a:gd name="connsiteX7" fmla="*/ 6754212 w 6754212"/>
              <a:gd name="connsiteY7" fmla="*/ 6858478 h 6858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754212" h="6858479">
                <a:moveTo>
                  <a:pt x="3577837" y="0"/>
                </a:moveTo>
                <a:lnTo>
                  <a:pt x="3572260" y="0"/>
                </a:lnTo>
                <a:lnTo>
                  <a:pt x="2506032" y="0"/>
                </a:lnTo>
                <a:lnTo>
                  <a:pt x="0" y="0"/>
                </a:lnTo>
                <a:lnTo>
                  <a:pt x="0" y="6858479"/>
                </a:lnTo>
                <a:lnTo>
                  <a:pt x="788260" y="6858479"/>
                </a:lnTo>
                <a:lnTo>
                  <a:pt x="788260" y="6858478"/>
                </a:lnTo>
                <a:lnTo>
                  <a:pt x="6754212" y="6858478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21CF70B-57CF-4ACE-8A86-264B2D30C8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24344" y="4005072"/>
            <a:ext cx="4032504" cy="2276856"/>
          </a:xfrm>
        </p:spPr>
        <p:txBody>
          <a:bodyPr anchor="t">
            <a:normAutofit/>
          </a:bodyPr>
          <a:lstStyle/>
          <a:p>
            <a:pPr algn="l"/>
            <a:r>
              <a:rPr lang="sv-SE" sz="4200" dirty="0"/>
              <a:t>Säsongsplanering</a:t>
            </a:r>
            <a:br>
              <a:rPr lang="sv-SE" sz="4200" dirty="0"/>
            </a:br>
            <a:r>
              <a:rPr lang="sv-SE" sz="4200" dirty="0"/>
              <a:t>P 19 A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FD2BE9E-44BE-4A3D-9091-D44D48248E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4344" y="2715768"/>
            <a:ext cx="4032504" cy="1155525"/>
          </a:xfrm>
        </p:spPr>
        <p:txBody>
          <a:bodyPr anchor="b">
            <a:normAutofit/>
          </a:bodyPr>
          <a:lstStyle/>
          <a:p>
            <a:pPr algn="l"/>
            <a:r>
              <a:rPr lang="sv-SE" sz="2000" dirty="0"/>
              <a:t>Säsong 2024</a:t>
            </a:r>
          </a:p>
        </p:txBody>
      </p:sp>
    </p:spTree>
    <p:extLst>
      <p:ext uri="{BB962C8B-B14F-4D97-AF65-F5344CB8AC3E}">
        <p14:creationId xmlns:p14="http://schemas.microsoft.com/office/powerpoint/2010/main" val="33945991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59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C7CBABA-0484-40CB-88A1-7CA9293CF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039" y="365125"/>
            <a:ext cx="7164493" cy="1325563"/>
          </a:xfrm>
        </p:spPr>
        <p:txBody>
          <a:bodyPr>
            <a:normAutofit/>
          </a:bodyPr>
          <a:lstStyle/>
          <a:p>
            <a:r>
              <a:rPr lang="sv-SE" dirty="0"/>
              <a:t>Organisation  Akademin P19A</a:t>
            </a:r>
          </a:p>
        </p:txBody>
      </p:sp>
      <p:pic>
        <p:nvPicPr>
          <p:cNvPr id="2050" name="Picture 2" descr="Huddinge IF">
            <a:extLst>
              <a:ext uri="{FF2B5EF4-FFF2-40B4-BE49-F238E27FC236}">
                <a16:creationId xmlns:a16="http://schemas.microsoft.com/office/drawing/2014/main" id="{34FFCAD8-2713-4578-9D1E-FC93A35BAA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9" r="2" b="8048"/>
          <a:stretch/>
        </p:blipFill>
        <p:spPr bwMode="auto">
          <a:xfrm>
            <a:off x="480060" y="1648197"/>
            <a:ext cx="3425957" cy="356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5E1395C-9A4A-44F3-98D9-ADFEC4ABAA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7515" y="2022601"/>
            <a:ext cx="7161017" cy="4154361"/>
          </a:xfrm>
        </p:spPr>
        <p:txBody>
          <a:bodyPr>
            <a:normAutofit/>
          </a:bodyPr>
          <a:lstStyle/>
          <a:p>
            <a:r>
              <a:rPr lang="sv-SE" sz="2000" dirty="0"/>
              <a:t>Akademiansvarig P15-P19 – Arvid Hagberg</a:t>
            </a:r>
          </a:p>
          <a:p>
            <a:r>
              <a:rPr lang="sv-SE" sz="2000" dirty="0"/>
              <a:t>Huvudtränare – Mulle Adam</a:t>
            </a:r>
          </a:p>
          <a:p>
            <a:r>
              <a:rPr lang="sv-SE" sz="2000" dirty="0"/>
              <a:t>Assisterande tränare – </a:t>
            </a:r>
            <a:r>
              <a:rPr lang="sv-SE" sz="2000" dirty="0" err="1"/>
              <a:t>Oussema</a:t>
            </a:r>
            <a:r>
              <a:rPr lang="sv-SE" sz="2000" dirty="0"/>
              <a:t> </a:t>
            </a:r>
            <a:r>
              <a:rPr lang="sv-SE" sz="2000" dirty="0" err="1"/>
              <a:t>Kharrat</a:t>
            </a:r>
            <a:endParaRPr lang="sv-SE" sz="2000" dirty="0"/>
          </a:p>
          <a:p>
            <a:r>
              <a:rPr lang="sv-SE" sz="2000" dirty="0"/>
              <a:t>Målvaktstränare – Nikola Andrejevic</a:t>
            </a:r>
          </a:p>
          <a:p>
            <a:r>
              <a:rPr lang="sv-SE" sz="2000" dirty="0"/>
              <a:t>Lagledare – </a:t>
            </a:r>
            <a:r>
              <a:rPr lang="sv-SE" sz="2000" dirty="0" err="1"/>
              <a:t>Argir</a:t>
            </a:r>
            <a:r>
              <a:rPr lang="sv-SE" sz="2000" dirty="0"/>
              <a:t> </a:t>
            </a:r>
            <a:r>
              <a:rPr lang="sv-SE" sz="2000" dirty="0" err="1"/>
              <a:t>Xherri</a:t>
            </a:r>
            <a:endParaRPr lang="sv-SE" sz="2000" dirty="0"/>
          </a:p>
          <a:p>
            <a:r>
              <a:rPr lang="sv-SE" sz="2000" dirty="0"/>
              <a:t>Truppen – 22 utespelare 3 målvakter</a:t>
            </a:r>
          </a:p>
          <a:p>
            <a:endParaRPr lang="sv-SE" sz="2000" dirty="0"/>
          </a:p>
          <a:p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15388308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E692011-9228-4381-9F3E-87F626D9C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039" y="365125"/>
            <a:ext cx="7164493" cy="1325563"/>
          </a:xfrm>
        </p:spPr>
        <p:txBody>
          <a:bodyPr>
            <a:normAutofit/>
          </a:bodyPr>
          <a:lstStyle/>
          <a:p>
            <a:r>
              <a:rPr lang="sv-SE" dirty="0"/>
              <a:t>Truppen P19A</a:t>
            </a:r>
          </a:p>
        </p:txBody>
      </p:sp>
      <p:pic>
        <p:nvPicPr>
          <p:cNvPr id="4" name="Picture 2" descr="Huddinge IF">
            <a:extLst>
              <a:ext uri="{FF2B5EF4-FFF2-40B4-BE49-F238E27FC236}">
                <a16:creationId xmlns:a16="http://schemas.microsoft.com/office/drawing/2014/main" id="{50794D41-568E-4848-95EA-F9C8915833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9" r="2" b="8048"/>
          <a:stretch/>
        </p:blipFill>
        <p:spPr bwMode="auto">
          <a:xfrm>
            <a:off x="480060" y="1648197"/>
            <a:ext cx="3425957" cy="356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9ED7C8E-850E-5EE8-62A7-1B33FDB79A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7515" y="2022601"/>
            <a:ext cx="7161017" cy="41543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Ca </a:t>
            </a:r>
            <a:r>
              <a:rPr lang="en-US" sz="2000" dirty="0" err="1"/>
              <a:t>två</a:t>
            </a:r>
            <a:r>
              <a:rPr lang="en-US" sz="2000" dirty="0"/>
              <a:t> </a:t>
            </a:r>
            <a:r>
              <a:rPr lang="en-US" sz="2000" dirty="0" err="1"/>
              <a:t>spelare</a:t>
            </a:r>
            <a:r>
              <a:rPr lang="en-US" sz="2000" dirty="0"/>
              <a:t> </a:t>
            </a:r>
            <a:r>
              <a:rPr lang="en-US" sz="2000" dirty="0" err="1"/>
              <a:t>på</a:t>
            </a:r>
            <a:r>
              <a:rPr lang="en-US" sz="2000" dirty="0"/>
              <a:t> </a:t>
            </a:r>
            <a:r>
              <a:rPr lang="en-US" sz="2000" dirty="0" err="1"/>
              <a:t>varje</a:t>
            </a:r>
            <a:r>
              <a:rPr lang="en-US" sz="2000" dirty="0"/>
              <a:t> position</a:t>
            </a:r>
          </a:p>
          <a:p>
            <a:pPr marL="0" indent="0">
              <a:buNone/>
            </a:pPr>
            <a:r>
              <a:rPr lang="en-US" sz="2000" dirty="0"/>
              <a:t>3 </a:t>
            </a:r>
            <a:r>
              <a:rPr lang="en-US" sz="2000" dirty="0" err="1"/>
              <a:t>Målvakter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8 </a:t>
            </a:r>
            <a:r>
              <a:rPr lang="en-US" sz="2000" dirty="0" err="1"/>
              <a:t>Backar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6 </a:t>
            </a:r>
            <a:r>
              <a:rPr lang="en-US" sz="2000" dirty="0" err="1"/>
              <a:t>Mittfältare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6 Forwards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391801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C578300-84A8-4F6F-84C5-8D5CDE164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039" y="365125"/>
            <a:ext cx="7164493" cy="1325563"/>
          </a:xfrm>
        </p:spPr>
        <p:txBody>
          <a:bodyPr>
            <a:normAutofit/>
          </a:bodyPr>
          <a:lstStyle/>
          <a:p>
            <a:r>
              <a:rPr lang="sv-SE" dirty="0"/>
              <a:t>Seriespel</a:t>
            </a:r>
          </a:p>
        </p:txBody>
      </p:sp>
      <p:pic>
        <p:nvPicPr>
          <p:cNvPr id="5" name="Picture 2" descr="Huddinge IF">
            <a:extLst>
              <a:ext uri="{FF2B5EF4-FFF2-40B4-BE49-F238E27FC236}">
                <a16:creationId xmlns:a16="http://schemas.microsoft.com/office/drawing/2014/main" id="{1D9A4308-0B72-447D-9B52-6ED59625A7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9" r="2" b="8048"/>
          <a:stretch/>
        </p:blipFill>
        <p:spPr bwMode="auto">
          <a:xfrm>
            <a:off x="480060" y="1648437"/>
            <a:ext cx="3425957" cy="356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1DA2068-8429-4F14-AFF1-2DC74F6911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7515" y="2022601"/>
            <a:ext cx="7161017" cy="41543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2000" dirty="0"/>
              <a:t>P19 div 1 region 4</a:t>
            </a:r>
          </a:p>
          <a:p>
            <a:pPr marL="0" indent="0">
              <a:buNone/>
            </a:pPr>
            <a:r>
              <a:rPr lang="sv-SE" sz="2000" dirty="0"/>
              <a:t>Stockholmsserien div 2</a:t>
            </a:r>
          </a:p>
        </p:txBody>
      </p:sp>
    </p:spTree>
    <p:extLst>
      <p:ext uri="{BB962C8B-B14F-4D97-AF65-F5344CB8AC3E}">
        <p14:creationId xmlns:p14="http://schemas.microsoft.com/office/powerpoint/2010/main" val="31600615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7B1009B-D11A-41A1-8324-5B85FDE8E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039" y="365125"/>
            <a:ext cx="7164493" cy="1325563"/>
          </a:xfrm>
        </p:spPr>
        <p:txBody>
          <a:bodyPr>
            <a:normAutofit/>
          </a:bodyPr>
          <a:lstStyle/>
          <a:p>
            <a:r>
              <a:rPr lang="sv-SE" dirty="0"/>
              <a:t>Spelidé P19A</a:t>
            </a:r>
          </a:p>
        </p:txBody>
      </p:sp>
      <p:pic>
        <p:nvPicPr>
          <p:cNvPr id="4" name="Picture 2" descr="Huddinge IF">
            <a:extLst>
              <a:ext uri="{FF2B5EF4-FFF2-40B4-BE49-F238E27FC236}">
                <a16:creationId xmlns:a16="http://schemas.microsoft.com/office/drawing/2014/main" id="{027A38C4-7EDE-4D67-9B2C-302127B4DC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9" r="2" b="8048"/>
          <a:stretch/>
        </p:blipFill>
        <p:spPr bwMode="auto">
          <a:xfrm>
            <a:off x="480060" y="1648197"/>
            <a:ext cx="3425957" cy="356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95BA48F-3C88-FADB-4221-43BE307D3D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7515" y="2022601"/>
            <a:ext cx="7161017" cy="4154361"/>
          </a:xfrm>
        </p:spPr>
        <p:txBody>
          <a:bodyPr>
            <a:normAutofit/>
          </a:bodyPr>
          <a:lstStyle/>
          <a:p>
            <a:r>
              <a:rPr lang="en-US" sz="2000" dirty="0" err="1"/>
              <a:t>Spel</a:t>
            </a:r>
            <a:r>
              <a:rPr lang="en-US" sz="2000" dirty="0"/>
              <a:t> system 4-2-3-1</a:t>
            </a:r>
          </a:p>
          <a:p>
            <a:r>
              <a:rPr lang="en-US" sz="2000" dirty="0" err="1"/>
              <a:t>Speluppbygnad</a:t>
            </a:r>
            <a:r>
              <a:rPr lang="en-US" sz="2000" dirty="0"/>
              <a:t> </a:t>
            </a:r>
            <a:r>
              <a:rPr lang="en-US" sz="2000" dirty="0" err="1"/>
              <a:t>rulla</a:t>
            </a:r>
            <a:r>
              <a:rPr lang="en-US" sz="2000" dirty="0"/>
              <a:t> boll </a:t>
            </a:r>
            <a:r>
              <a:rPr lang="en-US" sz="2000" dirty="0" err="1"/>
              <a:t>komma</a:t>
            </a:r>
            <a:r>
              <a:rPr lang="en-US" sz="2000" dirty="0"/>
              <a:t> via </a:t>
            </a:r>
            <a:r>
              <a:rPr lang="en-US" sz="2000" dirty="0" err="1"/>
              <a:t>kanterna</a:t>
            </a:r>
            <a:r>
              <a:rPr lang="en-US" sz="2000" dirty="0"/>
              <a:t> </a:t>
            </a:r>
            <a:r>
              <a:rPr lang="en-US" sz="2000" dirty="0" err="1"/>
              <a:t>och</a:t>
            </a:r>
            <a:r>
              <a:rPr lang="en-US" sz="2000" dirty="0"/>
              <a:t> </a:t>
            </a:r>
            <a:r>
              <a:rPr lang="en-US" sz="2000" dirty="0" err="1"/>
              <a:t>försöka</a:t>
            </a:r>
            <a:r>
              <a:rPr lang="en-US" sz="2000" dirty="0"/>
              <a:t> ta sig in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straff</a:t>
            </a:r>
            <a:r>
              <a:rPr lang="en-US" sz="2000" dirty="0"/>
              <a:t> </a:t>
            </a:r>
            <a:r>
              <a:rPr lang="en-US" sz="2000" dirty="0" err="1"/>
              <a:t>område</a:t>
            </a:r>
            <a:r>
              <a:rPr lang="en-US" sz="2000" dirty="0"/>
              <a:t> för </a:t>
            </a:r>
            <a:r>
              <a:rPr lang="en-US" sz="2000" dirty="0" err="1"/>
              <a:t>att</a:t>
            </a:r>
            <a:r>
              <a:rPr lang="en-US" sz="2000" dirty="0"/>
              <a:t> </a:t>
            </a:r>
            <a:r>
              <a:rPr lang="en-US" sz="2000" dirty="0" err="1"/>
              <a:t>spela</a:t>
            </a:r>
            <a:r>
              <a:rPr lang="en-US" sz="2000" dirty="0"/>
              <a:t> in </a:t>
            </a:r>
            <a:r>
              <a:rPr lang="en-US" sz="2000" dirty="0" err="1"/>
              <a:t>bollen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boxen </a:t>
            </a:r>
            <a:r>
              <a:rPr lang="en-US" sz="2000" dirty="0" err="1"/>
              <a:t>och</a:t>
            </a:r>
            <a:r>
              <a:rPr lang="en-US" sz="2000" dirty="0"/>
              <a:t> </a:t>
            </a:r>
            <a:r>
              <a:rPr lang="en-US" sz="2000" dirty="0" err="1"/>
              <a:t>komma</a:t>
            </a:r>
            <a:r>
              <a:rPr lang="en-US" sz="2000" dirty="0"/>
              <a:t> till </a:t>
            </a:r>
            <a:r>
              <a:rPr lang="en-US" sz="2000" dirty="0" err="1"/>
              <a:t>avslut</a:t>
            </a:r>
            <a:r>
              <a:rPr lang="en-US" sz="2000" dirty="0"/>
              <a:t>. Eller </a:t>
            </a:r>
            <a:r>
              <a:rPr lang="en-US" sz="2000" dirty="0" err="1"/>
              <a:t>spela</a:t>
            </a:r>
            <a:r>
              <a:rPr lang="en-US" sz="2000" dirty="0"/>
              <a:t> </a:t>
            </a:r>
            <a:r>
              <a:rPr lang="en-US" sz="2000" dirty="0" err="1"/>
              <a:t>centralt</a:t>
            </a:r>
            <a:r>
              <a:rPr lang="en-US" sz="2000" dirty="0"/>
              <a:t> I </a:t>
            </a:r>
            <a:r>
              <a:rPr lang="en-US" sz="2000" dirty="0" err="1"/>
              <a:t>djupled</a:t>
            </a:r>
            <a:r>
              <a:rPr lang="en-US" sz="2000" dirty="0"/>
              <a:t> </a:t>
            </a:r>
            <a:r>
              <a:rPr lang="en-US" sz="2000" dirty="0" err="1"/>
              <a:t>från</a:t>
            </a:r>
            <a:r>
              <a:rPr lang="en-US" sz="2000" dirty="0"/>
              <a:t> </a:t>
            </a:r>
            <a:r>
              <a:rPr lang="en-US" sz="2000" dirty="0" err="1"/>
              <a:t>backlinje</a:t>
            </a:r>
            <a:r>
              <a:rPr lang="en-US" sz="2000" dirty="0"/>
              <a:t> till </a:t>
            </a:r>
            <a:r>
              <a:rPr lang="en-US" sz="2000" dirty="0" err="1"/>
              <a:t>mittfält</a:t>
            </a:r>
            <a:r>
              <a:rPr lang="en-US" sz="2000" dirty="0"/>
              <a:t> </a:t>
            </a:r>
            <a:r>
              <a:rPr lang="en-US" sz="2000" dirty="0" err="1"/>
              <a:t>och</a:t>
            </a:r>
            <a:r>
              <a:rPr lang="en-US" sz="2000" dirty="0"/>
              <a:t> </a:t>
            </a:r>
            <a:r>
              <a:rPr lang="en-US" sz="2000" dirty="0" err="1"/>
              <a:t>mittfält</a:t>
            </a:r>
            <a:r>
              <a:rPr lang="en-US" sz="2000" dirty="0"/>
              <a:t> till forward.</a:t>
            </a:r>
          </a:p>
          <a:p>
            <a:r>
              <a:rPr lang="en-US" sz="2000" dirty="0"/>
              <a:t>I </a:t>
            </a:r>
            <a:r>
              <a:rPr lang="en-US" sz="2000" dirty="0" err="1"/>
              <a:t>försvarspel</a:t>
            </a:r>
            <a:r>
              <a:rPr lang="en-US" sz="2000" dirty="0"/>
              <a:t> </a:t>
            </a:r>
            <a:r>
              <a:rPr lang="en-US" sz="2000" dirty="0" err="1"/>
              <a:t>förhindra</a:t>
            </a:r>
            <a:r>
              <a:rPr lang="en-US" sz="2000" dirty="0"/>
              <a:t> </a:t>
            </a:r>
            <a:r>
              <a:rPr lang="en-US" sz="2000" dirty="0" err="1"/>
              <a:t>speluppbyggnad</a:t>
            </a:r>
            <a:r>
              <a:rPr lang="en-US" sz="2000" dirty="0"/>
              <a:t> </a:t>
            </a:r>
            <a:r>
              <a:rPr lang="en-US" sz="2000" dirty="0" err="1"/>
              <a:t>högt</a:t>
            </a:r>
            <a:r>
              <a:rPr lang="en-US" sz="2000" dirty="0"/>
              <a:t> </a:t>
            </a:r>
            <a:r>
              <a:rPr lang="en-US" sz="2000" dirty="0" err="1"/>
              <a:t>upp</a:t>
            </a:r>
            <a:r>
              <a:rPr lang="en-US" sz="2000" dirty="0"/>
              <a:t> </a:t>
            </a:r>
            <a:r>
              <a:rPr lang="en-US" sz="2000" dirty="0" err="1"/>
              <a:t>på</a:t>
            </a:r>
            <a:r>
              <a:rPr lang="en-US" sz="2000" dirty="0"/>
              <a:t> </a:t>
            </a:r>
            <a:r>
              <a:rPr lang="en-US" sz="2000" dirty="0" err="1"/>
              <a:t>motståndarlaget</a:t>
            </a:r>
            <a:r>
              <a:rPr lang="en-US" sz="2000" dirty="0"/>
              <a:t> plan halva. Vid boll tap </a:t>
            </a:r>
            <a:r>
              <a:rPr lang="en-US" sz="2000" dirty="0" err="1"/>
              <a:t>direkt</a:t>
            </a:r>
            <a:r>
              <a:rPr lang="en-US" sz="2000" dirty="0"/>
              <a:t> </a:t>
            </a:r>
            <a:r>
              <a:rPr lang="en-US" sz="2000" dirty="0" err="1"/>
              <a:t>åter</a:t>
            </a:r>
            <a:r>
              <a:rPr lang="en-US" sz="2000" dirty="0"/>
              <a:t> </a:t>
            </a:r>
            <a:r>
              <a:rPr lang="en-US" sz="2000" dirty="0" err="1"/>
              <a:t>erövnig</a:t>
            </a:r>
            <a:r>
              <a:rPr lang="en-US" sz="2000" dirty="0"/>
              <a:t>.</a:t>
            </a:r>
          </a:p>
          <a:p>
            <a:r>
              <a:rPr lang="en-US" sz="2000" dirty="0" err="1"/>
              <a:t>Alltid</a:t>
            </a:r>
            <a:r>
              <a:rPr lang="en-US" sz="2000" dirty="0"/>
              <a:t> </a:t>
            </a:r>
            <a:r>
              <a:rPr lang="en-US" sz="2000" dirty="0" err="1"/>
              <a:t>överbelasta</a:t>
            </a:r>
            <a:r>
              <a:rPr lang="en-US" sz="2000" dirty="0"/>
              <a:t> med </a:t>
            </a:r>
            <a:r>
              <a:rPr lang="en-US" sz="2000" dirty="0" err="1"/>
              <a:t>fler</a:t>
            </a:r>
            <a:r>
              <a:rPr lang="en-US" sz="2000" dirty="0"/>
              <a:t> </a:t>
            </a:r>
            <a:r>
              <a:rPr lang="en-US" sz="2000" dirty="0" err="1"/>
              <a:t>spelara</a:t>
            </a:r>
            <a:r>
              <a:rPr lang="en-US" sz="2000" dirty="0"/>
              <a:t> i </a:t>
            </a:r>
            <a:r>
              <a:rPr lang="en-US" sz="2000" dirty="0" err="1"/>
              <a:t>olika</a:t>
            </a:r>
            <a:r>
              <a:rPr lang="en-US" sz="2000" dirty="0"/>
              <a:t> zoner för </a:t>
            </a:r>
            <a:r>
              <a:rPr lang="en-US" sz="2000" dirty="0" err="1"/>
              <a:t>att</a:t>
            </a:r>
            <a:r>
              <a:rPr lang="en-US" sz="2000" dirty="0"/>
              <a:t> </a:t>
            </a:r>
            <a:r>
              <a:rPr lang="en-US" sz="2000" dirty="0" err="1"/>
              <a:t>öppna</a:t>
            </a:r>
            <a:r>
              <a:rPr lang="en-US" sz="2000" dirty="0"/>
              <a:t> </a:t>
            </a:r>
            <a:r>
              <a:rPr lang="en-US" sz="2000" dirty="0" err="1"/>
              <a:t>upp</a:t>
            </a:r>
            <a:r>
              <a:rPr lang="en-US" sz="2000" dirty="0"/>
              <a:t> för </a:t>
            </a:r>
            <a:r>
              <a:rPr lang="en-US" sz="2000" dirty="0" err="1"/>
              <a:t>flera</a:t>
            </a:r>
            <a:r>
              <a:rPr lang="en-US" sz="2000" dirty="0"/>
              <a:t> </a:t>
            </a:r>
            <a:r>
              <a:rPr lang="en-US" sz="2000" dirty="0" err="1"/>
              <a:t>passningsalternativ</a:t>
            </a:r>
            <a:r>
              <a:rPr lang="en-US" sz="2000" dirty="0"/>
              <a:t>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432335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01AC274-DFA6-40C2-AC62-E4059C082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039" y="365125"/>
            <a:ext cx="7164493" cy="1325563"/>
          </a:xfrm>
        </p:spPr>
        <p:txBody>
          <a:bodyPr>
            <a:normAutofit/>
          </a:bodyPr>
          <a:lstStyle/>
          <a:p>
            <a:r>
              <a:rPr lang="sv-SE" dirty="0"/>
              <a:t>Träningsförutsättningar</a:t>
            </a:r>
          </a:p>
        </p:txBody>
      </p:sp>
      <p:pic>
        <p:nvPicPr>
          <p:cNvPr id="4" name="Picture 2" descr="Huddinge IF">
            <a:extLst>
              <a:ext uri="{FF2B5EF4-FFF2-40B4-BE49-F238E27FC236}">
                <a16:creationId xmlns:a16="http://schemas.microsoft.com/office/drawing/2014/main" id="{DAA3D2D7-B33F-49F7-AA2E-A7AFA84CF5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9" r="2" b="8048"/>
          <a:stretch/>
        </p:blipFill>
        <p:spPr bwMode="auto">
          <a:xfrm>
            <a:off x="480060" y="1648437"/>
            <a:ext cx="3425957" cy="356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0D2D9C7-0235-45A0-989F-FA9546F006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7515" y="2022601"/>
            <a:ext cx="7161017" cy="415436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sv-SE" sz="2000" dirty="0"/>
              <a:t>Under säsong 4 bollpass</a:t>
            </a:r>
          </a:p>
          <a:p>
            <a:pPr marL="0" indent="0">
              <a:buNone/>
            </a:pPr>
            <a:r>
              <a:rPr lang="sv-SE" sz="2000" dirty="0"/>
              <a:t>Träningsverkstan två ggr/vecka jan-feb - uppbyggnad</a:t>
            </a:r>
          </a:p>
          <a:p>
            <a:pPr marL="0" indent="0">
              <a:buNone/>
            </a:pPr>
            <a:r>
              <a:rPr lang="sv-SE" sz="2000" dirty="0"/>
              <a:t>Styrka, rörlighet och skadeförebyggande träning vävs in under en normal träningsvecka</a:t>
            </a:r>
          </a:p>
          <a:p>
            <a:pPr marL="0" indent="0">
              <a:buNone/>
            </a:pPr>
            <a:r>
              <a:rPr lang="sv-SE" sz="2000"/>
              <a:t>Säsong: Källbrinks konst och naturgräs </a:t>
            </a:r>
            <a:endParaRPr lang="sv-SE" sz="2000">
              <a:cs typeface="Calibri"/>
            </a:endParaRPr>
          </a:p>
          <a:p>
            <a:pPr marL="0" indent="0">
              <a:buNone/>
            </a:pPr>
            <a:r>
              <a:rPr lang="sv-SE" sz="2000" dirty="0"/>
              <a:t>Vintertid: Brantbrink och Källbrink</a:t>
            </a:r>
          </a:p>
          <a:p>
            <a:pPr marL="0" indent="0">
              <a:buNone/>
            </a:pPr>
            <a:r>
              <a:rPr lang="sv-SE" sz="2000" dirty="0"/>
              <a:t>Vi har tillgång till akademiboden med bollar och alla redskap 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22871855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079C957-2331-464B-A282-B06FFCE6A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039" y="365125"/>
            <a:ext cx="7164493" cy="1325563"/>
          </a:xfrm>
        </p:spPr>
        <p:txBody>
          <a:bodyPr>
            <a:normAutofit/>
          </a:bodyPr>
          <a:lstStyle/>
          <a:p>
            <a:r>
              <a:rPr lang="sv-SE" dirty="0"/>
              <a:t>Mål säsongen 2024</a:t>
            </a:r>
          </a:p>
        </p:txBody>
      </p:sp>
      <p:pic>
        <p:nvPicPr>
          <p:cNvPr id="4" name="Picture 2" descr="Huddinge IF">
            <a:extLst>
              <a:ext uri="{FF2B5EF4-FFF2-40B4-BE49-F238E27FC236}">
                <a16:creationId xmlns:a16="http://schemas.microsoft.com/office/drawing/2014/main" id="{8ED468A6-F491-40CD-BCBD-610F6FC8CF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9" r="2" b="8048"/>
          <a:stretch/>
        </p:blipFill>
        <p:spPr bwMode="auto">
          <a:xfrm>
            <a:off x="480060" y="1648437"/>
            <a:ext cx="3425957" cy="356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76DA47C-5E84-DABE-D7F8-7C17FC2AF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7515" y="2022601"/>
            <a:ext cx="7161017" cy="41543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u="sng" dirty="0" err="1"/>
              <a:t>Lagmål</a:t>
            </a:r>
            <a:endParaRPr lang="en-US" sz="2000" dirty="0"/>
          </a:p>
          <a:p>
            <a:pPr marL="0" indent="0">
              <a:buNone/>
            </a:pPr>
            <a:r>
              <a:rPr lang="en-US" sz="2000" dirty="0" err="1"/>
              <a:t>Vinna</a:t>
            </a:r>
            <a:r>
              <a:rPr lang="en-US" sz="2000" dirty="0"/>
              <a:t> </a:t>
            </a:r>
            <a:r>
              <a:rPr lang="en-US" sz="2000" dirty="0" err="1"/>
              <a:t>Serien</a:t>
            </a:r>
            <a:endParaRPr lang="en-US" sz="2000" dirty="0"/>
          </a:p>
          <a:p>
            <a:pPr marL="0" indent="0">
              <a:buNone/>
            </a:pPr>
            <a:endParaRPr lang="en-US" sz="2000" u="sng" dirty="0"/>
          </a:p>
          <a:p>
            <a:pPr marL="0" indent="0">
              <a:buNone/>
            </a:pPr>
            <a:endParaRPr lang="en-US" sz="2000" u="sng" dirty="0"/>
          </a:p>
          <a:p>
            <a:pPr marL="0" indent="0">
              <a:buNone/>
            </a:pPr>
            <a:endParaRPr lang="en-US" sz="2000" u="sng" dirty="0"/>
          </a:p>
          <a:p>
            <a:pPr marL="0" indent="0">
              <a:buNone/>
            </a:pPr>
            <a:r>
              <a:rPr lang="en-US" sz="2000" u="sng" dirty="0" err="1"/>
              <a:t>Individuella</a:t>
            </a:r>
            <a:r>
              <a:rPr lang="en-US" sz="2000" u="sng" dirty="0"/>
              <a:t> </a:t>
            </a:r>
            <a:r>
              <a:rPr lang="en-US" sz="2000" u="sng" dirty="0" err="1"/>
              <a:t>mål</a:t>
            </a:r>
            <a:r>
              <a:rPr lang="en-US" sz="2000" u="sng" dirty="0"/>
              <a:t> </a:t>
            </a:r>
            <a:r>
              <a:rPr lang="en-US" sz="2000" u="sng" dirty="0" err="1"/>
              <a:t>sätts</a:t>
            </a:r>
            <a:r>
              <a:rPr lang="en-US" sz="2000" u="sng" dirty="0"/>
              <a:t> </a:t>
            </a:r>
            <a:r>
              <a:rPr lang="en-US" sz="2000" u="sng" dirty="0" err="1"/>
              <a:t>separat</a:t>
            </a:r>
            <a:endParaRPr lang="en-US" sz="2000" u="sng" dirty="0"/>
          </a:p>
        </p:txBody>
      </p:sp>
    </p:spTree>
    <p:extLst>
      <p:ext uri="{BB962C8B-B14F-4D97-AF65-F5344CB8AC3E}">
        <p14:creationId xmlns:p14="http://schemas.microsoft.com/office/powerpoint/2010/main" val="42713076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C708946-A67E-4D58-B838-64E815750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039" y="365125"/>
            <a:ext cx="7164493" cy="1325563"/>
          </a:xfrm>
        </p:spPr>
        <p:txBody>
          <a:bodyPr>
            <a:normAutofit/>
          </a:bodyPr>
          <a:lstStyle/>
          <a:p>
            <a:r>
              <a:rPr lang="sv-SE" dirty="0"/>
              <a:t>Aktivitetsschema översikt</a:t>
            </a:r>
          </a:p>
        </p:txBody>
      </p:sp>
      <p:pic>
        <p:nvPicPr>
          <p:cNvPr id="4" name="Picture 2" descr="Huddinge IF">
            <a:extLst>
              <a:ext uri="{FF2B5EF4-FFF2-40B4-BE49-F238E27FC236}">
                <a16:creationId xmlns:a16="http://schemas.microsoft.com/office/drawing/2014/main" id="{F8165FBD-1EFF-470E-9D87-7100B1763F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9" r="2" b="8048"/>
          <a:stretch/>
        </p:blipFill>
        <p:spPr bwMode="auto">
          <a:xfrm>
            <a:off x="480060" y="1648197"/>
            <a:ext cx="3425957" cy="356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4DCCD7A-4EDF-4532-8CF1-ECB4219A23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7515" y="2022601"/>
            <a:ext cx="7161017" cy="415436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v-SE" sz="2000" b="1" dirty="0"/>
              <a:t>Aktivitet				När</a:t>
            </a:r>
          </a:p>
          <a:p>
            <a:pPr marL="0" indent="0">
              <a:buNone/>
            </a:pPr>
            <a:r>
              <a:rPr lang="sv-SE" sz="2000" dirty="0"/>
              <a:t>Informationsmöte			Februari</a:t>
            </a:r>
          </a:p>
          <a:p>
            <a:pPr marL="0" indent="0">
              <a:buNone/>
            </a:pPr>
            <a:r>
              <a:rPr lang="sv-SE" sz="2000" dirty="0"/>
              <a:t>Vinteruppehåll			21Dec/7 jan</a:t>
            </a:r>
          </a:p>
          <a:p>
            <a:pPr marL="0" indent="0">
              <a:buNone/>
            </a:pPr>
            <a:r>
              <a:rPr lang="sv-SE" sz="2000" dirty="0"/>
              <a:t>Försäsong			8 jan-mars</a:t>
            </a:r>
          </a:p>
          <a:p>
            <a:pPr marL="0" indent="0">
              <a:buNone/>
            </a:pPr>
            <a:r>
              <a:rPr lang="sv-SE" sz="2000" dirty="0"/>
              <a:t>Träningsmatcher			Jan-mars</a:t>
            </a:r>
          </a:p>
          <a:p>
            <a:pPr marL="0" indent="0">
              <a:buNone/>
            </a:pPr>
            <a:r>
              <a:rPr lang="sv-SE" sz="2000" dirty="0"/>
              <a:t>Träningsläger 			22-24 Mars</a:t>
            </a:r>
          </a:p>
          <a:p>
            <a:pPr marL="0" indent="0">
              <a:buNone/>
            </a:pPr>
            <a:r>
              <a:rPr lang="sv-SE" sz="2000" dirty="0"/>
              <a:t>Spelarmöten			vår och höst</a:t>
            </a:r>
          </a:p>
          <a:p>
            <a:pPr marL="0" indent="0">
              <a:buNone/>
            </a:pPr>
            <a:r>
              <a:rPr lang="sv-SE" sz="2000" dirty="0"/>
              <a:t>Seriespel				April-okt</a:t>
            </a:r>
          </a:p>
          <a:p>
            <a:pPr marL="0" indent="0">
              <a:buNone/>
            </a:pPr>
            <a:r>
              <a:rPr lang="sv-SE" sz="2000" dirty="0"/>
              <a:t>Sommaruppehåll			24/6  -24/7</a:t>
            </a:r>
          </a:p>
          <a:p>
            <a:pPr marL="0" indent="0">
              <a:buNone/>
            </a:pPr>
            <a:r>
              <a:rPr lang="sv-SE" sz="2000" dirty="0"/>
              <a:t>Spelarsamtal			2 ggr under säsong</a:t>
            </a:r>
          </a:p>
          <a:p>
            <a:pPr marL="0" indent="0">
              <a:buNone/>
            </a:pPr>
            <a:r>
              <a:rPr lang="sv-SE" sz="2000" dirty="0"/>
              <a:t>Besked nästa säsong + </a:t>
            </a:r>
            <a:r>
              <a:rPr lang="sv-SE" sz="2000" dirty="0" err="1"/>
              <a:t>tryout</a:t>
            </a:r>
            <a:r>
              <a:rPr lang="sv-SE" sz="2000" dirty="0"/>
              <a:t>	Okt/nov</a:t>
            </a:r>
          </a:p>
          <a:p>
            <a:pPr marL="0" indent="0">
              <a:buNone/>
            </a:pPr>
            <a:r>
              <a:rPr lang="sv-SE" sz="2000" dirty="0"/>
              <a:t>Lagaktiviteter 			tre-fyra ggr/år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18456415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C708946-A67E-4D58-B838-64E815750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039" y="365125"/>
            <a:ext cx="7164493" cy="1325563"/>
          </a:xfrm>
        </p:spPr>
        <p:txBody>
          <a:bodyPr>
            <a:normAutofit/>
          </a:bodyPr>
          <a:lstStyle/>
          <a:p>
            <a:r>
              <a:rPr lang="sv-SE" sz="4000" dirty="0"/>
              <a:t>Träningsläger Åtvidaberg 22-24/3</a:t>
            </a:r>
          </a:p>
        </p:txBody>
      </p:sp>
      <p:pic>
        <p:nvPicPr>
          <p:cNvPr id="4" name="Picture 2" descr="Huddinge IF">
            <a:extLst>
              <a:ext uri="{FF2B5EF4-FFF2-40B4-BE49-F238E27FC236}">
                <a16:creationId xmlns:a16="http://schemas.microsoft.com/office/drawing/2014/main" id="{F8165FBD-1EFF-470E-9D87-7100B1763F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9" r="2" b="8048"/>
          <a:stretch/>
        </p:blipFill>
        <p:spPr bwMode="auto">
          <a:xfrm>
            <a:off x="480060" y="1648197"/>
            <a:ext cx="3425957" cy="356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4DCCD7A-4EDF-4532-8CF1-ECB4219A23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7515" y="2022601"/>
            <a:ext cx="7161017" cy="415436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sv-SE" sz="2000" dirty="0"/>
              <a:t>Avresa fredag 22/3 </a:t>
            </a:r>
            <a:r>
              <a:rPr lang="sv-SE" sz="2000" dirty="0" err="1"/>
              <a:t>kl</a:t>
            </a:r>
            <a:r>
              <a:rPr lang="sv-SE" sz="2000" dirty="0"/>
              <a:t> 15.00</a:t>
            </a:r>
          </a:p>
          <a:p>
            <a:pPr marL="0" indent="0">
              <a:buNone/>
            </a:pPr>
            <a:r>
              <a:rPr lang="sv-SE" sz="2000" dirty="0"/>
              <a:t>Hemresa söndag 24/3 – ankomst ca 18.00</a:t>
            </a:r>
          </a:p>
          <a:p>
            <a:pPr marL="0" indent="0">
              <a:buNone/>
            </a:pPr>
            <a:r>
              <a:rPr lang="sv-SE" sz="2000" dirty="0"/>
              <a:t>Boende </a:t>
            </a:r>
            <a:r>
              <a:rPr lang="sv-SE" sz="2000" dirty="0" err="1"/>
              <a:t>Yxnerum</a:t>
            </a:r>
            <a:r>
              <a:rPr lang="sv-SE" sz="2000" dirty="0"/>
              <a:t> konferenshotell 2 eller 3 bäddsrum</a:t>
            </a:r>
          </a:p>
          <a:p>
            <a:pPr marL="0" indent="0">
              <a:buNone/>
            </a:pPr>
            <a:r>
              <a:rPr lang="sv-SE" sz="2000" dirty="0"/>
              <a:t>Transport: egna bilar + en minibuss</a:t>
            </a:r>
          </a:p>
          <a:p>
            <a:pPr marL="0" indent="0">
              <a:buNone/>
            </a:pPr>
            <a:r>
              <a:rPr lang="sv-SE" sz="2000" dirty="0"/>
              <a:t>Upplägg: </a:t>
            </a:r>
          </a:p>
          <a:p>
            <a:pPr marL="0" indent="0">
              <a:buNone/>
            </a:pPr>
            <a:r>
              <a:rPr lang="sv-SE" sz="2000" dirty="0" err="1"/>
              <a:t>Ev</a:t>
            </a:r>
            <a:r>
              <a:rPr lang="sv-SE" sz="2000" dirty="0"/>
              <a:t> match Fredag</a:t>
            </a:r>
          </a:p>
          <a:p>
            <a:pPr marL="0" indent="0">
              <a:buNone/>
            </a:pPr>
            <a:r>
              <a:rPr lang="sv-SE" sz="2000" dirty="0"/>
              <a:t>Match lördag Åtvidaberg kopparvallen.</a:t>
            </a:r>
          </a:p>
          <a:p>
            <a:pPr marL="0" indent="0">
              <a:buNone/>
            </a:pPr>
            <a:r>
              <a:rPr lang="sv-SE" sz="2000" dirty="0"/>
              <a:t>Match söndag Sleipner</a:t>
            </a:r>
          </a:p>
          <a:p>
            <a:pPr marL="0" indent="0">
              <a:buNone/>
            </a:pPr>
            <a:r>
              <a:rPr lang="sv-SE" sz="2000" dirty="0"/>
              <a:t>Kostnad boende + frukost + en måltid ca 1800kr</a:t>
            </a:r>
          </a:p>
          <a:p>
            <a:pPr marL="0" indent="0">
              <a:buNone/>
            </a:pPr>
            <a:r>
              <a:rPr lang="sv-SE" sz="2000" dirty="0"/>
              <a:t>Varje spelare betalar sin egen mat i övrigt</a:t>
            </a:r>
          </a:p>
          <a:p>
            <a:pPr marL="0" indent="0">
              <a:buNone/>
            </a:pPr>
            <a:r>
              <a:rPr lang="sv-SE" sz="2000" dirty="0"/>
              <a:t>Bilförare lämna kvitto till lagledare, ersättning för drivmedel</a:t>
            </a:r>
          </a:p>
          <a:p>
            <a:pPr marL="0" indent="0">
              <a:buNone/>
            </a:pPr>
            <a:r>
              <a:rPr lang="sv-SE" sz="2000" dirty="0"/>
              <a:t>Priset förutsätter att några spelare kan låna bil</a:t>
            </a:r>
          </a:p>
          <a:p>
            <a:pPr marL="0" indent="0">
              <a:buNone/>
            </a:pPr>
            <a:r>
              <a:rPr lang="sv-SE" sz="2000" dirty="0"/>
              <a:t>Vid misskötsel blir man hemskickad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7318829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67AC295-A8D8-488B-849D-045B13C5E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039" y="365125"/>
            <a:ext cx="7164493" cy="1325563"/>
          </a:xfrm>
        </p:spPr>
        <p:txBody>
          <a:bodyPr>
            <a:normAutofit/>
          </a:bodyPr>
          <a:lstStyle/>
          <a:p>
            <a:r>
              <a:rPr lang="sv-SE" dirty="0"/>
              <a:t>Ekonomi</a:t>
            </a:r>
          </a:p>
        </p:txBody>
      </p:sp>
      <p:pic>
        <p:nvPicPr>
          <p:cNvPr id="4" name="Picture 2" descr="Huddinge IF">
            <a:extLst>
              <a:ext uri="{FF2B5EF4-FFF2-40B4-BE49-F238E27FC236}">
                <a16:creationId xmlns:a16="http://schemas.microsoft.com/office/drawing/2014/main" id="{E27BDCB1-F449-45AC-B3E3-E6C91464EB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9" r="2" b="8048"/>
          <a:stretch/>
        </p:blipFill>
        <p:spPr bwMode="auto">
          <a:xfrm>
            <a:off x="480060" y="1648437"/>
            <a:ext cx="3425957" cy="356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D20D59D-5986-455D-A04B-FF027C994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7515" y="2022601"/>
            <a:ext cx="7161017" cy="41543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1600" dirty="0"/>
              <a:t>Avgift			när		Kostnad</a:t>
            </a:r>
          </a:p>
          <a:p>
            <a:pPr marL="0" indent="0">
              <a:buNone/>
            </a:pPr>
            <a:r>
              <a:rPr lang="sv-SE" sz="1600" dirty="0"/>
              <a:t>Lagkassa			December		500kr</a:t>
            </a:r>
          </a:p>
          <a:p>
            <a:pPr marL="0" indent="0">
              <a:buNone/>
            </a:pPr>
            <a:r>
              <a:rPr lang="sv-SE" sz="1600" dirty="0"/>
              <a:t>Akademiavgift vår		Februari		3500kr</a:t>
            </a:r>
          </a:p>
          <a:p>
            <a:pPr marL="0" indent="0">
              <a:buNone/>
            </a:pPr>
            <a:r>
              <a:rPr lang="sv-SE" sz="1600" dirty="0"/>
              <a:t>Medlemsavgift		Januari		3000kr</a:t>
            </a:r>
          </a:p>
          <a:p>
            <a:pPr marL="0" indent="0">
              <a:buNone/>
            </a:pPr>
            <a:r>
              <a:rPr lang="sv-SE" sz="1600" dirty="0"/>
              <a:t>Träningsläger 		mars		1800 kr</a:t>
            </a:r>
          </a:p>
          <a:p>
            <a:pPr marL="0" indent="0">
              <a:buNone/>
            </a:pPr>
            <a:r>
              <a:rPr lang="sv-SE" sz="1600" dirty="0"/>
              <a:t>Akademiavgift höst		Augusti		3500kr</a:t>
            </a:r>
          </a:p>
          <a:p>
            <a:pPr marL="0" indent="0">
              <a:buNone/>
            </a:pPr>
            <a:r>
              <a:rPr lang="sv-SE" sz="1600" dirty="0"/>
              <a:t>Totalt					12300kr	</a:t>
            </a:r>
          </a:p>
          <a:p>
            <a:pPr marL="0" indent="0">
              <a:buNone/>
            </a:pPr>
            <a:endParaRPr lang="sv-SE" sz="1600" dirty="0"/>
          </a:p>
          <a:p>
            <a:pPr marL="0" indent="0">
              <a:buNone/>
            </a:pPr>
            <a:r>
              <a:rPr lang="sv-SE" sz="1600" dirty="0"/>
              <a:t>Lagkassan skall täcka för </a:t>
            </a:r>
            <a:r>
              <a:rPr lang="sv-SE" sz="1600" dirty="0" err="1"/>
              <a:t>erstättning</a:t>
            </a:r>
            <a:r>
              <a:rPr lang="sv-SE" sz="1600" dirty="0"/>
              <a:t> gemensamma aktiviteter, inköp av bananer </a:t>
            </a:r>
            <a:r>
              <a:rPr lang="sv-SE" sz="1600" dirty="0" err="1"/>
              <a:t>etc</a:t>
            </a:r>
            <a:r>
              <a:rPr lang="sv-SE" sz="1600" dirty="0"/>
              <a:t>			</a:t>
            </a:r>
          </a:p>
          <a:p>
            <a:pPr marL="0" indent="0">
              <a:buNone/>
            </a:pPr>
            <a:endParaRPr lang="sv-SE" sz="1600" dirty="0"/>
          </a:p>
        </p:txBody>
      </p:sp>
    </p:spTree>
    <p:extLst>
      <p:ext uri="{BB962C8B-B14F-4D97-AF65-F5344CB8AC3E}">
        <p14:creationId xmlns:p14="http://schemas.microsoft.com/office/powerpoint/2010/main" val="8878522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474</TotalTime>
  <Words>433</Words>
  <Application>Microsoft Office PowerPoint</Application>
  <PresentationFormat>Bredbild</PresentationFormat>
  <Paragraphs>77</Paragraphs>
  <Slides>10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Office-tema</vt:lpstr>
      <vt:lpstr>Säsongsplanering P 19 A</vt:lpstr>
      <vt:lpstr>Organisation  Akademin P19A</vt:lpstr>
      <vt:lpstr>Truppen P19A</vt:lpstr>
      <vt:lpstr>Seriespel</vt:lpstr>
      <vt:lpstr>Spelidé P19A</vt:lpstr>
      <vt:lpstr>Träningsförutsättningar</vt:lpstr>
      <vt:lpstr>Mål säsongen 2024</vt:lpstr>
      <vt:lpstr>Aktivitetsschema översikt</vt:lpstr>
      <vt:lpstr>Träningsläger Åtvidaberg 22-24/3</vt:lpstr>
      <vt:lpstr>Ekonomi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Säsongsplanering P XX</dc:title>
  <dc:creator>Arvid Hagberg</dc:creator>
  <cp:lastModifiedBy>Matteo Adam</cp:lastModifiedBy>
  <cp:revision>12</cp:revision>
  <dcterms:created xsi:type="dcterms:W3CDTF">2022-10-19T12:20:31Z</dcterms:created>
  <dcterms:modified xsi:type="dcterms:W3CDTF">2024-02-24T16:46:53Z</dcterms:modified>
</cp:coreProperties>
</file>