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7" r:id="rId9"/>
    <p:sldId id="266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 varScale="1">
        <p:scale>
          <a:sx n="165" d="100"/>
          <a:sy n="165" d="100"/>
        </p:scale>
        <p:origin x="13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A13D-2599-4BA6-8177-DA7CB14EB4FD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6DF9D-4A28-4DBB-9075-6BFF4C7F7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553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A13D-2599-4BA6-8177-DA7CB14EB4FD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6DF9D-4A28-4DBB-9075-6BFF4C7F7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990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A13D-2599-4BA6-8177-DA7CB14EB4FD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6DF9D-4A28-4DBB-9075-6BFF4C7F7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568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A13D-2599-4BA6-8177-DA7CB14EB4FD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6DF9D-4A28-4DBB-9075-6BFF4C7F7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48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A13D-2599-4BA6-8177-DA7CB14EB4FD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6DF9D-4A28-4DBB-9075-6BFF4C7F7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02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A13D-2599-4BA6-8177-DA7CB14EB4FD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6DF9D-4A28-4DBB-9075-6BFF4C7F7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478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A13D-2599-4BA6-8177-DA7CB14EB4FD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6DF9D-4A28-4DBB-9075-6BFF4C7F7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59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A13D-2599-4BA6-8177-DA7CB14EB4FD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6DF9D-4A28-4DBB-9075-6BFF4C7F7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983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A13D-2599-4BA6-8177-DA7CB14EB4FD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6DF9D-4A28-4DBB-9075-6BFF4C7F7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628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A13D-2599-4BA6-8177-DA7CB14EB4FD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6DF9D-4A28-4DBB-9075-6BFF4C7F7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565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A13D-2599-4BA6-8177-DA7CB14EB4FD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6DF9D-4A28-4DBB-9075-6BFF4C7F7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042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4A13D-2599-4BA6-8177-DA7CB14EB4FD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26DF9D-4A28-4DBB-9075-6BFF4C7F7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027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46980" y="1830296"/>
            <a:ext cx="11067691" cy="2440288"/>
          </a:xfrm>
        </p:spPr>
        <p:txBody>
          <a:bodyPr>
            <a:normAutofit/>
          </a:bodyPr>
          <a:lstStyle/>
          <a:p>
            <a:r>
              <a:rPr lang="sv-SE"/>
              <a:t>Föräldramöte Slätta SK </a:t>
            </a:r>
            <a:br>
              <a:rPr lang="sv-SE"/>
            </a:br>
            <a:r>
              <a:rPr lang="sv-SE"/>
              <a:t>P2014 (P10)</a:t>
            </a:r>
            <a:endParaRPr lang="en-US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437736" y="4326657"/>
            <a:ext cx="9144000" cy="1655762"/>
          </a:xfrm>
        </p:spPr>
        <p:txBody>
          <a:bodyPr>
            <a:normAutofit/>
          </a:bodyPr>
          <a:lstStyle/>
          <a:p>
            <a:r>
              <a:rPr lang="sv-SE" sz="3600"/>
              <a:t>2024-04-08</a:t>
            </a:r>
            <a:endParaRPr lang="en-US" sz="360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87" y="226173"/>
            <a:ext cx="2105025" cy="197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393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Välkomna till en ny fotbollssäsong!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/>
              <a:t>Under fotbollssäsongen 2024 kommer vi i Slätta SK P2014 (P10):</a:t>
            </a:r>
          </a:p>
          <a:p>
            <a:pPr marL="0" indent="0">
              <a:buNone/>
            </a:pPr>
            <a:endParaRPr lang="sv-SE"/>
          </a:p>
          <a:p>
            <a:r>
              <a:rPr lang="sv-SE"/>
              <a:t>Ha kul!</a:t>
            </a:r>
          </a:p>
          <a:p>
            <a:r>
              <a:rPr lang="sv-SE"/>
              <a:t>Lära oss mer fotboll</a:t>
            </a:r>
          </a:p>
          <a:p>
            <a:r>
              <a:rPr lang="sv-SE"/>
              <a:t>Lära känna varandra bättre</a:t>
            </a:r>
          </a:p>
          <a:p>
            <a:endParaRPr lang="sv-SE"/>
          </a:p>
          <a:p>
            <a:pPr marL="0" indent="0">
              <a:buNone/>
            </a:pPr>
            <a:r>
              <a:rPr lang="sv-SE"/>
              <a:t>Presentation av ledargruppen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837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Träningar under säsongen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/>
              <a:t>Två träningar i veckan.</a:t>
            </a:r>
          </a:p>
          <a:p>
            <a:r>
              <a:rPr lang="sv-SE"/>
              <a:t>Träningstider första perioden: </a:t>
            </a:r>
          </a:p>
          <a:p>
            <a:pPr marL="0" indent="0">
              <a:buNone/>
            </a:pPr>
            <a:r>
              <a:rPr lang="sv-SE"/>
              <a:t>	Måndag 17-18</a:t>
            </a:r>
          </a:p>
          <a:p>
            <a:pPr marL="0" indent="0">
              <a:buNone/>
            </a:pPr>
            <a:r>
              <a:rPr lang="sv-SE"/>
              <a:t>	Onsdag 18-19</a:t>
            </a:r>
          </a:p>
          <a:p>
            <a:r>
              <a:rPr lang="sv-SE"/>
              <a:t>Sommaruppehåll vecka 27-31</a:t>
            </a:r>
          </a:p>
          <a:p>
            <a:r>
              <a:rPr lang="sv-SE"/>
              <a:t>Samling 15 minuter innan träning ( i möjligaste mån).</a:t>
            </a:r>
          </a:p>
          <a:p>
            <a:r>
              <a:rPr lang="sv-SE"/>
              <a:t>Svara på kallelser i tid så att vi kan planera träningar utifrån deltagarantal. Kallelse via mail samt i SportAdmin Medlemsappen.</a:t>
            </a:r>
          </a:p>
        </p:txBody>
      </p:sp>
    </p:spTree>
    <p:extLst>
      <p:ext uri="{BB962C8B-B14F-4D97-AF65-F5344CB8AC3E}">
        <p14:creationId xmlns:p14="http://schemas.microsoft.com/office/powerpoint/2010/main" val="1533659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Matcher och cuper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/>
              <a:t>Två lag i seriespel 7 mot 7.</a:t>
            </a:r>
          </a:p>
          <a:p>
            <a:r>
              <a:rPr lang="sv-SE"/>
              <a:t>Match ungefär varannan helg för respektive spelare.</a:t>
            </a:r>
          </a:p>
          <a:p>
            <a:r>
              <a:rPr lang="sv-SE"/>
              <a:t>Frivilligt att spela match. Meddela oss ledare om ert barn inte vill vara med på matcher.</a:t>
            </a:r>
          </a:p>
          <a:p>
            <a:r>
              <a:rPr lang="sv-SE"/>
              <a:t>Alla spelar lika många matcher, både borta- och hemmamatcher och på olika positioner.</a:t>
            </a:r>
          </a:p>
          <a:p>
            <a:r>
              <a:rPr lang="sv-SE"/>
              <a:t>Vi spelar för att ha roligt och för att utvecklas och sätter inte samman laguppställning med målet att vinna matcher.</a:t>
            </a:r>
          </a:p>
          <a:p>
            <a:r>
              <a:rPr lang="sv-SE"/>
              <a:t>Dalecarlia cup 27-30/6 samt eventuellt någon mer cup.</a:t>
            </a:r>
          </a:p>
        </p:txBody>
      </p:sp>
    </p:spTree>
    <p:extLst>
      <p:ext uri="{BB962C8B-B14F-4D97-AF65-F5344CB8AC3E}">
        <p14:creationId xmlns:p14="http://schemas.microsoft.com/office/powerpoint/2010/main" val="1491187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Föräldraansvar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/>
              <a:t>Se till att barnen kommer rätt utrustade och i rätt tid till träning och match.</a:t>
            </a:r>
          </a:p>
          <a:p>
            <a:r>
              <a:rPr lang="sv-SE"/>
              <a:t>Svara på kallelser i tid. För sent svar på kallelse till match = tackat nej.</a:t>
            </a:r>
          </a:p>
          <a:p>
            <a:r>
              <a:rPr lang="sv-SE"/>
              <a:t>Ansvar för barnen innan och efter match.</a:t>
            </a:r>
          </a:p>
          <a:p>
            <a:r>
              <a:rPr lang="sv-SE"/>
              <a:t>Skjuts till bortamatcher. Gemensam samling, samåkning uppmuntras. Föräldrar ansvarar för att barnen har skjuts.</a:t>
            </a:r>
          </a:p>
          <a:p>
            <a:r>
              <a:rPr lang="sv-SE"/>
              <a:t>Assistera under träningar, tex samla ihop västar eller pumpa bollar.</a:t>
            </a:r>
          </a:p>
          <a:p>
            <a:r>
              <a:rPr lang="sv-SE"/>
              <a:t>Tvätta matchtröjor. </a:t>
            </a:r>
          </a:p>
          <a:p>
            <a:pPr marL="0" indent="0">
              <a:buNone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86033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Föräldraansvar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200" y="1601338"/>
            <a:ext cx="10515600" cy="4351338"/>
          </a:xfrm>
        </p:spPr>
        <p:txBody>
          <a:bodyPr>
            <a:normAutofit/>
          </a:bodyPr>
          <a:lstStyle/>
          <a:p>
            <a:r>
              <a:rPr lang="sv-SE"/>
              <a:t>Bemanna kiosken. Troligen två dagar under säsongen. Schema görs av kioskansvarig. Alla utom ledare, kisok- och säljansvarig kan räkna med att ta ett tvåtimmarspass.</a:t>
            </a:r>
          </a:p>
          <a:p>
            <a:r>
              <a:rPr lang="sv-SE"/>
              <a:t>Ansvara för säljaktivitet. 2024 Bambusa i stället för Ravelli. Mer info kommer.</a:t>
            </a:r>
          </a:p>
          <a:p>
            <a:pPr marL="0" indent="0">
              <a:buNone/>
            </a:pPr>
            <a:endParaRPr lang="sv-SE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8161" y="3454282"/>
            <a:ext cx="6064370" cy="3313863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356" y="4073526"/>
            <a:ext cx="4567649" cy="207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51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Föräldraansvar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200" y="2475782"/>
            <a:ext cx="4734464" cy="2337758"/>
          </a:xfrm>
        </p:spPr>
        <p:txBody>
          <a:bodyPr>
            <a:normAutofit/>
          </a:bodyPr>
          <a:lstStyle/>
          <a:p>
            <a:r>
              <a:rPr lang="sv-SE"/>
              <a:t>Matchvärd på hemmamatcher. Kallar 2 st per match. Syftar till att bidra till en positiv matchmiljö.</a:t>
            </a: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3691" y="603847"/>
            <a:ext cx="5554144" cy="615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85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text, skärmbild, Teckensnitt, dokument&#10;&#10;Automatiskt genererad beskrivning">
            <a:extLst>
              <a:ext uri="{FF2B5EF4-FFF2-40B4-BE49-F238E27FC236}">
                <a16:creationId xmlns:a16="http://schemas.microsoft.com/office/drawing/2014/main" xmlns="" id="{B91685A8-B419-354C-9484-600C7092B8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450" y="0"/>
            <a:ext cx="10401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241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text, skärmbild, Teckensnitt&#10;&#10;Automatiskt genererad beskrivning">
            <a:extLst>
              <a:ext uri="{FF2B5EF4-FFF2-40B4-BE49-F238E27FC236}">
                <a16:creationId xmlns:a16="http://schemas.microsoft.com/office/drawing/2014/main" xmlns="" id="{617078C4-E597-B246-B59E-4A71F5881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845" y="0"/>
            <a:ext cx="94763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6589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Avgifter, lagkassa, inkluderingsfond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18740" y="1690688"/>
            <a:ext cx="11014494" cy="2685989"/>
          </a:xfrm>
        </p:spPr>
        <p:txBody>
          <a:bodyPr>
            <a:normAutofit fontScale="92500" lnSpcReduction="10000"/>
          </a:bodyPr>
          <a:lstStyle/>
          <a:p>
            <a:r>
              <a:rPr lang="sv-SE"/>
              <a:t>Medlems- och träningsavgift. Medlemsavgift 350 kr per medlem eller 700 kr per familj. Träningsavgifter 2024 ej fastställda. 2023 var träningsavgiften 950 kr för 7 mot 7.</a:t>
            </a:r>
          </a:p>
          <a:p>
            <a:r>
              <a:rPr lang="sv-SE"/>
              <a:t>Lagkassa. Viss del av intäkter från gemensam säljaktivitet och eventuell annan försäljning.</a:t>
            </a:r>
          </a:p>
          <a:p>
            <a:r>
              <a:rPr lang="sv-SE"/>
              <a:t>Inkluderingsfond. Möjligt söka ekonomiskt stöd till medlems- och träningsavgift. Prata med oss ledare eller kontakta kansliet på info@slattask.se</a:t>
            </a:r>
          </a:p>
          <a:p>
            <a:endParaRPr lang="sv-SE">
              <a:solidFill>
                <a:srgbClr val="FF0000"/>
              </a:solidFill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728" y="4206949"/>
            <a:ext cx="5581236" cy="2577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690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v-SE" sz="4800"/>
              <a:t>Frågor eller funderingar?</a:t>
            </a:r>
          </a:p>
        </p:txBody>
      </p:sp>
    </p:spTree>
    <p:extLst>
      <p:ext uri="{BB962C8B-B14F-4D97-AF65-F5344CB8AC3E}">
        <p14:creationId xmlns:p14="http://schemas.microsoft.com/office/powerpoint/2010/main" val="22512800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343</Words>
  <Application>Microsoft Office PowerPoint</Application>
  <PresentationFormat>Bredbild</PresentationFormat>
  <Paragraphs>42</Paragraphs>
  <Slides>11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Office-tema</vt:lpstr>
      <vt:lpstr>Föräldramöte Slätta SK  P2014 (P10)</vt:lpstr>
      <vt:lpstr>Välkomna till en ny fotbollssäsong!</vt:lpstr>
      <vt:lpstr>Träningar under säsongen</vt:lpstr>
      <vt:lpstr>Matcher och cuper</vt:lpstr>
      <vt:lpstr>Föräldraansvar</vt:lpstr>
      <vt:lpstr>Föräldraansvar</vt:lpstr>
      <vt:lpstr>Föräldraansvar</vt:lpstr>
      <vt:lpstr>PowerPoint-presentation</vt:lpstr>
      <vt:lpstr>PowerPoint-presentation</vt:lpstr>
      <vt:lpstr>Avgifter, lagkassa, inkluderingsfond</vt:lpstr>
      <vt:lpstr>PowerPoint-presentation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Föräldramöte Slätta SK  P2014 (P10)</dc:title>
  <dc:creator>Microsoft-konto</dc:creator>
  <cp:lastModifiedBy>Microsoft-konto</cp:lastModifiedBy>
  <cp:revision>13</cp:revision>
  <dcterms:created xsi:type="dcterms:W3CDTF">2024-03-29T08:36:02Z</dcterms:created>
  <dcterms:modified xsi:type="dcterms:W3CDTF">2024-04-08T19:46:54Z</dcterms:modified>
</cp:coreProperties>
</file>