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58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91" d="100"/>
          <a:sy n="91" d="100"/>
        </p:scale>
        <p:origin x="3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Hedin" userId="33d2c2bc-452d-4432-ac63-82b5a8162a26" providerId="ADAL" clId="{6442EEEF-4E53-4E89-9725-7180986339FC}"/>
    <pc:docChg chg="undo custSel addSld modSld sldOrd">
      <pc:chgData name="Erik Hedin" userId="33d2c2bc-452d-4432-ac63-82b5a8162a26" providerId="ADAL" clId="{6442EEEF-4E53-4E89-9725-7180986339FC}" dt="2026-04-29T20:17:52.588" v="525" actId="1076"/>
      <pc:docMkLst>
        <pc:docMk/>
      </pc:docMkLst>
      <pc:sldChg chg="addSp delSp modSp mod setBg addAnim">
        <pc:chgData name="Erik Hedin" userId="33d2c2bc-452d-4432-ac63-82b5a8162a26" providerId="ADAL" clId="{6442EEEF-4E53-4E89-9725-7180986339FC}" dt="2026-04-29T20:17:13.457" v="523" actId="478"/>
        <pc:sldMkLst>
          <pc:docMk/>
          <pc:sldMk cId="764246991" sldId="256"/>
        </pc:sldMkLst>
        <pc:spChg chg="mod">
          <ac:chgData name="Erik Hedin" userId="33d2c2bc-452d-4432-ac63-82b5a8162a26" providerId="ADAL" clId="{6442EEEF-4E53-4E89-9725-7180986339FC}" dt="2026-04-25T08:01:18.379" v="522" actId="20577"/>
          <ac:spMkLst>
            <pc:docMk/>
            <pc:sldMk cId="764246991" sldId="256"/>
            <ac:spMk id="2" creationId="{A888AC8F-CE0C-B77D-1235-C93E8206A6B5}"/>
          </ac:spMkLst>
        </pc:spChg>
        <pc:spChg chg="del mod">
          <ac:chgData name="Erik Hedin" userId="33d2c2bc-452d-4432-ac63-82b5a8162a26" providerId="ADAL" clId="{6442EEEF-4E53-4E89-9725-7180986339FC}" dt="2026-04-29T20:17:13.457" v="523" actId="478"/>
          <ac:spMkLst>
            <pc:docMk/>
            <pc:sldMk cId="764246991" sldId="256"/>
            <ac:spMk id="3" creationId="{5CE7D1D4-38E9-8422-2682-1D727C16559A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31" creationId="{362D44EE-C852-4460-B8B5-C4F2BC20510C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33" creationId="{658970D8-8D1D-4B5C-894B-E871CC86543D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35" creationId="{F227E5B6-9132-43CA-B503-37A18562ADF2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37" creationId="{03C2051E-A88D-48E5-BACF-AAED17892722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39" creationId="{7821A508-2985-4905-874A-527429BAABFA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41" creationId="{D2929CB1-0E3C-4B2D-ADC5-0154FB33BA44}"/>
          </ac:spMkLst>
        </pc:spChg>
        <pc:spChg chg="add">
          <ac:chgData name="Erik Hedin" userId="33d2c2bc-452d-4432-ac63-82b5a8162a26" providerId="ADAL" clId="{6442EEEF-4E53-4E89-9725-7180986339FC}" dt="2026-04-23T14:45:53.532" v="109" actId="26606"/>
          <ac:spMkLst>
            <pc:docMk/>
            <pc:sldMk cId="764246991" sldId="256"/>
            <ac:spMk id="1043" creationId="{5F2F0C84-BE8C-4DC2-A6D3-30349A801D5C}"/>
          </ac:spMkLst>
        </pc:spChg>
        <pc:picChg chg="add mod">
          <ac:chgData name="Erik Hedin" userId="33d2c2bc-452d-4432-ac63-82b5a8162a26" providerId="ADAL" clId="{6442EEEF-4E53-4E89-9725-7180986339FC}" dt="2026-04-23T14:46:06.115" v="112" actId="1076"/>
          <ac:picMkLst>
            <pc:docMk/>
            <pc:sldMk cId="764246991" sldId="256"/>
            <ac:picMk id="1026" creationId="{F07D87D7-68B4-31A2-3306-16C52581BBE8}"/>
          </ac:picMkLst>
        </pc:picChg>
      </pc:sldChg>
      <pc:sldChg chg="addSp delSp modSp mod modTransition setBg">
        <pc:chgData name="Erik Hedin" userId="33d2c2bc-452d-4432-ac63-82b5a8162a26" providerId="ADAL" clId="{6442EEEF-4E53-4E89-9725-7180986339FC}" dt="2026-04-29T20:17:52.588" v="525" actId="1076"/>
        <pc:sldMkLst>
          <pc:docMk/>
          <pc:sldMk cId="362589689" sldId="257"/>
        </pc:sldMkLst>
        <pc:spChg chg="del mod">
          <ac:chgData name="Erik Hedin" userId="33d2c2bc-452d-4432-ac63-82b5a8162a26" providerId="ADAL" clId="{6442EEEF-4E53-4E89-9725-7180986339FC}" dt="2026-04-29T20:17:25.508" v="524" actId="478"/>
          <ac:spMkLst>
            <pc:docMk/>
            <pc:sldMk cId="362589689" sldId="257"/>
            <ac:spMk id="2" creationId="{CE98D5BC-2216-8BE7-0CC0-7BF8148C9E0B}"/>
          </ac:spMkLst>
        </pc:spChg>
        <pc:spChg chg="mod ord">
          <ac:chgData name="Erik Hedin" userId="33d2c2bc-452d-4432-ac63-82b5a8162a26" providerId="ADAL" clId="{6442EEEF-4E53-4E89-9725-7180986339FC}" dt="2026-04-29T20:17:52.588" v="525" actId="1076"/>
          <ac:spMkLst>
            <pc:docMk/>
            <pc:sldMk cId="362589689" sldId="257"/>
            <ac:spMk id="3" creationId="{E20DF880-8175-3B8F-75A5-D0F3C206FD2D}"/>
          </ac:spMkLst>
        </pc:spChg>
        <pc:spChg chg="add">
          <ac:chgData name="Erik Hedin" userId="33d2c2bc-452d-4432-ac63-82b5a8162a26" providerId="ADAL" clId="{6442EEEF-4E53-4E89-9725-7180986339FC}" dt="2026-04-23T14:46:24.526" v="116" actId="26606"/>
          <ac:spMkLst>
            <pc:docMk/>
            <pc:sldMk cId="362589689" sldId="257"/>
            <ac:spMk id="2055" creationId="{3346177D-ADC4-4968-B747-5CFCD390B5B9}"/>
          </ac:spMkLst>
        </pc:spChg>
        <pc:spChg chg="add">
          <ac:chgData name="Erik Hedin" userId="33d2c2bc-452d-4432-ac63-82b5a8162a26" providerId="ADAL" clId="{6442EEEF-4E53-4E89-9725-7180986339FC}" dt="2026-04-23T14:46:24.526" v="116" actId="26606"/>
          <ac:spMkLst>
            <pc:docMk/>
            <pc:sldMk cId="362589689" sldId="257"/>
            <ac:spMk id="2057" creationId="{0844A943-BF79-4FEA-ABB1-3BD54D236606}"/>
          </ac:spMkLst>
        </pc:spChg>
        <pc:spChg chg="add">
          <ac:chgData name="Erik Hedin" userId="33d2c2bc-452d-4432-ac63-82b5a8162a26" providerId="ADAL" clId="{6442EEEF-4E53-4E89-9725-7180986339FC}" dt="2026-04-23T14:46:24.526" v="116" actId="26606"/>
          <ac:spMkLst>
            <pc:docMk/>
            <pc:sldMk cId="362589689" sldId="257"/>
            <ac:spMk id="2059" creationId="{6437CC72-F4A8-4DC3-AFAB-D22C482C8100}"/>
          </ac:spMkLst>
        </pc:spChg>
        <pc:picChg chg="add mod">
          <ac:chgData name="Erik Hedin" userId="33d2c2bc-452d-4432-ac63-82b5a8162a26" providerId="ADAL" clId="{6442EEEF-4E53-4E89-9725-7180986339FC}" dt="2026-04-23T14:46:24.526" v="116" actId="26606"/>
          <ac:picMkLst>
            <pc:docMk/>
            <pc:sldMk cId="362589689" sldId="257"/>
            <ac:picMk id="2050" creationId="{C7D0C43D-B48B-7A10-8F6D-4602C672B4E3}"/>
          </ac:picMkLst>
        </pc:picChg>
      </pc:sldChg>
      <pc:sldChg chg="ord">
        <pc:chgData name="Erik Hedin" userId="33d2c2bc-452d-4432-ac63-82b5a8162a26" providerId="ADAL" clId="{6442EEEF-4E53-4E89-9725-7180986339FC}" dt="2026-04-23T14:47:31.468" v="181"/>
        <pc:sldMkLst>
          <pc:docMk/>
          <pc:sldMk cId="2917703243" sldId="258"/>
        </pc:sldMkLst>
      </pc:sldChg>
      <pc:sldChg chg="addSp delSp modSp new mod setBg">
        <pc:chgData name="Erik Hedin" userId="33d2c2bc-452d-4432-ac63-82b5a8162a26" providerId="ADAL" clId="{6442EEEF-4E53-4E89-9725-7180986339FC}" dt="2026-04-23T15:13:15.582" v="456" actId="20577"/>
        <pc:sldMkLst>
          <pc:docMk/>
          <pc:sldMk cId="3867275869" sldId="259"/>
        </pc:sldMkLst>
        <pc:spChg chg="mo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2" creationId="{D0BF9533-C626-7666-8029-B8DE012F9928}"/>
          </ac:spMkLst>
        </pc:spChg>
        <pc:spChg chg="mod ord">
          <ac:chgData name="Erik Hedin" userId="33d2c2bc-452d-4432-ac63-82b5a8162a26" providerId="ADAL" clId="{6442EEEF-4E53-4E89-9725-7180986339FC}" dt="2026-04-23T15:13:15.582" v="456" actId="20577"/>
          <ac:spMkLst>
            <pc:docMk/>
            <pc:sldMk cId="3867275869" sldId="259"/>
            <ac:spMk id="3" creationId="{B3D7DCEC-2394-4CF9-D793-54885B6FE942}"/>
          </ac:spMkLst>
        </pc:spChg>
        <pc:spChg chg="ad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3114" creationId="{12609869-9E80-471B-A487-A53288E0E791}"/>
          </ac:spMkLst>
        </pc:spChg>
        <pc:spChg chg="ad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3115" creationId="{7004738A-9D34-43E8-97D2-CA0EED4F8BE0}"/>
          </ac:spMkLst>
        </pc:spChg>
        <pc:spChg chg="ad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3116" creationId="{B8B8D07F-F13E-443E-BA68-2D26672D76B9}"/>
          </ac:spMkLst>
        </pc:spChg>
        <pc:spChg chg="ad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3117" creationId="{2813A4FA-24A5-41ED-A534-3807D1B2F344}"/>
          </ac:spMkLst>
        </pc:spChg>
        <pc:spChg chg="add">
          <ac:chgData name="Erik Hedin" userId="33d2c2bc-452d-4432-ac63-82b5a8162a26" providerId="ADAL" clId="{6442EEEF-4E53-4E89-9725-7180986339FC}" dt="2026-04-23T14:52:44.166" v="197" actId="26606"/>
          <ac:spMkLst>
            <pc:docMk/>
            <pc:sldMk cId="3867275869" sldId="259"/>
            <ac:spMk id="3118" creationId="{C3944F27-CA70-4E84-A51A-E6BF89558979}"/>
          </ac:spMkLst>
        </pc:spChg>
        <pc:picChg chg="add mod">
          <ac:chgData name="Erik Hedin" userId="33d2c2bc-452d-4432-ac63-82b5a8162a26" providerId="ADAL" clId="{6442EEEF-4E53-4E89-9725-7180986339FC}" dt="2026-04-23T14:52:44.166" v="197" actId="26606"/>
          <ac:picMkLst>
            <pc:docMk/>
            <pc:sldMk cId="3867275869" sldId="259"/>
            <ac:picMk id="3074" creationId="{0ED97E74-2241-C557-A55C-C51873D38E51}"/>
          </ac:picMkLst>
        </pc:picChg>
      </pc:sldChg>
      <pc:sldChg chg="addSp delSp modSp new mod setBg">
        <pc:chgData name="Erik Hedin" userId="33d2c2bc-452d-4432-ac63-82b5a8162a26" providerId="ADAL" clId="{6442EEEF-4E53-4E89-9725-7180986339FC}" dt="2026-04-25T08:00:46.846" v="520" actId="20577"/>
        <pc:sldMkLst>
          <pc:docMk/>
          <pc:sldMk cId="1999998105" sldId="260"/>
        </pc:sldMkLst>
        <pc:spChg chg="mod">
          <ac:chgData name="Erik Hedin" userId="33d2c2bc-452d-4432-ac63-82b5a8162a26" providerId="ADAL" clId="{6442EEEF-4E53-4E89-9725-7180986339FC}" dt="2026-04-23T15:06:35.461" v="388" actId="26606"/>
          <ac:spMkLst>
            <pc:docMk/>
            <pc:sldMk cId="1999998105" sldId="260"/>
            <ac:spMk id="2" creationId="{6CFEDE86-5F2B-8F11-E14B-12326172828B}"/>
          </ac:spMkLst>
        </pc:spChg>
        <pc:spChg chg="mod ord">
          <ac:chgData name="Erik Hedin" userId="33d2c2bc-452d-4432-ac63-82b5a8162a26" providerId="ADAL" clId="{6442EEEF-4E53-4E89-9725-7180986339FC}" dt="2026-04-25T08:00:46.846" v="520" actId="20577"/>
          <ac:spMkLst>
            <pc:docMk/>
            <pc:sldMk cId="1999998105" sldId="260"/>
            <ac:spMk id="3" creationId="{DCF6BAAF-40E1-401E-7DF9-D3C3222F420C}"/>
          </ac:spMkLst>
        </pc:spChg>
        <pc:spChg chg="add">
          <ac:chgData name="Erik Hedin" userId="33d2c2bc-452d-4432-ac63-82b5a8162a26" providerId="ADAL" clId="{6442EEEF-4E53-4E89-9725-7180986339FC}" dt="2026-04-23T15:06:35.461" v="388" actId="26606"/>
          <ac:spMkLst>
            <pc:docMk/>
            <pc:sldMk cId="1999998105" sldId="260"/>
            <ac:spMk id="19" creationId="{2EB492CD-616E-47F8-933B-5E2D952A0593}"/>
          </ac:spMkLst>
        </pc:spChg>
        <pc:spChg chg="add">
          <ac:chgData name="Erik Hedin" userId="33d2c2bc-452d-4432-ac63-82b5a8162a26" providerId="ADAL" clId="{6442EEEF-4E53-4E89-9725-7180986339FC}" dt="2026-04-23T15:06:35.461" v="388" actId="26606"/>
          <ac:spMkLst>
            <pc:docMk/>
            <pc:sldMk cId="1999998105" sldId="260"/>
            <ac:spMk id="20" creationId="{59383CF9-23B5-4335-9B21-1791C4CF1C75}"/>
          </ac:spMkLst>
        </pc:spChg>
        <pc:spChg chg="add">
          <ac:chgData name="Erik Hedin" userId="33d2c2bc-452d-4432-ac63-82b5a8162a26" providerId="ADAL" clId="{6442EEEF-4E53-4E89-9725-7180986339FC}" dt="2026-04-23T15:06:35.461" v="388" actId="26606"/>
          <ac:spMkLst>
            <pc:docMk/>
            <pc:sldMk cId="1999998105" sldId="260"/>
            <ac:spMk id="21" creationId="{0007FE00-9498-4706-B255-6437B0252C02}"/>
          </ac:spMkLst>
        </pc:spChg>
        <pc:picChg chg="add mod">
          <ac:chgData name="Erik Hedin" userId="33d2c2bc-452d-4432-ac63-82b5a8162a26" providerId="ADAL" clId="{6442EEEF-4E53-4E89-9725-7180986339FC}" dt="2026-04-23T15:07:31.849" v="400" actId="1076"/>
          <ac:picMkLst>
            <pc:docMk/>
            <pc:sldMk cId="1999998105" sldId="260"/>
            <ac:picMk id="4" creationId="{F216F6E5-D1C2-906F-A466-B8AAFB79256E}"/>
          </ac:picMkLst>
        </pc:picChg>
      </pc:sldChg>
      <pc:sldChg chg="modSp add mod">
        <pc:chgData name="Erik Hedin" userId="33d2c2bc-452d-4432-ac63-82b5a8162a26" providerId="ADAL" clId="{6442EEEF-4E53-4E89-9725-7180986339FC}" dt="2026-04-23T15:16:52.392" v="480" actId="1076"/>
        <pc:sldMkLst>
          <pc:docMk/>
          <pc:sldMk cId="612456962" sldId="261"/>
        </pc:sldMkLst>
        <pc:spChg chg="mod">
          <ac:chgData name="Erik Hedin" userId="33d2c2bc-452d-4432-ac63-82b5a8162a26" providerId="ADAL" clId="{6442EEEF-4E53-4E89-9725-7180986339FC}" dt="2026-04-23T15:14:31.507" v="466" actId="1076"/>
          <ac:spMkLst>
            <pc:docMk/>
            <pc:sldMk cId="612456962" sldId="261"/>
            <ac:spMk id="2" creationId="{FD2839E4-FE5E-B0F1-8A95-9E46C86F97AE}"/>
          </ac:spMkLst>
        </pc:spChg>
        <pc:spChg chg="mod">
          <ac:chgData name="Erik Hedin" userId="33d2c2bc-452d-4432-ac63-82b5a8162a26" providerId="ADAL" clId="{6442EEEF-4E53-4E89-9725-7180986339FC}" dt="2026-04-23T15:16:17.271" v="479" actId="6549"/>
          <ac:spMkLst>
            <pc:docMk/>
            <pc:sldMk cId="612456962" sldId="261"/>
            <ac:spMk id="3" creationId="{CEC370E6-0034-7697-1E28-BB788F62E384}"/>
          </ac:spMkLst>
        </pc:spChg>
        <pc:picChg chg="mod">
          <ac:chgData name="Erik Hedin" userId="33d2c2bc-452d-4432-ac63-82b5a8162a26" providerId="ADAL" clId="{6442EEEF-4E53-4E89-9725-7180986339FC}" dt="2026-04-23T15:16:52.392" v="480" actId="1076"/>
          <ac:picMkLst>
            <pc:docMk/>
            <pc:sldMk cId="612456962" sldId="261"/>
            <ac:picMk id="3074" creationId="{D252119A-D649-3941-CB1F-1F46041048E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69A97E-BA79-8CEE-F236-B8B652FBC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0D942CC-B78E-43B3-BA2A-5211894DF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B8A945E-0D2A-85F5-3C9D-EEF38E6C7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C8BDD5-E7A5-08C1-EDB2-24BD386F9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DE4EDE-011F-D004-E5BD-7C474645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780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809CD7-FCB7-FC5B-B7DC-D74B2ACF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6E10F5-E8E7-BF78-DF76-085C9013F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997332-43FA-C10E-4126-DDB49503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79EAC9-50A7-158B-08FB-BB6EC991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D219B29-3F87-220B-D041-63AC913ED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737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0F9FCA-4954-90BE-981C-8DF5856ED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B2CB1A8-383D-5052-2872-799E8F1E7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02F7E3-B5C7-A026-6F9C-7ACFA60A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5DC284-F515-B6DF-4246-A6F8D0E55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6219D3-B94D-5336-C468-D2D0E6387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711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EC93AD-841E-294E-D8F4-A3A06CD92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F3A26C-1BE7-DA57-C2E1-49681CEE9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8B8CC34-0A38-4BE2-DEC7-6BDF5953C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A9CB99C-63AF-AF16-422D-EA46F10CE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0890051-21C8-C198-7025-F6BE6AD56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9E2C2A-F0F0-309D-3E42-EDFF9168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453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0E7677-32F2-2652-3F26-A2F8FCA41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DEAD990-2B30-3080-8109-1395CCA27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AA433FB-A995-98B0-9466-196CF95C7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C17BBFC-59EC-CAFB-950C-DA7AF8CED3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6AACD01-37B5-75D4-CED6-E41F57CF2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550BE0B-9FA8-18F6-3FC6-63FAAF19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3BAF9AF-A8A3-67FD-1BED-106C06BE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5024182-4864-5147-3481-7156803E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9037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EF394A-CDFF-CB3C-64E1-1DCCD80A1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A2C399-4988-7703-703D-F6DD1EB9B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07D4E20-BB46-BCFD-D2CD-027B0701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0E72025-F768-A325-72DE-C006A770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01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EBAF9EB-8CD5-5895-280E-12242868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FC27998-66E3-BC48-F8F4-0CB168C1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782408C-9E05-85B9-9857-FFE85211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429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7E522D-9E50-2F23-C92C-BADFC6226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391415-770B-20EB-2B41-EA3FA2C7A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B8DB24B-D655-8027-11DA-3035C4B7B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E103FF-281B-2257-90F6-E75F49BCB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37D7BFD-4BCA-0BE6-D5BD-D34134E5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09623A-65A2-8708-78C4-75D47863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33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F59B40-64C2-5AAA-CE7C-4DC1C8551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7D1E590-EF1B-FAB1-3E2F-37328D78F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C7BF175-536F-364D-B260-3FF11D13C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1608FD-650F-2787-2EF1-710EF496B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4602A8-1ABD-1610-2BC0-D6B9E911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7BD5C56-EE7E-8BCE-CCC7-026D7E0B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477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3B99DC-84D7-DEA2-C242-8350438F6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E6E1CDA-EE45-7B27-49BE-92B0FEF4F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C4B6CE-C388-9A3F-9D9A-5639D083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C5F29D-5EE9-6FF3-461C-CEA04789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FA5EAB-365B-47A3-4F66-A17DDDF51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101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E3C1535-B35A-FA35-9384-82E901B4C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F650F85-73F0-BD57-891B-EC877D4DC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4EE3B9C-BF46-ED9B-9CB1-F707E43A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047A22-FA16-C2F1-5954-8C4B327E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5F4135-53E2-DF0F-E368-AF46959D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45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051BA44-5B1F-E73E-1FA4-25BE01BC2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3A1548-AD1A-84F0-D01C-0BB600048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A1850A0-CB09-F0CD-1191-581DE8FB3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E5914-F711-4B5B-8545-505A493F4ECB}" type="datetimeFigureOut">
              <a:rPr lang="sv-SE" smtClean="0"/>
              <a:t>2026-04-22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B8206A7-D1EA-3F98-EA54-0E1589600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2C7B95-83BB-EAC6-56B2-9561680D8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25A97C-37A4-494F-BC04-EBAA7C2DD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929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dalafotboll.nu/domare/administration/spelregle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88AC8F-CE0C-B77D-1235-C93E8206A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5" y="879082"/>
            <a:ext cx="5334930" cy="2189214"/>
          </a:xfrm>
        </p:spPr>
        <p:txBody>
          <a:bodyPr>
            <a:normAutofit/>
          </a:bodyPr>
          <a:lstStyle/>
          <a:p>
            <a:r>
              <a:rPr lang="sv-SE" dirty="0"/>
              <a:t>Slätta SK</a:t>
            </a:r>
            <a:br>
              <a:rPr lang="sv-SE" dirty="0"/>
            </a:br>
            <a:r>
              <a:rPr lang="sv-SE" dirty="0"/>
              <a:t>Domare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6" name="Picture 2" descr="Slätta Sportklubb">
            <a:extLst>
              <a:ext uri="{FF2B5EF4-FFF2-40B4-BE49-F238E27FC236}">
                <a16:creationId xmlns:a16="http://schemas.microsoft.com/office/drawing/2014/main" id="{F07D87D7-68B4-31A2-3306-16C52581B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>
            <a:fillRect/>
          </a:stretch>
        </p:blipFill>
        <p:spPr bwMode="auto">
          <a:xfrm>
            <a:off x="885086" y="1123088"/>
            <a:ext cx="3890417" cy="389041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24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lätta Sportklubb">
            <a:extLst>
              <a:ext uri="{FF2B5EF4-FFF2-40B4-BE49-F238E27FC236}">
                <a16:creationId xmlns:a16="http://schemas.microsoft.com/office/drawing/2014/main" id="{C7D0C43D-B48B-7A10-8F6D-4602C672B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130" y="1275070"/>
            <a:ext cx="3876165" cy="38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0DF880-8175-3B8F-75A5-D0F3C206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561" y="1614420"/>
            <a:ext cx="5754896" cy="31974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Presentation av alla</a:t>
            </a:r>
          </a:p>
          <a:p>
            <a:r>
              <a:rPr lang="sv-SE" sz="2000" dirty="0"/>
              <a:t>Utbildningen</a:t>
            </a:r>
          </a:p>
          <a:p>
            <a:r>
              <a:rPr lang="sv-SE" sz="2000" dirty="0"/>
              <a:t>Rollen som domare</a:t>
            </a:r>
          </a:p>
          <a:p>
            <a:r>
              <a:rPr lang="sv-SE" sz="2000" dirty="0"/>
              <a:t>Systemet </a:t>
            </a:r>
            <a:r>
              <a:rPr lang="sv-SE" sz="2000" dirty="0" err="1"/>
              <a:t>Fogis</a:t>
            </a:r>
            <a:endParaRPr lang="sv-SE" sz="2000" dirty="0"/>
          </a:p>
          <a:p>
            <a:r>
              <a:rPr lang="sv-SE" sz="2000" dirty="0"/>
              <a:t>Kontaktuppgifter och kommunikation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9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4" name="Rectangle 307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0BF9533-C626-7666-8029-B8DE012F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sv-SE" sz="4000"/>
              <a:t>Rollen som domare</a:t>
            </a:r>
            <a:br>
              <a:rPr lang="sv-SE" sz="4000"/>
            </a:br>
            <a:endParaRPr lang="sv-SE" sz="400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D7DCEC-2394-4CF9-D793-54885B6FE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sv-SE" sz="2000" dirty="0"/>
              <a:t>Kom i tid till matchen</a:t>
            </a:r>
          </a:p>
          <a:p>
            <a:r>
              <a:rPr lang="sv-SE" sz="2000" dirty="0"/>
              <a:t>Hälsa på tränare och ledare (i båda lagen)</a:t>
            </a:r>
          </a:p>
          <a:p>
            <a:r>
              <a:rPr lang="sv-SE" sz="2000" dirty="0"/>
              <a:t>Rätt kläder</a:t>
            </a:r>
          </a:p>
          <a:p>
            <a:r>
              <a:rPr lang="sv-SE" sz="2000" dirty="0"/>
              <a:t>Utrustning</a:t>
            </a:r>
          </a:p>
          <a:p>
            <a:r>
              <a:rPr lang="sv-SE" sz="2000" dirty="0"/>
              <a:t>Matchmiljö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>
                <a:hlinkClick r:id="rId2"/>
              </a:rPr>
              <a:t>https://www.dalafotboll.nu/domare/administration/spelregler/</a:t>
            </a:r>
            <a:endParaRPr lang="sv-SE" sz="2000" dirty="0"/>
          </a:p>
        </p:txBody>
      </p:sp>
      <p:sp>
        <p:nvSpPr>
          <p:cNvPr id="3115" name="Rectangle 308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6" name="Rectangle 308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17" name="Rectangle 308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18" name="Rectangle 308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tecknad fotbollsdomare 1526023 Vektorkonst på Vecteezy">
            <a:extLst>
              <a:ext uri="{FF2B5EF4-FFF2-40B4-BE49-F238E27FC236}">
                <a16:creationId xmlns:a16="http://schemas.microsoft.com/office/drawing/2014/main" id="{0ED97E74-2241-C557-A55C-C51873D38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967" y="1359681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27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054A49-9A9A-D465-2267-EDF2773A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4" name="Rectangle 3078">
            <a:extLst>
              <a:ext uri="{FF2B5EF4-FFF2-40B4-BE49-F238E27FC236}">
                <a16:creationId xmlns:a16="http://schemas.microsoft.com/office/drawing/2014/main" id="{CB9027BD-2CF8-7A9B-02D6-7794A410F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D2839E4-FE5E-B0F1-8A95-9E46C86F9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275" y="-23"/>
            <a:ext cx="5323715" cy="1642970"/>
          </a:xfrm>
        </p:spPr>
        <p:txBody>
          <a:bodyPr anchor="b">
            <a:normAutofit/>
          </a:bodyPr>
          <a:lstStyle/>
          <a:p>
            <a:r>
              <a:rPr lang="sv-SE" sz="4000" dirty="0"/>
              <a:t>Rollen som domare</a:t>
            </a:r>
            <a:br>
              <a:rPr lang="sv-SE" sz="4000" dirty="0"/>
            </a:br>
            <a:endParaRPr lang="sv-SE" sz="40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C370E6-0034-7697-1E28-BB788F62E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799" y="1138339"/>
            <a:ext cx="6846253" cy="5430411"/>
          </a:xfrm>
        </p:spPr>
        <p:txBody>
          <a:bodyPr anchor="t">
            <a:normAutofit fontScale="70000" lnSpcReduction="20000"/>
          </a:bodyPr>
          <a:lstStyle/>
          <a:p>
            <a:r>
              <a:rPr lang="sv-SE" sz="2000" dirty="0"/>
              <a:t>✓ Kolla utrustningen innan du åker till match</a:t>
            </a:r>
          </a:p>
          <a:p>
            <a:r>
              <a:rPr lang="sv-SE" sz="2000" dirty="0"/>
              <a:t>✓ Tänk på stil och profil när du åker till match</a:t>
            </a:r>
          </a:p>
          <a:p>
            <a:r>
              <a:rPr lang="sv-SE" sz="2000" dirty="0"/>
              <a:t>✓ Kom i god tid till matchen, inte senare än 30 min före match</a:t>
            </a:r>
          </a:p>
          <a:p>
            <a:r>
              <a:rPr lang="sv-SE" sz="2000" dirty="0"/>
              <a:t>✓ Ta kontakt med ledarna och presentera dig</a:t>
            </a:r>
          </a:p>
          <a:p>
            <a:r>
              <a:rPr lang="sv-SE" sz="2000" dirty="0"/>
              <a:t>✓ Ledarna och spelarna ska befinna sig vid bänken under match, ej utspridda över</a:t>
            </a:r>
          </a:p>
          <a:p>
            <a:r>
              <a:rPr lang="sv-SE" sz="2000" dirty="0"/>
              <a:t>hela långsidan och båda lagen ska befinna sig på samma sida</a:t>
            </a:r>
          </a:p>
          <a:p>
            <a:r>
              <a:rPr lang="sv-SE" sz="2000" dirty="0"/>
              <a:t>✓ Värm upp/stretcha, skapar förtroende</a:t>
            </a:r>
          </a:p>
          <a:p>
            <a:r>
              <a:rPr lang="sv-SE" sz="2000" dirty="0"/>
              <a:t>✓ Kontroll av spelplanen, målburar samt matchbollarna</a:t>
            </a:r>
          </a:p>
          <a:p>
            <a:r>
              <a:rPr lang="sv-SE" sz="2000" b="1" dirty="0"/>
              <a:t>Under match:</a:t>
            </a:r>
          </a:p>
          <a:p>
            <a:r>
              <a:rPr lang="sv-SE" sz="2000" dirty="0"/>
              <a:t>✓ Tänk på att vara tydlig när tecken visas för inkast, inspark, hörna och frispark</a:t>
            </a:r>
          </a:p>
          <a:p>
            <a:r>
              <a:rPr lang="sv-SE" sz="2000" dirty="0"/>
              <a:t>✓ Ta ut rätt avstånd vid frisparkar</a:t>
            </a:r>
          </a:p>
          <a:p>
            <a:r>
              <a:rPr lang="sv-SE" sz="2000" dirty="0"/>
              <a:t>✓ Blås tydliga och rejäla signaler</a:t>
            </a:r>
          </a:p>
          <a:p>
            <a:r>
              <a:rPr lang="sv-SE" sz="2000" dirty="0"/>
              <a:t>✓ Ibland måste ni vara ”lärare” för spelarna</a:t>
            </a:r>
          </a:p>
          <a:p>
            <a:r>
              <a:rPr lang="sv-SE" sz="2000" dirty="0"/>
              <a:t>✓ Var inte rädda för att springa. Ni är vältränade allihop</a:t>
            </a:r>
          </a:p>
          <a:p>
            <a:r>
              <a:rPr lang="sv-SE" sz="2000" dirty="0"/>
              <a:t>✓ Var nära spelsituationerna</a:t>
            </a:r>
          </a:p>
          <a:p>
            <a:r>
              <a:rPr lang="sv-SE" sz="2000" dirty="0"/>
              <a:t>✓ Visa mod och engagemang, det ska synas på er att ni tycker det är roligt att</a:t>
            </a:r>
          </a:p>
          <a:p>
            <a:r>
              <a:rPr lang="sv-SE" sz="2000" dirty="0"/>
              <a:t>döma</a:t>
            </a:r>
          </a:p>
          <a:p>
            <a:r>
              <a:rPr lang="sv-SE" sz="2000" dirty="0"/>
              <a:t>✓ Tveka inte att blåsa frisparkar eller straffar</a:t>
            </a:r>
          </a:p>
          <a:p>
            <a:r>
              <a:rPr lang="sv-SE" sz="2000" dirty="0"/>
              <a:t>✓ Var inte rädd att varna eller utvisa någon spelare om det behövs</a:t>
            </a:r>
          </a:p>
        </p:txBody>
      </p:sp>
      <p:sp>
        <p:nvSpPr>
          <p:cNvPr id="3115" name="Rectangle 3080">
            <a:extLst>
              <a:ext uri="{FF2B5EF4-FFF2-40B4-BE49-F238E27FC236}">
                <a16:creationId xmlns:a16="http://schemas.microsoft.com/office/drawing/2014/main" id="{640A83AF-4167-6BFA-5145-73A188F57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6" name="Rectangle 3082">
            <a:extLst>
              <a:ext uri="{FF2B5EF4-FFF2-40B4-BE49-F238E27FC236}">
                <a16:creationId xmlns:a16="http://schemas.microsoft.com/office/drawing/2014/main" id="{B213CF97-920D-304A-A072-10AF16564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17" name="Rectangle 3084">
            <a:extLst>
              <a:ext uri="{FF2B5EF4-FFF2-40B4-BE49-F238E27FC236}">
                <a16:creationId xmlns:a16="http://schemas.microsoft.com/office/drawing/2014/main" id="{2DD6E5B3-AF73-6831-F7F6-514ABF137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18" name="Rectangle 3086">
            <a:extLst>
              <a:ext uri="{FF2B5EF4-FFF2-40B4-BE49-F238E27FC236}">
                <a16:creationId xmlns:a16="http://schemas.microsoft.com/office/drawing/2014/main" id="{D3BC7D31-28B4-50D0-BF60-75293D48B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tecknad fotbollsdomare 1526023 Vektorkonst på Vecteezy">
            <a:extLst>
              <a:ext uri="{FF2B5EF4-FFF2-40B4-BE49-F238E27FC236}">
                <a16:creationId xmlns:a16="http://schemas.microsoft.com/office/drawing/2014/main" id="{D252119A-D649-3941-CB1F-1F4604104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3397" y="1343723"/>
            <a:ext cx="4170530" cy="417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45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FEDE86-5F2B-8F11-E14B-12326172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sv-SE" dirty="0" err="1"/>
              <a:t>Fogis</a:t>
            </a:r>
            <a:r>
              <a:rPr lang="sv-SE" dirty="0"/>
              <a:t> </a:t>
            </a: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 descr="Slätta Sportklubb">
            <a:extLst>
              <a:ext uri="{FF2B5EF4-FFF2-40B4-BE49-F238E27FC236}">
                <a16:creationId xmlns:a16="http://schemas.microsoft.com/office/drawing/2014/main" id="{F216F6E5-D1C2-906F-A466-B8AAFB792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982605"/>
            <a:ext cx="3941691" cy="394169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F6BAAF-40E1-401E-7DF9-D3C3222F4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033" y="1805056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600" dirty="0"/>
              <a:t>Inloggning</a:t>
            </a:r>
          </a:p>
          <a:p>
            <a:pPr marL="0" indent="0">
              <a:buNone/>
            </a:pPr>
            <a:r>
              <a:rPr lang="sv-SE" sz="2600" dirty="0"/>
              <a:t>Matcher</a:t>
            </a:r>
          </a:p>
          <a:p>
            <a:pPr marL="0" indent="0">
              <a:buNone/>
            </a:pPr>
            <a:r>
              <a:rPr lang="sv-SE" sz="2600" dirty="0"/>
              <a:t>Lägga in ledigheter</a:t>
            </a:r>
          </a:p>
          <a:p>
            <a:pPr marL="0" indent="0">
              <a:buNone/>
            </a:pPr>
            <a:r>
              <a:rPr lang="sv-SE" sz="2600" dirty="0"/>
              <a:t>Ändra Kontaktuppgifter</a:t>
            </a:r>
          </a:p>
          <a:p>
            <a:pPr marL="0" indent="0">
              <a:buNone/>
            </a:pPr>
            <a:r>
              <a:rPr lang="sv-SE" sz="2600" dirty="0"/>
              <a:t>Arvode - fyll i bankkontonummer </a:t>
            </a:r>
          </a:p>
          <a:p>
            <a:pPr marL="0" indent="0">
              <a:buNone/>
            </a:pPr>
            <a:endParaRPr lang="sv-SE" sz="2600" dirty="0"/>
          </a:p>
          <a:p>
            <a:pPr marL="0" indent="0">
              <a:buNone/>
            </a:pPr>
            <a:endParaRPr lang="sv-SE" sz="2600" dirty="0"/>
          </a:p>
          <a:p>
            <a:pPr marL="0" indent="0">
              <a:buNone/>
            </a:pPr>
            <a:r>
              <a:rPr lang="sv-SE" sz="2600" dirty="0"/>
              <a:t>https://www.dalafotboll.nu/domare/administration/fogis/</a:t>
            </a:r>
          </a:p>
        </p:txBody>
      </p:sp>
    </p:spTree>
    <p:extLst>
      <p:ext uri="{BB962C8B-B14F-4D97-AF65-F5344CB8AC3E}">
        <p14:creationId xmlns:p14="http://schemas.microsoft.com/office/powerpoint/2010/main" val="199999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FEC11B-199C-26C6-F410-F5BB74F0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Insamling kontaktuppgifter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D0B0E90-5684-6AD2-0587-BF1BC3826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7577" y="2743818"/>
            <a:ext cx="2476846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0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10098</TotalTime>
  <Words>269</Words>
  <Application>Microsoft Office PowerPoint</Application>
  <PresentationFormat>Bredbild</PresentationFormat>
  <Paragraphs>47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Office-tema</vt:lpstr>
      <vt:lpstr>Slätta SK Domare</vt:lpstr>
      <vt:lpstr>PowerPoint-presentation</vt:lpstr>
      <vt:lpstr>Rollen som domare </vt:lpstr>
      <vt:lpstr>Rollen som domare </vt:lpstr>
      <vt:lpstr>Fogis </vt:lpstr>
      <vt:lpstr>Insamling kontaktuppgifter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Hedin</dc:creator>
  <cp:lastModifiedBy>Erik Hedin</cp:lastModifiedBy>
  <cp:revision>1</cp:revision>
  <dcterms:created xsi:type="dcterms:W3CDTF">2026-04-22T19:59:49Z</dcterms:created>
  <dcterms:modified xsi:type="dcterms:W3CDTF">2026-04-29T20:18:01Z</dcterms:modified>
</cp:coreProperties>
</file>