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0"/>
  </p:notesMasterIdLst>
  <p:handoutMasterIdLst>
    <p:handoutMasterId r:id="rId21"/>
  </p:handoutMasterIdLst>
  <p:sldIdLst>
    <p:sldId id="482" r:id="rId2"/>
    <p:sldId id="466" r:id="rId3"/>
    <p:sldId id="470" r:id="rId4"/>
    <p:sldId id="475" r:id="rId5"/>
    <p:sldId id="477" r:id="rId6"/>
    <p:sldId id="476" r:id="rId7"/>
    <p:sldId id="257" r:id="rId8"/>
    <p:sldId id="270" r:id="rId9"/>
    <p:sldId id="261" r:id="rId10"/>
    <p:sldId id="271" r:id="rId11"/>
    <p:sldId id="274" r:id="rId12"/>
    <p:sldId id="275" r:id="rId13"/>
    <p:sldId id="276" r:id="rId14"/>
    <p:sldId id="472" r:id="rId15"/>
    <p:sldId id="474" r:id="rId16"/>
    <p:sldId id="277" r:id="rId17"/>
    <p:sldId id="278" r:id="rId18"/>
    <p:sldId id="4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7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706" autoAdjust="0"/>
  </p:normalViewPr>
  <p:slideViewPr>
    <p:cSldViewPr snapToGrid="0">
      <p:cViewPr varScale="1">
        <p:scale>
          <a:sx n="85" d="100"/>
          <a:sy n="85" d="100"/>
        </p:scale>
        <p:origin x="586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>
        <p:scale>
          <a:sx n="75" d="100"/>
          <a:sy n="75" d="100"/>
        </p:scale>
        <p:origin x="4080" y="-1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Sjöholm" userId="b53ef46e9fdd67e2" providerId="LiveId" clId="{B49F9B96-E9EA-43B3-B9BA-4DE79C7363A9}"/>
    <pc:docChg chg="custSel delSld modSld sldOrd modMainMaster">
      <pc:chgData name="Jan Sjöholm" userId="b53ef46e9fdd67e2" providerId="LiveId" clId="{B49F9B96-E9EA-43B3-B9BA-4DE79C7363A9}" dt="2024-11-11T13:34:30.020" v="339" actId="207"/>
      <pc:docMkLst>
        <pc:docMk/>
      </pc:docMkLst>
      <pc:sldChg chg="addSp delSp modSp mod">
        <pc:chgData name="Jan Sjöholm" userId="b53ef46e9fdd67e2" providerId="LiveId" clId="{B49F9B96-E9EA-43B3-B9BA-4DE79C7363A9}" dt="2024-11-11T13:31:17.420" v="320" actId="207"/>
        <pc:sldMkLst>
          <pc:docMk/>
          <pc:sldMk cId="2836970820" sldId="257"/>
        </pc:sldMkLst>
        <pc:spChg chg="mod">
          <ac:chgData name="Jan Sjöholm" userId="b53ef46e9fdd67e2" providerId="LiveId" clId="{B49F9B96-E9EA-43B3-B9BA-4DE79C7363A9}" dt="2024-11-11T13:31:11.142" v="319" actId="207"/>
          <ac:spMkLst>
            <pc:docMk/>
            <pc:sldMk cId="2836970820" sldId="257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1:17.420" v="320" actId="207"/>
          <ac:spMkLst>
            <pc:docMk/>
            <pc:sldMk cId="2836970820" sldId="257"/>
            <ac:spMk id="3" creationId="{00000000-0000-0000-0000-000000000000}"/>
          </ac:spMkLst>
        </pc:spChg>
        <pc:picChg chg="add mod">
          <ac:chgData name="Jan Sjöholm" userId="b53ef46e9fdd67e2" providerId="LiveId" clId="{B49F9B96-E9EA-43B3-B9BA-4DE79C7363A9}" dt="2024-11-08T13:37:51.986" v="275"/>
          <ac:picMkLst>
            <pc:docMk/>
            <pc:sldMk cId="2836970820" sldId="257"/>
            <ac:picMk id="4" creationId="{A78D7B65-3242-F2CD-40A7-8A00FA7AD9F6}"/>
          </ac:picMkLst>
        </pc:picChg>
        <pc:picChg chg="del">
          <ac:chgData name="Jan Sjöholm" userId="b53ef46e9fdd67e2" providerId="LiveId" clId="{B49F9B96-E9EA-43B3-B9BA-4DE79C7363A9}" dt="2024-10-31T15:57:54.918" v="152" actId="478"/>
          <ac:picMkLst>
            <pc:docMk/>
            <pc:sldMk cId="2836970820" sldId="257"/>
            <ac:picMk id="4" creationId="{CE397A99-DCCE-B4C0-4E6D-B24E9428B4F5}"/>
          </ac:picMkLst>
        </pc:picChg>
        <pc:picChg chg="add del mod">
          <ac:chgData name="Jan Sjöholm" userId="b53ef46e9fdd67e2" providerId="LiveId" clId="{B49F9B96-E9EA-43B3-B9BA-4DE79C7363A9}" dt="2024-11-08T13:37:49.174" v="274" actId="478"/>
          <ac:picMkLst>
            <pc:docMk/>
            <pc:sldMk cId="2836970820" sldId="257"/>
            <ac:picMk id="5" creationId="{B2EB7EE2-92C3-98E8-A749-AEF57D9A0EAF}"/>
          </ac:picMkLst>
        </pc:picChg>
      </pc:sldChg>
      <pc:sldChg chg="addSp delSp modSp mod">
        <pc:chgData name="Jan Sjöholm" userId="b53ef46e9fdd67e2" providerId="LiveId" clId="{B49F9B96-E9EA-43B3-B9BA-4DE79C7363A9}" dt="2024-11-11T13:32:43.752" v="323" actId="207"/>
        <pc:sldMkLst>
          <pc:docMk/>
          <pc:sldMk cId="4260464928" sldId="261"/>
        </pc:sldMkLst>
        <pc:spChg chg="mod">
          <ac:chgData name="Jan Sjöholm" userId="b53ef46e9fdd67e2" providerId="LiveId" clId="{B49F9B96-E9EA-43B3-B9BA-4DE79C7363A9}" dt="2024-11-11T13:32:39.263" v="322" actId="207"/>
          <ac:spMkLst>
            <pc:docMk/>
            <pc:sldMk cId="4260464928" sldId="261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2:43.752" v="323" actId="207"/>
          <ac:spMkLst>
            <pc:docMk/>
            <pc:sldMk cId="4260464928" sldId="261"/>
            <ac:spMk id="3" creationId="{00000000-0000-0000-0000-000000000000}"/>
          </ac:spMkLst>
        </pc:spChg>
        <pc:graphicFrameChg chg="modGraphic">
          <ac:chgData name="Jan Sjöholm" userId="b53ef46e9fdd67e2" providerId="LiveId" clId="{B49F9B96-E9EA-43B3-B9BA-4DE79C7363A9}" dt="2024-10-31T16:05:38.700" v="217" actId="2711"/>
          <ac:graphicFrameMkLst>
            <pc:docMk/>
            <pc:sldMk cId="4260464928" sldId="261"/>
            <ac:graphicFrameMk id="5" creationId="{00000000-0000-0000-0000-000000000000}"/>
          </ac:graphicFrameMkLst>
        </pc:graphicFrameChg>
        <pc:picChg chg="add mod">
          <ac:chgData name="Jan Sjöholm" userId="b53ef46e9fdd67e2" providerId="LiveId" clId="{B49F9B96-E9EA-43B3-B9BA-4DE79C7363A9}" dt="2024-11-08T13:38:12.522" v="278"/>
          <ac:picMkLst>
            <pc:docMk/>
            <pc:sldMk cId="4260464928" sldId="261"/>
            <ac:picMk id="4" creationId="{0F0F3D80-EB87-C4E5-9AA3-981AB803504B}"/>
          </ac:picMkLst>
        </pc:picChg>
        <pc:picChg chg="del">
          <ac:chgData name="Jan Sjöholm" userId="b53ef46e9fdd67e2" providerId="LiveId" clId="{B49F9B96-E9EA-43B3-B9BA-4DE79C7363A9}" dt="2024-10-31T15:58:05.219" v="154" actId="478"/>
          <ac:picMkLst>
            <pc:docMk/>
            <pc:sldMk cId="4260464928" sldId="261"/>
            <ac:picMk id="4" creationId="{ED3F4E99-C99E-F6B7-17AD-44ACD2672F1A}"/>
          </ac:picMkLst>
        </pc:picChg>
        <pc:picChg chg="add del mod">
          <ac:chgData name="Jan Sjöholm" userId="b53ef46e9fdd67e2" providerId="LiveId" clId="{B49F9B96-E9EA-43B3-B9BA-4DE79C7363A9}" dt="2024-11-08T13:38:10.416" v="277" actId="478"/>
          <ac:picMkLst>
            <pc:docMk/>
            <pc:sldMk cId="4260464928" sldId="261"/>
            <ac:picMk id="6" creationId="{83557EC6-679C-6D05-3598-3676A7A14002}"/>
          </ac:picMkLst>
        </pc:picChg>
      </pc:sldChg>
      <pc:sldChg chg="addSp modSp mod">
        <pc:chgData name="Jan Sjöholm" userId="b53ef46e9fdd67e2" providerId="LiveId" clId="{B49F9B96-E9EA-43B3-B9BA-4DE79C7363A9}" dt="2024-11-11T13:31:23.172" v="321" actId="207"/>
        <pc:sldMkLst>
          <pc:docMk/>
          <pc:sldMk cId="1514594706" sldId="270"/>
        </pc:sldMkLst>
        <pc:spChg chg="mod">
          <ac:chgData name="Jan Sjöholm" userId="b53ef46e9fdd67e2" providerId="LiveId" clId="{B49F9B96-E9EA-43B3-B9BA-4DE79C7363A9}" dt="2024-11-11T13:31:23.172" v="321" actId="207"/>
          <ac:spMkLst>
            <pc:docMk/>
            <pc:sldMk cId="1514594706" sldId="270"/>
            <ac:spMk id="2" creationId="{00000000-0000-0000-0000-000000000000}"/>
          </ac:spMkLst>
        </pc:spChg>
        <pc:picChg chg="add mod">
          <ac:chgData name="Jan Sjöholm" userId="b53ef46e9fdd67e2" providerId="LiveId" clId="{B49F9B96-E9EA-43B3-B9BA-4DE79C7363A9}" dt="2024-11-08T13:38:04.149" v="276"/>
          <ac:picMkLst>
            <pc:docMk/>
            <pc:sldMk cId="1514594706" sldId="270"/>
            <ac:picMk id="3" creationId="{1ACE0AE7-720C-ACFE-33C0-1EC1ADB93E84}"/>
          </ac:picMkLst>
        </pc:picChg>
      </pc:sldChg>
      <pc:sldChg chg="addSp delSp modSp mod">
        <pc:chgData name="Jan Sjöholm" userId="b53ef46e9fdd67e2" providerId="LiveId" clId="{B49F9B96-E9EA-43B3-B9BA-4DE79C7363A9}" dt="2024-11-11T13:32:56.508" v="325" actId="207"/>
        <pc:sldMkLst>
          <pc:docMk/>
          <pc:sldMk cId="1382416307" sldId="271"/>
        </pc:sldMkLst>
        <pc:spChg chg="mod">
          <ac:chgData name="Jan Sjöholm" userId="b53ef46e9fdd67e2" providerId="LiveId" clId="{B49F9B96-E9EA-43B3-B9BA-4DE79C7363A9}" dt="2024-11-11T13:32:49.034" v="324" actId="207"/>
          <ac:spMkLst>
            <pc:docMk/>
            <pc:sldMk cId="1382416307" sldId="271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2:56.508" v="325" actId="207"/>
          <ac:spMkLst>
            <pc:docMk/>
            <pc:sldMk cId="1382416307" sldId="271"/>
            <ac:spMk id="3" creationId="{00000000-0000-0000-0000-000000000000}"/>
          </ac:spMkLst>
        </pc:spChg>
        <pc:graphicFrameChg chg="mod">
          <ac:chgData name="Jan Sjöholm" userId="b53ef46e9fdd67e2" providerId="LiveId" clId="{B49F9B96-E9EA-43B3-B9BA-4DE79C7363A9}" dt="2024-10-31T16:06:17.452" v="222" actId="2711"/>
          <ac:graphicFrameMkLst>
            <pc:docMk/>
            <pc:sldMk cId="1382416307" sldId="271"/>
            <ac:graphicFrameMk id="6" creationId="{00000000-0000-0000-0000-000000000000}"/>
          </ac:graphicFrameMkLst>
        </pc:graphicFrameChg>
        <pc:picChg chg="add mod">
          <ac:chgData name="Jan Sjöholm" userId="b53ef46e9fdd67e2" providerId="LiveId" clId="{B49F9B96-E9EA-43B3-B9BA-4DE79C7363A9}" dt="2024-11-08T13:38:18.346" v="280"/>
          <ac:picMkLst>
            <pc:docMk/>
            <pc:sldMk cId="1382416307" sldId="271"/>
            <ac:picMk id="4" creationId="{7623A72C-E578-249F-FC91-629A66055EA1}"/>
          </ac:picMkLst>
        </pc:picChg>
        <pc:picChg chg="del">
          <ac:chgData name="Jan Sjöholm" userId="b53ef46e9fdd67e2" providerId="LiveId" clId="{B49F9B96-E9EA-43B3-B9BA-4DE79C7363A9}" dt="2024-10-31T15:58:16.749" v="156" actId="478"/>
          <ac:picMkLst>
            <pc:docMk/>
            <pc:sldMk cId="1382416307" sldId="271"/>
            <ac:picMk id="4" creationId="{AE356AD8-698B-C7C9-8F91-BA489AADE31E}"/>
          </ac:picMkLst>
        </pc:picChg>
        <pc:picChg chg="add del mod">
          <ac:chgData name="Jan Sjöholm" userId="b53ef46e9fdd67e2" providerId="LiveId" clId="{B49F9B96-E9EA-43B3-B9BA-4DE79C7363A9}" dt="2024-11-08T13:38:15.920" v="279" actId="478"/>
          <ac:picMkLst>
            <pc:docMk/>
            <pc:sldMk cId="1382416307" sldId="271"/>
            <ac:picMk id="5" creationId="{A7CC26A4-BF5B-1414-E4BB-D05346998328}"/>
          </ac:picMkLst>
        </pc:picChg>
      </pc:sldChg>
      <pc:sldChg chg="addSp delSp modSp mod">
        <pc:chgData name="Jan Sjöholm" userId="b53ef46e9fdd67e2" providerId="LiveId" clId="{B49F9B96-E9EA-43B3-B9BA-4DE79C7363A9}" dt="2024-11-11T13:33:24.230" v="330" actId="207"/>
        <pc:sldMkLst>
          <pc:docMk/>
          <pc:sldMk cId="2336938739" sldId="274"/>
        </pc:sldMkLst>
        <pc:spChg chg="mod">
          <ac:chgData name="Jan Sjöholm" userId="b53ef46e9fdd67e2" providerId="LiveId" clId="{B49F9B96-E9EA-43B3-B9BA-4DE79C7363A9}" dt="2024-11-11T13:33:08.845" v="327" actId="207"/>
          <ac:spMkLst>
            <pc:docMk/>
            <pc:sldMk cId="2336938739" sldId="274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3:14.535" v="328" actId="207"/>
          <ac:spMkLst>
            <pc:docMk/>
            <pc:sldMk cId="2336938739" sldId="274"/>
            <ac:spMk id="3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3:20.617" v="329" actId="207"/>
          <ac:spMkLst>
            <pc:docMk/>
            <pc:sldMk cId="2336938739" sldId="274"/>
            <ac:spMk id="4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3:03.913" v="326" actId="207"/>
          <ac:spMkLst>
            <pc:docMk/>
            <pc:sldMk cId="2336938739" sldId="274"/>
            <ac:spMk id="7" creationId="{00000000-0000-0000-0000-000000000000}"/>
          </ac:spMkLst>
        </pc:spChg>
        <pc:spChg chg="add mod">
          <ac:chgData name="Jan Sjöholm" userId="b53ef46e9fdd67e2" providerId="LiveId" clId="{B49F9B96-E9EA-43B3-B9BA-4DE79C7363A9}" dt="2024-11-11T13:33:24.230" v="330" actId="207"/>
          <ac:spMkLst>
            <pc:docMk/>
            <pc:sldMk cId="2336938739" sldId="274"/>
            <ac:spMk id="8" creationId="{1D0627C2-EE88-B701-A38D-5A921D4ECCCC}"/>
          </ac:spMkLst>
        </pc:spChg>
        <pc:picChg chg="add mod">
          <ac:chgData name="Jan Sjöholm" userId="b53ef46e9fdd67e2" providerId="LiveId" clId="{B49F9B96-E9EA-43B3-B9BA-4DE79C7363A9}" dt="2024-11-08T13:38:29.137" v="282"/>
          <ac:picMkLst>
            <pc:docMk/>
            <pc:sldMk cId="2336938739" sldId="274"/>
            <ac:picMk id="5" creationId="{BE633B10-11FE-79FB-726E-55C9ECF976AF}"/>
          </ac:picMkLst>
        </pc:picChg>
        <pc:picChg chg="del">
          <ac:chgData name="Jan Sjöholm" userId="b53ef46e9fdd67e2" providerId="LiveId" clId="{B49F9B96-E9EA-43B3-B9BA-4DE79C7363A9}" dt="2024-10-31T15:58:22.473" v="158" actId="478"/>
          <ac:picMkLst>
            <pc:docMk/>
            <pc:sldMk cId="2336938739" sldId="274"/>
            <ac:picMk id="6" creationId="{C703D964-84D9-19BA-A92B-80B984A7D7E4}"/>
          </ac:picMkLst>
        </pc:picChg>
        <pc:picChg chg="add del mod">
          <ac:chgData name="Jan Sjöholm" userId="b53ef46e9fdd67e2" providerId="LiveId" clId="{B49F9B96-E9EA-43B3-B9BA-4DE79C7363A9}" dt="2024-11-08T13:38:23.647" v="281" actId="478"/>
          <ac:picMkLst>
            <pc:docMk/>
            <pc:sldMk cId="2336938739" sldId="274"/>
            <ac:picMk id="9" creationId="{6BDD8039-C080-8116-D083-89065177FD79}"/>
          </ac:picMkLst>
        </pc:picChg>
      </pc:sldChg>
      <pc:sldChg chg="addSp delSp modSp mod">
        <pc:chgData name="Jan Sjöholm" userId="b53ef46e9fdd67e2" providerId="LiveId" clId="{B49F9B96-E9EA-43B3-B9BA-4DE79C7363A9}" dt="2024-11-11T13:33:36.393" v="331" actId="207"/>
        <pc:sldMkLst>
          <pc:docMk/>
          <pc:sldMk cId="1684785114" sldId="275"/>
        </pc:sldMkLst>
        <pc:spChg chg="mod">
          <ac:chgData name="Jan Sjöholm" userId="b53ef46e9fdd67e2" providerId="LiveId" clId="{B49F9B96-E9EA-43B3-B9BA-4DE79C7363A9}" dt="2024-11-11T13:33:36.393" v="331" actId="207"/>
          <ac:spMkLst>
            <pc:docMk/>
            <pc:sldMk cId="1684785114" sldId="275"/>
            <ac:spMk id="3" creationId="{00000000-0000-0000-0000-000000000000}"/>
          </ac:spMkLst>
        </pc:spChg>
        <pc:picChg chg="del">
          <ac:chgData name="Jan Sjöholm" userId="b53ef46e9fdd67e2" providerId="LiveId" clId="{B49F9B96-E9EA-43B3-B9BA-4DE79C7363A9}" dt="2024-10-31T15:59:59.629" v="168" actId="478"/>
          <ac:picMkLst>
            <pc:docMk/>
            <pc:sldMk cId="1684785114" sldId="275"/>
            <ac:picMk id="2" creationId="{65E843CD-15A6-3E8A-20BD-85056A4ADA70}"/>
          </ac:picMkLst>
        </pc:picChg>
        <pc:picChg chg="add mod">
          <ac:chgData name="Jan Sjöholm" userId="b53ef46e9fdd67e2" providerId="LiveId" clId="{B49F9B96-E9EA-43B3-B9BA-4DE79C7363A9}" dt="2024-11-08T13:38:39.795" v="285"/>
          <ac:picMkLst>
            <pc:docMk/>
            <pc:sldMk cId="1684785114" sldId="275"/>
            <ac:picMk id="2" creationId="{9877870E-32E4-939C-958E-43100D68A3C9}"/>
          </ac:picMkLst>
        </pc:picChg>
        <pc:picChg chg="add del mod">
          <ac:chgData name="Jan Sjöholm" userId="b53ef46e9fdd67e2" providerId="LiveId" clId="{B49F9B96-E9EA-43B3-B9BA-4DE79C7363A9}" dt="2024-10-31T16:00:54.008" v="177" actId="478"/>
          <ac:picMkLst>
            <pc:docMk/>
            <pc:sldMk cId="1684785114" sldId="275"/>
            <ac:picMk id="4" creationId="{5E5D239E-DBB3-FA53-CDE2-7B9A5FBF659B}"/>
          </ac:picMkLst>
        </pc:picChg>
        <pc:picChg chg="add del mod">
          <ac:chgData name="Jan Sjöholm" userId="b53ef46e9fdd67e2" providerId="LiveId" clId="{B49F9B96-E9EA-43B3-B9BA-4DE79C7363A9}" dt="2024-10-31T16:00:55.934" v="179" actId="478"/>
          <ac:picMkLst>
            <pc:docMk/>
            <pc:sldMk cId="1684785114" sldId="275"/>
            <ac:picMk id="5" creationId="{CD7F1EAD-5342-FF95-DDC9-C9B2CDC744FB}"/>
          </ac:picMkLst>
        </pc:picChg>
        <pc:picChg chg="add del mod">
          <ac:chgData name="Jan Sjöholm" userId="b53ef46e9fdd67e2" providerId="LiveId" clId="{B49F9B96-E9EA-43B3-B9BA-4DE79C7363A9}" dt="2024-10-31T16:00:53.057" v="176" actId="478"/>
          <ac:picMkLst>
            <pc:docMk/>
            <pc:sldMk cId="1684785114" sldId="275"/>
            <ac:picMk id="6" creationId="{B3A2BA3D-3704-E8D2-772A-7E72286641F7}"/>
          </ac:picMkLst>
        </pc:picChg>
        <pc:picChg chg="add del mod">
          <ac:chgData name="Jan Sjöholm" userId="b53ef46e9fdd67e2" providerId="LiveId" clId="{B49F9B96-E9EA-43B3-B9BA-4DE79C7363A9}" dt="2024-10-31T16:00:49.156" v="172" actId="478"/>
          <ac:picMkLst>
            <pc:docMk/>
            <pc:sldMk cId="1684785114" sldId="275"/>
            <ac:picMk id="7" creationId="{5FD94CC0-04BC-7FD2-6813-92E9D440B723}"/>
          </ac:picMkLst>
        </pc:picChg>
        <pc:picChg chg="add del mod">
          <ac:chgData name="Jan Sjöholm" userId="b53ef46e9fdd67e2" providerId="LiveId" clId="{B49F9B96-E9EA-43B3-B9BA-4DE79C7363A9}" dt="2024-10-31T16:00:51.975" v="175" actId="478"/>
          <ac:picMkLst>
            <pc:docMk/>
            <pc:sldMk cId="1684785114" sldId="275"/>
            <ac:picMk id="8" creationId="{5F4BE733-1F69-F161-AAF2-3EBC609DBB29}"/>
          </ac:picMkLst>
        </pc:picChg>
        <pc:picChg chg="add del mod">
          <ac:chgData name="Jan Sjöholm" userId="b53ef46e9fdd67e2" providerId="LiveId" clId="{B49F9B96-E9EA-43B3-B9BA-4DE79C7363A9}" dt="2024-10-31T16:00:49.986" v="173" actId="478"/>
          <ac:picMkLst>
            <pc:docMk/>
            <pc:sldMk cId="1684785114" sldId="275"/>
            <ac:picMk id="9" creationId="{772C8ABC-738A-2A2D-6774-2A2A4BC1FEF9}"/>
          </ac:picMkLst>
        </pc:picChg>
        <pc:picChg chg="add del mod">
          <ac:chgData name="Jan Sjöholm" userId="b53ef46e9fdd67e2" providerId="LiveId" clId="{B49F9B96-E9EA-43B3-B9BA-4DE79C7363A9}" dt="2024-10-31T16:00:48.331" v="171" actId="478"/>
          <ac:picMkLst>
            <pc:docMk/>
            <pc:sldMk cId="1684785114" sldId="275"/>
            <ac:picMk id="10" creationId="{10ABEBD7-6381-3590-FB3C-23A29A7B2C80}"/>
          </ac:picMkLst>
        </pc:picChg>
        <pc:picChg chg="add del mod">
          <ac:chgData name="Jan Sjöholm" userId="b53ef46e9fdd67e2" providerId="LiveId" clId="{B49F9B96-E9EA-43B3-B9BA-4DE79C7363A9}" dt="2024-10-31T16:00:42.087" v="170" actId="21"/>
          <ac:picMkLst>
            <pc:docMk/>
            <pc:sldMk cId="1684785114" sldId="275"/>
            <ac:picMk id="11" creationId="{63126506-A2D4-B41F-7A2F-F766B7257F53}"/>
          </ac:picMkLst>
        </pc:picChg>
        <pc:picChg chg="add del mod">
          <ac:chgData name="Jan Sjöholm" userId="b53ef46e9fdd67e2" providerId="LiveId" clId="{B49F9B96-E9EA-43B3-B9BA-4DE79C7363A9}" dt="2024-10-31T16:00:55.154" v="178" actId="478"/>
          <ac:picMkLst>
            <pc:docMk/>
            <pc:sldMk cId="1684785114" sldId="275"/>
            <ac:picMk id="12" creationId="{BC51FD17-D349-121F-D159-DC17BF062005}"/>
          </ac:picMkLst>
        </pc:picChg>
        <pc:picChg chg="add del mod">
          <ac:chgData name="Jan Sjöholm" userId="b53ef46e9fdd67e2" providerId="LiveId" clId="{B49F9B96-E9EA-43B3-B9BA-4DE79C7363A9}" dt="2024-10-31T16:00:51.152" v="174" actId="478"/>
          <ac:picMkLst>
            <pc:docMk/>
            <pc:sldMk cId="1684785114" sldId="275"/>
            <ac:picMk id="13" creationId="{A1ACCD36-0A2F-788B-F9BF-273F8321D1A7}"/>
          </ac:picMkLst>
        </pc:picChg>
        <pc:picChg chg="add del mod">
          <ac:chgData name="Jan Sjöholm" userId="b53ef46e9fdd67e2" providerId="LiveId" clId="{B49F9B96-E9EA-43B3-B9BA-4DE79C7363A9}" dt="2024-10-31T16:00:40.882" v="169" actId="21"/>
          <ac:picMkLst>
            <pc:docMk/>
            <pc:sldMk cId="1684785114" sldId="275"/>
            <ac:picMk id="14" creationId="{7E7FD852-1CA4-3ED0-6EBF-D4E76E481CE2}"/>
          </ac:picMkLst>
        </pc:picChg>
        <pc:picChg chg="add del mod">
          <ac:chgData name="Jan Sjöholm" userId="b53ef46e9fdd67e2" providerId="LiveId" clId="{B49F9B96-E9EA-43B3-B9BA-4DE79C7363A9}" dt="2024-10-31T16:01:01.292" v="181" actId="478"/>
          <ac:picMkLst>
            <pc:docMk/>
            <pc:sldMk cId="1684785114" sldId="275"/>
            <ac:picMk id="15" creationId="{63126506-A2D4-B41F-7A2F-F766B7257F53}"/>
          </ac:picMkLst>
        </pc:picChg>
        <pc:picChg chg="add del mod">
          <ac:chgData name="Jan Sjöholm" userId="b53ef46e9fdd67e2" providerId="LiveId" clId="{B49F9B96-E9EA-43B3-B9BA-4DE79C7363A9}" dt="2024-10-31T16:01:05.660" v="183" actId="478"/>
          <ac:picMkLst>
            <pc:docMk/>
            <pc:sldMk cId="1684785114" sldId="275"/>
            <ac:picMk id="16" creationId="{455EDB5C-DB10-D931-38A5-1600856FBD43}"/>
          </ac:picMkLst>
        </pc:picChg>
        <pc:picChg chg="add del mod">
          <ac:chgData name="Jan Sjöholm" userId="b53ef46e9fdd67e2" providerId="LiveId" clId="{B49F9B96-E9EA-43B3-B9BA-4DE79C7363A9}" dt="2024-11-08T13:38:37.487" v="284" actId="478"/>
          <ac:picMkLst>
            <pc:docMk/>
            <pc:sldMk cId="1684785114" sldId="275"/>
            <ac:picMk id="17" creationId="{6B9D0ED1-50A0-F5D5-F29F-9320406731CB}"/>
          </ac:picMkLst>
        </pc:picChg>
      </pc:sldChg>
      <pc:sldChg chg="addSp delSp modSp mod">
        <pc:chgData name="Jan Sjöholm" userId="b53ef46e9fdd67e2" providerId="LiveId" clId="{B49F9B96-E9EA-43B3-B9BA-4DE79C7363A9}" dt="2024-11-08T13:38:44.521" v="287"/>
        <pc:sldMkLst>
          <pc:docMk/>
          <pc:sldMk cId="1169040239" sldId="276"/>
        </pc:sldMkLst>
        <pc:picChg chg="del">
          <ac:chgData name="Jan Sjöholm" userId="b53ef46e9fdd67e2" providerId="LiveId" clId="{B49F9B96-E9EA-43B3-B9BA-4DE79C7363A9}" dt="2024-10-31T16:01:23.402" v="185" actId="478"/>
          <ac:picMkLst>
            <pc:docMk/>
            <pc:sldMk cId="1169040239" sldId="276"/>
            <ac:picMk id="2" creationId="{7FDD4A81-93EF-508F-14CB-BBED42AEFCDA}"/>
          </ac:picMkLst>
        </pc:picChg>
        <pc:picChg chg="add mod">
          <ac:chgData name="Jan Sjöholm" userId="b53ef46e9fdd67e2" providerId="LiveId" clId="{B49F9B96-E9EA-43B3-B9BA-4DE79C7363A9}" dt="2024-11-08T13:38:44.521" v="287"/>
          <ac:picMkLst>
            <pc:docMk/>
            <pc:sldMk cId="1169040239" sldId="276"/>
            <ac:picMk id="2" creationId="{E1D75095-63E2-F10D-FD84-58E292215093}"/>
          </ac:picMkLst>
        </pc:picChg>
        <pc:picChg chg="add del mod">
          <ac:chgData name="Jan Sjöholm" userId="b53ef46e9fdd67e2" providerId="LiveId" clId="{B49F9B96-E9EA-43B3-B9BA-4DE79C7363A9}" dt="2024-11-08T13:38:42.576" v="286" actId="478"/>
          <ac:picMkLst>
            <pc:docMk/>
            <pc:sldMk cId="1169040239" sldId="276"/>
            <ac:picMk id="3" creationId="{58FBBA89-C42D-5093-AD57-10E21DA73BF0}"/>
          </ac:picMkLst>
        </pc:picChg>
      </pc:sldChg>
      <pc:sldChg chg="addSp delSp modSp mod">
        <pc:chgData name="Jan Sjöholm" userId="b53ef46e9fdd67e2" providerId="LiveId" clId="{B49F9B96-E9EA-43B3-B9BA-4DE79C7363A9}" dt="2024-11-11T13:34:00.445" v="334" actId="207"/>
        <pc:sldMkLst>
          <pc:docMk/>
          <pc:sldMk cId="3078986930" sldId="277"/>
        </pc:sldMkLst>
        <pc:spChg chg="mod">
          <ac:chgData name="Jan Sjöholm" userId="b53ef46e9fdd67e2" providerId="LiveId" clId="{B49F9B96-E9EA-43B3-B9BA-4DE79C7363A9}" dt="2024-11-11T13:33:55.156" v="333" actId="207"/>
          <ac:spMkLst>
            <pc:docMk/>
            <pc:sldMk cId="3078986930" sldId="277"/>
            <ac:spMk id="3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4:00.445" v="334" actId="207"/>
          <ac:spMkLst>
            <pc:docMk/>
            <pc:sldMk cId="3078986930" sldId="277"/>
            <ac:spMk id="5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3:46.879" v="332" actId="207"/>
          <ac:spMkLst>
            <pc:docMk/>
            <pc:sldMk cId="3078986930" sldId="277"/>
            <ac:spMk id="7" creationId="{70101E7B-36F7-4E5A-A768-53C8FDF04DE0}"/>
          </ac:spMkLst>
        </pc:spChg>
        <pc:picChg chg="add del mod">
          <ac:chgData name="Jan Sjöholm" userId="b53ef46e9fdd67e2" providerId="LiveId" clId="{B49F9B96-E9EA-43B3-B9BA-4DE79C7363A9}" dt="2024-11-08T13:39:02.137" v="292" actId="478"/>
          <ac:picMkLst>
            <pc:docMk/>
            <pc:sldMk cId="3078986930" sldId="277"/>
            <ac:picMk id="2" creationId="{3611A3A8-2D0E-D24F-61F9-4BCC7438F556}"/>
          </ac:picMkLst>
        </pc:picChg>
        <pc:picChg chg="add mod">
          <ac:chgData name="Jan Sjöholm" userId="b53ef46e9fdd67e2" providerId="LiveId" clId="{B49F9B96-E9EA-43B3-B9BA-4DE79C7363A9}" dt="2024-11-08T13:39:04.418" v="293"/>
          <ac:picMkLst>
            <pc:docMk/>
            <pc:sldMk cId="3078986930" sldId="277"/>
            <ac:picMk id="4" creationId="{95ADD699-1213-2C9F-B6B9-4A5ED5E2E08B}"/>
          </ac:picMkLst>
        </pc:picChg>
        <pc:picChg chg="del">
          <ac:chgData name="Jan Sjöholm" userId="b53ef46e9fdd67e2" providerId="LiveId" clId="{B49F9B96-E9EA-43B3-B9BA-4DE79C7363A9}" dt="2024-10-31T16:01:46.141" v="191" actId="478"/>
          <ac:picMkLst>
            <pc:docMk/>
            <pc:sldMk cId="3078986930" sldId="277"/>
            <ac:picMk id="8" creationId="{E8E3C574-6BC5-7790-47BB-ECF1DF3C70DC}"/>
          </ac:picMkLst>
        </pc:picChg>
      </pc:sldChg>
      <pc:sldChg chg="addSp delSp modSp mod">
        <pc:chgData name="Jan Sjöholm" userId="b53ef46e9fdd67e2" providerId="LiveId" clId="{B49F9B96-E9EA-43B3-B9BA-4DE79C7363A9}" dt="2024-11-11T13:34:21.688" v="338" actId="207"/>
        <pc:sldMkLst>
          <pc:docMk/>
          <pc:sldMk cId="2566160299" sldId="278"/>
        </pc:sldMkLst>
        <pc:spChg chg="mod">
          <ac:chgData name="Jan Sjöholm" userId="b53ef46e9fdd67e2" providerId="LiveId" clId="{B49F9B96-E9EA-43B3-B9BA-4DE79C7363A9}" dt="2024-11-11T13:34:21.688" v="338" actId="207"/>
          <ac:spMkLst>
            <pc:docMk/>
            <pc:sldMk cId="2566160299" sldId="278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4:15.462" v="337" actId="207"/>
          <ac:spMkLst>
            <pc:docMk/>
            <pc:sldMk cId="2566160299" sldId="278"/>
            <ac:spMk id="3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4:11.377" v="336" actId="207"/>
          <ac:spMkLst>
            <pc:docMk/>
            <pc:sldMk cId="2566160299" sldId="278"/>
            <ac:spMk id="5" creationId="{00000000-0000-0000-0000-000000000000}"/>
          </ac:spMkLst>
        </pc:spChg>
        <pc:picChg chg="add mod">
          <ac:chgData name="Jan Sjöholm" userId="b53ef46e9fdd67e2" providerId="LiveId" clId="{B49F9B96-E9EA-43B3-B9BA-4DE79C7363A9}" dt="2024-11-08T13:40:09.227" v="301"/>
          <ac:picMkLst>
            <pc:docMk/>
            <pc:sldMk cId="2566160299" sldId="278"/>
            <ac:picMk id="4" creationId="{84F67B9D-D79E-FADD-7B11-694F82B79137}"/>
          </ac:picMkLst>
        </pc:picChg>
        <pc:picChg chg="del">
          <ac:chgData name="Jan Sjöholm" userId="b53ef46e9fdd67e2" providerId="LiveId" clId="{B49F9B96-E9EA-43B3-B9BA-4DE79C7363A9}" dt="2024-10-31T16:01:53.834" v="193" actId="478"/>
          <ac:picMkLst>
            <pc:docMk/>
            <pc:sldMk cId="2566160299" sldId="278"/>
            <ac:picMk id="4" creationId="{F639425B-8E29-239E-8ACC-91C29E38C93D}"/>
          </ac:picMkLst>
        </pc:picChg>
        <pc:picChg chg="add del mod">
          <ac:chgData name="Jan Sjöholm" userId="b53ef46e9fdd67e2" providerId="LiveId" clId="{B49F9B96-E9EA-43B3-B9BA-4DE79C7363A9}" dt="2024-11-08T13:39:12.439" v="294" actId="478"/>
          <ac:picMkLst>
            <pc:docMk/>
            <pc:sldMk cId="2566160299" sldId="278"/>
            <ac:picMk id="6" creationId="{9BEC4DB5-D56D-10C3-29C1-772740136B78}"/>
          </ac:picMkLst>
        </pc:picChg>
      </pc:sldChg>
      <pc:sldChg chg="addSp delSp modSp mod setBg">
        <pc:chgData name="Jan Sjöholm" userId="b53ef46e9fdd67e2" providerId="LiveId" clId="{B49F9B96-E9EA-43B3-B9BA-4DE79C7363A9}" dt="2024-11-08T13:36:49.204" v="265" actId="14100"/>
        <pc:sldMkLst>
          <pc:docMk/>
          <pc:sldMk cId="1890241499" sldId="466"/>
        </pc:sldMkLst>
        <pc:picChg chg="add mod">
          <ac:chgData name="Jan Sjöholm" userId="b53ef46e9fdd67e2" providerId="LiveId" clId="{B49F9B96-E9EA-43B3-B9BA-4DE79C7363A9}" dt="2024-11-08T13:36:49.204" v="265" actId="14100"/>
          <ac:picMkLst>
            <pc:docMk/>
            <pc:sldMk cId="1890241499" sldId="466"/>
            <ac:picMk id="3" creationId="{929FB020-D834-3646-30B2-17218A79B112}"/>
          </ac:picMkLst>
        </pc:picChg>
        <pc:picChg chg="del">
          <ac:chgData name="Jan Sjöholm" userId="b53ef46e9fdd67e2" providerId="LiveId" clId="{B49F9B96-E9EA-43B3-B9BA-4DE79C7363A9}" dt="2024-10-31T15:57:01.446" v="142" actId="478"/>
          <ac:picMkLst>
            <pc:docMk/>
            <pc:sldMk cId="1890241499" sldId="466"/>
            <ac:picMk id="3" creationId="{D2AF6CC5-6AA8-B11B-DD21-FD72198B97A4}"/>
          </ac:picMkLst>
        </pc:picChg>
        <pc:picChg chg="add mod">
          <ac:chgData name="Jan Sjöholm" userId="b53ef46e9fdd67e2" providerId="LiveId" clId="{B49F9B96-E9EA-43B3-B9BA-4DE79C7363A9}" dt="2024-10-01T17:23:27.568" v="12" actId="1076"/>
          <ac:picMkLst>
            <pc:docMk/>
            <pc:sldMk cId="1890241499" sldId="466"/>
            <ac:picMk id="4" creationId="{34229CE7-5AB3-1B5A-4D1E-FE81C9D3CDE6}"/>
          </ac:picMkLst>
        </pc:picChg>
        <pc:picChg chg="add del mod">
          <ac:chgData name="Jan Sjöholm" userId="b53ef46e9fdd67e2" providerId="LiveId" clId="{B49F9B96-E9EA-43B3-B9BA-4DE79C7363A9}" dt="2024-11-08T13:31:22.654" v="261" actId="478"/>
          <ac:picMkLst>
            <pc:docMk/>
            <pc:sldMk cId="1890241499" sldId="466"/>
            <ac:picMk id="5" creationId="{344A562D-14F3-0631-8EAA-6EAD9BD82A8F}"/>
          </ac:picMkLst>
        </pc:picChg>
      </pc:sldChg>
      <pc:sldChg chg="addSp delSp modSp mod setBg">
        <pc:chgData name="Jan Sjöholm" userId="b53ef46e9fdd67e2" providerId="LiveId" clId="{B49F9B96-E9EA-43B3-B9BA-4DE79C7363A9}" dt="2024-11-08T13:37:23.067" v="267"/>
        <pc:sldMkLst>
          <pc:docMk/>
          <pc:sldMk cId="1659314121" sldId="470"/>
        </pc:sldMkLst>
        <pc:spChg chg="mod">
          <ac:chgData name="Jan Sjöholm" userId="b53ef46e9fdd67e2" providerId="LiveId" clId="{B49F9B96-E9EA-43B3-B9BA-4DE79C7363A9}" dt="2024-11-07T15:29:10.725" v="257" actId="207"/>
          <ac:spMkLst>
            <pc:docMk/>
            <pc:sldMk cId="1659314121" sldId="470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1-07T15:29:16.957" v="258" actId="207"/>
          <ac:spMkLst>
            <pc:docMk/>
            <pc:sldMk cId="1659314121" sldId="470"/>
            <ac:spMk id="3" creationId="{00000000-0000-0000-0000-000000000000}"/>
          </ac:spMkLst>
        </pc:spChg>
        <pc:picChg chg="add del mod">
          <ac:chgData name="Jan Sjöholm" userId="b53ef46e9fdd67e2" providerId="LiveId" clId="{B49F9B96-E9EA-43B3-B9BA-4DE79C7363A9}" dt="2024-11-08T13:37:20.385" v="266" actId="478"/>
          <ac:picMkLst>
            <pc:docMk/>
            <pc:sldMk cId="1659314121" sldId="470"/>
            <ac:picMk id="4" creationId="{CAD46558-C587-80E2-1F15-2EECCBD06DA3}"/>
          </ac:picMkLst>
        </pc:picChg>
        <pc:picChg chg="add mod">
          <ac:chgData name="Jan Sjöholm" userId="b53ef46e9fdd67e2" providerId="LiveId" clId="{B49F9B96-E9EA-43B3-B9BA-4DE79C7363A9}" dt="2024-11-08T13:37:23.067" v="267"/>
          <ac:picMkLst>
            <pc:docMk/>
            <pc:sldMk cId="1659314121" sldId="470"/>
            <ac:picMk id="5" creationId="{EA9CA288-B171-6E82-C68F-9747D049C09E}"/>
          </ac:picMkLst>
        </pc:picChg>
        <pc:picChg chg="del">
          <ac:chgData name="Jan Sjöholm" userId="b53ef46e9fdd67e2" providerId="LiveId" clId="{B49F9B96-E9EA-43B3-B9BA-4DE79C7363A9}" dt="2024-10-31T15:57:16.579" v="144" actId="478"/>
          <ac:picMkLst>
            <pc:docMk/>
            <pc:sldMk cId="1659314121" sldId="470"/>
            <ac:picMk id="9" creationId="{DCE8690D-6CE4-8DAA-00D7-A878F6D2C439}"/>
          </ac:picMkLst>
        </pc:picChg>
      </pc:sldChg>
      <pc:sldChg chg="delSp del mod">
        <pc:chgData name="Jan Sjöholm" userId="b53ef46e9fdd67e2" providerId="LiveId" clId="{B49F9B96-E9EA-43B3-B9BA-4DE79C7363A9}" dt="2024-09-23T08:46:26.206" v="3" actId="2696"/>
        <pc:sldMkLst>
          <pc:docMk/>
          <pc:sldMk cId="4011154211" sldId="471"/>
        </pc:sldMkLst>
        <pc:picChg chg="del">
          <ac:chgData name="Jan Sjöholm" userId="b53ef46e9fdd67e2" providerId="LiveId" clId="{B49F9B96-E9EA-43B3-B9BA-4DE79C7363A9}" dt="2024-09-23T08:46:12.749" v="2" actId="478"/>
          <ac:picMkLst>
            <pc:docMk/>
            <pc:sldMk cId="4011154211" sldId="471"/>
            <ac:picMk id="3" creationId="{98C063A8-E83C-3AF0-6C21-FDD7263E02B9}"/>
          </ac:picMkLst>
        </pc:picChg>
      </pc:sldChg>
      <pc:sldChg chg="addSp delSp modSp mod">
        <pc:chgData name="Jan Sjöholm" userId="b53ef46e9fdd67e2" providerId="LiveId" clId="{B49F9B96-E9EA-43B3-B9BA-4DE79C7363A9}" dt="2024-11-08T13:38:49.425" v="289"/>
        <pc:sldMkLst>
          <pc:docMk/>
          <pc:sldMk cId="2264637604" sldId="472"/>
        </pc:sldMkLst>
        <pc:picChg chg="add mod">
          <ac:chgData name="Jan Sjöholm" userId="b53ef46e9fdd67e2" providerId="LiveId" clId="{B49F9B96-E9EA-43B3-B9BA-4DE79C7363A9}" dt="2024-11-08T13:38:49.425" v="289"/>
          <ac:picMkLst>
            <pc:docMk/>
            <pc:sldMk cId="2264637604" sldId="472"/>
            <ac:picMk id="2" creationId="{7EC392AA-6B31-697E-11EB-52F42E2502C7}"/>
          </ac:picMkLst>
        </pc:picChg>
        <pc:picChg chg="del">
          <ac:chgData name="Jan Sjöholm" userId="b53ef46e9fdd67e2" providerId="LiveId" clId="{B49F9B96-E9EA-43B3-B9BA-4DE79C7363A9}" dt="2024-10-31T16:01:32.346" v="187" actId="478"/>
          <ac:picMkLst>
            <pc:docMk/>
            <pc:sldMk cId="2264637604" sldId="472"/>
            <ac:picMk id="2" creationId="{AD3CEDB8-3BAA-4DD2-711B-8ACE8CD9D1B4}"/>
          </ac:picMkLst>
        </pc:picChg>
        <pc:picChg chg="add del mod">
          <ac:chgData name="Jan Sjöholm" userId="b53ef46e9fdd67e2" providerId="LiveId" clId="{B49F9B96-E9EA-43B3-B9BA-4DE79C7363A9}" dt="2024-11-08T13:38:47.760" v="288" actId="478"/>
          <ac:picMkLst>
            <pc:docMk/>
            <pc:sldMk cId="2264637604" sldId="472"/>
            <ac:picMk id="3" creationId="{79056359-CF0D-24B6-27E9-2B27F0A9DBC3}"/>
          </ac:picMkLst>
        </pc:picChg>
      </pc:sldChg>
      <pc:sldChg chg="addSp delSp modSp mod">
        <pc:chgData name="Jan Sjöholm" userId="b53ef46e9fdd67e2" providerId="LiveId" clId="{B49F9B96-E9EA-43B3-B9BA-4DE79C7363A9}" dt="2024-11-11T13:34:30.020" v="339" actId="207"/>
        <pc:sldMkLst>
          <pc:docMk/>
          <pc:sldMk cId="2195705499" sldId="473"/>
        </pc:sldMkLst>
        <pc:spChg chg="mod">
          <ac:chgData name="Jan Sjöholm" userId="b53ef46e9fdd67e2" providerId="LiveId" clId="{B49F9B96-E9EA-43B3-B9BA-4DE79C7363A9}" dt="2024-10-31T16:08:27.573" v="236" actId="2711"/>
          <ac:spMkLst>
            <pc:docMk/>
            <pc:sldMk cId="2195705499" sldId="473"/>
            <ac:spMk id="3" creationId="{00000000-0000-0000-0000-000000000000}"/>
          </ac:spMkLst>
        </pc:spChg>
        <pc:spChg chg="mod">
          <ac:chgData name="Jan Sjöholm" userId="b53ef46e9fdd67e2" providerId="LiveId" clId="{B49F9B96-E9EA-43B3-B9BA-4DE79C7363A9}" dt="2024-11-11T13:34:30.020" v="339" actId="207"/>
          <ac:spMkLst>
            <pc:docMk/>
            <pc:sldMk cId="2195705499" sldId="473"/>
            <ac:spMk id="5" creationId="{00000000-0000-0000-0000-000000000000}"/>
          </ac:spMkLst>
        </pc:spChg>
        <pc:picChg chg="add mod">
          <ac:chgData name="Jan Sjöholm" userId="b53ef46e9fdd67e2" providerId="LiveId" clId="{B49F9B96-E9EA-43B3-B9BA-4DE79C7363A9}" dt="2024-11-08T13:39:58.173" v="300" actId="1076"/>
          <ac:picMkLst>
            <pc:docMk/>
            <pc:sldMk cId="2195705499" sldId="473"/>
            <ac:picMk id="2" creationId="{98B9D9BD-050D-A211-8003-1CF377F50736}"/>
          </ac:picMkLst>
        </pc:picChg>
        <pc:picChg chg="del">
          <ac:chgData name="Jan Sjöholm" userId="b53ef46e9fdd67e2" providerId="LiveId" clId="{B49F9B96-E9EA-43B3-B9BA-4DE79C7363A9}" dt="2024-10-31T16:02:01.683" v="195" actId="478"/>
          <ac:picMkLst>
            <pc:docMk/>
            <pc:sldMk cId="2195705499" sldId="473"/>
            <ac:picMk id="2" creationId="{DC1F6ED9-4D65-20F6-23C9-AC90304CD825}"/>
          </ac:picMkLst>
        </pc:picChg>
        <pc:picChg chg="add del mod">
          <ac:chgData name="Jan Sjöholm" userId="b53ef46e9fdd67e2" providerId="LiveId" clId="{B49F9B96-E9EA-43B3-B9BA-4DE79C7363A9}" dt="2024-11-08T13:39:16.494" v="295" actId="478"/>
          <ac:picMkLst>
            <pc:docMk/>
            <pc:sldMk cId="2195705499" sldId="473"/>
            <ac:picMk id="4" creationId="{D438092B-0042-AA33-D0B0-D13C610CECC9}"/>
          </ac:picMkLst>
        </pc:picChg>
      </pc:sldChg>
      <pc:sldChg chg="addSp delSp modSp mod">
        <pc:chgData name="Jan Sjöholm" userId="b53ef46e9fdd67e2" providerId="LiveId" clId="{B49F9B96-E9EA-43B3-B9BA-4DE79C7363A9}" dt="2024-11-08T13:38:57.693" v="291"/>
        <pc:sldMkLst>
          <pc:docMk/>
          <pc:sldMk cId="1950566426" sldId="474"/>
        </pc:sldMkLst>
        <pc:picChg chg="add mod">
          <ac:chgData name="Jan Sjöholm" userId="b53ef46e9fdd67e2" providerId="LiveId" clId="{B49F9B96-E9EA-43B3-B9BA-4DE79C7363A9}" dt="2024-11-08T13:38:57.693" v="291"/>
          <ac:picMkLst>
            <pc:docMk/>
            <pc:sldMk cId="1950566426" sldId="474"/>
            <ac:picMk id="2" creationId="{6BD2F8B2-5195-A1C4-DEF2-076063748582}"/>
          </ac:picMkLst>
        </pc:picChg>
        <pc:picChg chg="del">
          <ac:chgData name="Jan Sjöholm" userId="b53ef46e9fdd67e2" providerId="LiveId" clId="{B49F9B96-E9EA-43B3-B9BA-4DE79C7363A9}" dt="2024-10-31T16:01:39.229" v="189" actId="478"/>
          <ac:picMkLst>
            <pc:docMk/>
            <pc:sldMk cId="1950566426" sldId="474"/>
            <ac:picMk id="2" creationId="{F6734BE8-5141-9E4B-2ED5-D4D0C4C9D6EA}"/>
          </ac:picMkLst>
        </pc:picChg>
        <pc:picChg chg="add del mod">
          <ac:chgData name="Jan Sjöholm" userId="b53ef46e9fdd67e2" providerId="LiveId" clId="{B49F9B96-E9EA-43B3-B9BA-4DE79C7363A9}" dt="2024-11-08T13:38:52.949" v="290" actId="478"/>
          <ac:picMkLst>
            <pc:docMk/>
            <pc:sldMk cId="1950566426" sldId="474"/>
            <ac:picMk id="3" creationId="{0D70B34F-7DE4-4935-3295-848760B6B714}"/>
          </ac:picMkLst>
        </pc:picChg>
      </pc:sldChg>
      <pc:sldChg chg="addSp delSp modSp mod">
        <pc:chgData name="Jan Sjöholm" userId="b53ef46e9fdd67e2" providerId="LiveId" clId="{B49F9B96-E9EA-43B3-B9BA-4DE79C7363A9}" dt="2024-11-08T13:37:28.664" v="269"/>
        <pc:sldMkLst>
          <pc:docMk/>
          <pc:sldMk cId="2045409842" sldId="475"/>
        </pc:sldMkLst>
        <pc:picChg chg="add del mod">
          <ac:chgData name="Jan Sjöholm" userId="b53ef46e9fdd67e2" providerId="LiveId" clId="{B49F9B96-E9EA-43B3-B9BA-4DE79C7363A9}" dt="2024-11-08T13:37:26.077" v="268" actId="478"/>
          <ac:picMkLst>
            <pc:docMk/>
            <pc:sldMk cId="2045409842" sldId="475"/>
            <ac:picMk id="2" creationId="{2FE779D2-5A51-5F7A-18C3-0EA7FFC08825}"/>
          </ac:picMkLst>
        </pc:picChg>
        <pc:picChg chg="del">
          <ac:chgData name="Jan Sjöholm" userId="b53ef46e9fdd67e2" providerId="LiveId" clId="{B49F9B96-E9EA-43B3-B9BA-4DE79C7363A9}" dt="2024-10-31T15:57:29.661" v="146" actId="478"/>
          <ac:picMkLst>
            <pc:docMk/>
            <pc:sldMk cId="2045409842" sldId="475"/>
            <ac:picMk id="3" creationId="{E6D5E8A4-B39A-09AF-AF5F-AAC5C5FAE232}"/>
          </ac:picMkLst>
        </pc:picChg>
        <pc:picChg chg="add mod">
          <ac:chgData name="Jan Sjöholm" userId="b53ef46e9fdd67e2" providerId="LiveId" clId="{B49F9B96-E9EA-43B3-B9BA-4DE79C7363A9}" dt="2024-11-08T13:37:28.664" v="269"/>
          <ac:picMkLst>
            <pc:docMk/>
            <pc:sldMk cId="2045409842" sldId="475"/>
            <ac:picMk id="3" creationId="{E83381B8-8453-BD25-86B9-D6C2C85716D5}"/>
          </ac:picMkLst>
        </pc:picChg>
      </pc:sldChg>
      <pc:sldChg chg="addSp delSp modSp mod">
        <pc:chgData name="Jan Sjöholm" userId="b53ef46e9fdd67e2" providerId="LiveId" clId="{B49F9B96-E9EA-43B3-B9BA-4DE79C7363A9}" dt="2024-11-08T13:37:45.470" v="273"/>
        <pc:sldMkLst>
          <pc:docMk/>
          <pc:sldMk cId="3688171225" sldId="476"/>
        </pc:sldMkLst>
        <pc:picChg chg="del">
          <ac:chgData name="Jan Sjöholm" userId="b53ef46e9fdd67e2" providerId="LiveId" clId="{B49F9B96-E9EA-43B3-B9BA-4DE79C7363A9}" dt="2024-10-31T15:57:48.156" v="150" actId="478"/>
          <ac:picMkLst>
            <pc:docMk/>
            <pc:sldMk cId="3688171225" sldId="476"/>
            <ac:picMk id="2" creationId="{C27DAFAB-E0D8-97B9-5EA0-FC0704AADD53}"/>
          </ac:picMkLst>
        </pc:picChg>
        <pc:picChg chg="add mod">
          <ac:chgData name="Jan Sjöholm" userId="b53ef46e9fdd67e2" providerId="LiveId" clId="{B49F9B96-E9EA-43B3-B9BA-4DE79C7363A9}" dt="2024-11-08T13:37:45.470" v="273"/>
          <ac:picMkLst>
            <pc:docMk/>
            <pc:sldMk cId="3688171225" sldId="476"/>
            <ac:picMk id="2" creationId="{D710A84A-8167-6356-967E-85CEC6736AA1}"/>
          </ac:picMkLst>
        </pc:picChg>
        <pc:picChg chg="add del mod">
          <ac:chgData name="Jan Sjöholm" userId="b53ef46e9fdd67e2" providerId="LiveId" clId="{B49F9B96-E9EA-43B3-B9BA-4DE79C7363A9}" dt="2024-11-08T13:37:43.441" v="272" actId="478"/>
          <ac:picMkLst>
            <pc:docMk/>
            <pc:sldMk cId="3688171225" sldId="476"/>
            <ac:picMk id="3" creationId="{D1702079-6D0B-5948-2175-D403C8B5278B}"/>
          </ac:picMkLst>
        </pc:picChg>
      </pc:sldChg>
      <pc:sldChg chg="addSp delSp modSp mod">
        <pc:chgData name="Jan Sjöholm" userId="b53ef46e9fdd67e2" providerId="LiveId" clId="{B49F9B96-E9EA-43B3-B9BA-4DE79C7363A9}" dt="2024-11-08T13:37:39.713" v="271"/>
        <pc:sldMkLst>
          <pc:docMk/>
          <pc:sldMk cId="2399401199" sldId="477"/>
        </pc:sldMkLst>
        <pc:picChg chg="add mod">
          <ac:chgData name="Jan Sjöholm" userId="b53ef46e9fdd67e2" providerId="LiveId" clId="{B49F9B96-E9EA-43B3-B9BA-4DE79C7363A9}" dt="2024-11-08T13:37:39.713" v="271"/>
          <ac:picMkLst>
            <pc:docMk/>
            <pc:sldMk cId="2399401199" sldId="477"/>
            <ac:picMk id="2" creationId="{658F3EBC-2CFA-23EA-FEFA-32666E1FE7D2}"/>
          </ac:picMkLst>
        </pc:picChg>
        <pc:picChg chg="del">
          <ac:chgData name="Jan Sjöholm" userId="b53ef46e9fdd67e2" providerId="LiveId" clId="{B49F9B96-E9EA-43B3-B9BA-4DE79C7363A9}" dt="2024-10-31T15:57:38.311" v="148" actId="478"/>
          <ac:picMkLst>
            <pc:docMk/>
            <pc:sldMk cId="2399401199" sldId="477"/>
            <ac:picMk id="2" creationId="{661AEBAE-00E0-C341-AB0F-B3F786C101F1}"/>
          </ac:picMkLst>
        </pc:picChg>
        <pc:picChg chg="add del mod">
          <ac:chgData name="Jan Sjöholm" userId="b53ef46e9fdd67e2" providerId="LiveId" clId="{B49F9B96-E9EA-43B3-B9BA-4DE79C7363A9}" dt="2024-11-08T13:37:37.607" v="270" actId="478"/>
          <ac:picMkLst>
            <pc:docMk/>
            <pc:sldMk cId="2399401199" sldId="477"/>
            <ac:picMk id="3" creationId="{88298AF1-46B7-C6AC-0DB2-19C0E97FCD23}"/>
          </ac:picMkLst>
        </pc:picChg>
      </pc:sldChg>
      <pc:sldChg chg="addSp delSp modSp mod ord">
        <pc:chgData name="Jan Sjöholm" userId="b53ef46e9fdd67e2" providerId="LiveId" clId="{B49F9B96-E9EA-43B3-B9BA-4DE79C7363A9}" dt="2024-11-11T13:30:01.905" v="318" actId="1076"/>
        <pc:sldMkLst>
          <pc:docMk/>
          <pc:sldMk cId="3125122949" sldId="482"/>
        </pc:sldMkLst>
        <pc:spChg chg="mod">
          <ac:chgData name="Jan Sjöholm" userId="b53ef46e9fdd67e2" providerId="LiveId" clId="{B49F9B96-E9EA-43B3-B9BA-4DE79C7363A9}" dt="2024-10-31T16:04:12.511" v="208" actId="2711"/>
          <ac:spMkLst>
            <pc:docMk/>
            <pc:sldMk cId="3125122949" sldId="482"/>
            <ac:spMk id="2" creationId="{00000000-0000-0000-0000-000000000000}"/>
          </ac:spMkLst>
        </pc:spChg>
        <pc:spChg chg="mod">
          <ac:chgData name="Jan Sjöholm" userId="b53ef46e9fdd67e2" providerId="LiveId" clId="{B49F9B96-E9EA-43B3-B9BA-4DE79C7363A9}" dt="2024-10-31T16:04:20.923" v="209" actId="2711"/>
          <ac:spMkLst>
            <pc:docMk/>
            <pc:sldMk cId="3125122949" sldId="482"/>
            <ac:spMk id="3" creationId="{00000000-0000-0000-0000-000000000000}"/>
          </ac:spMkLst>
        </pc:spChg>
        <pc:spChg chg="mod">
          <ac:chgData name="Jan Sjöholm" userId="b53ef46e9fdd67e2" providerId="LiveId" clId="{B49F9B96-E9EA-43B3-B9BA-4DE79C7363A9}" dt="2024-11-08T13:31:06.511" v="259" actId="1076"/>
          <ac:spMkLst>
            <pc:docMk/>
            <pc:sldMk cId="3125122949" sldId="482"/>
            <ac:spMk id="5" creationId="{C7B0F915-2312-0EC6-5FF6-122724A2FB6F}"/>
          </ac:spMkLst>
        </pc:spChg>
        <pc:spChg chg="del">
          <ac:chgData name="Jan Sjöholm" userId="b53ef46e9fdd67e2" providerId="LiveId" clId="{B49F9B96-E9EA-43B3-B9BA-4DE79C7363A9}" dt="2024-11-07T15:28:18.961" v="246"/>
          <ac:spMkLst>
            <pc:docMk/>
            <pc:sldMk cId="3125122949" sldId="482"/>
            <ac:spMk id="9" creationId="{B0B67552-9930-2D8D-E7A7-BD02DFB101EC}"/>
          </ac:spMkLst>
        </pc:spChg>
        <pc:spChg chg="add mod">
          <ac:chgData name="Jan Sjöholm" userId="b53ef46e9fdd67e2" providerId="LiveId" clId="{B49F9B96-E9EA-43B3-B9BA-4DE79C7363A9}" dt="2024-11-07T15:28:31.670" v="251" actId="478"/>
          <ac:spMkLst>
            <pc:docMk/>
            <pc:sldMk cId="3125122949" sldId="482"/>
            <ac:spMk id="11" creationId="{2AAAC16C-53C6-40AE-4880-96AE4C8446B3}"/>
          </ac:spMkLst>
        </pc:spChg>
        <pc:picChg chg="add mod">
          <ac:chgData name="Jan Sjöholm" userId="b53ef46e9fdd67e2" providerId="LiveId" clId="{B49F9B96-E9EA-43B3-B9BA-4DE79C7363A9}" dt="2024-10-31T16:02:17.865" v="198"/>
          <ac:picMkLst>
            <pc:docMk/>
            <pc:sldMk cId="3125122949" sldId="482"/>
            <ac:picMk id="4" creationId="{22D1B6FF-5CF0-79C6-EA09-5AB606366C25}"/>
          </ac:picMkLst>
        </pc:picChg>
        <pc:picChg chg="add del mod">
          <ac:chgData name="Jan Sjöholm" userId="b53ef46e9fdd67e2" providerId="LiveId" clId="{B49F9B96-E9EA-43B3-B9BA-4DE79C7363A9}" dt="2024-11-07T15:27:50.331" v="240" actId="478"/>
          <ac:picMkLst>
            <pc:docMk/>
            <pc:sldMk cId="3125122949" sldId="482"/>
            <ac:picMk id="4" creationId="{7B814615-E76F-C872-D6EA-23086F112F15}"/>
          </ac:picMkLst>
        </pc:picChg>
        <pc:picChg chg="add mod">
          <ac:chgData name="Jan Sjöholm" userId="b53ef46e9fdd67e2" providerId="LiveId" clId="{B49F9B96-E9EA-43B3-B9BA-4DE79C7363A9}" dt="2024-11-08T13:40:33.146" v="305" actId="1076"/>
          <ac:picMkLst>
            <pc:docMk/>
            <pc:sldMk cId="3125122949" sldId="482"/>
            <ac:picMk id="4" creationId="{FF14935E-570F-4972-03DA-5FBEBC75A07B}"/>
          </ac:picMkLst>
        </pc:picChg>
        <pc:picChg chg="add del mod">
          <ac:chgData name="Jan Sjöholm" userId="b53ef46e9fdd67e2" providerId="LiveId" clId="{B49F9B96-E9EA-43B3-B9BA-4DE79C7363A9}" dt="2024-11-07T15:28:13.405" v="245" actId="478"/>
          <ac:picMkLst>
            <pc:docMk/>
            <pc:sldMk cId="3125122949" sldId="482"/>
            <ac:picMk id="6" creationId="{20100175-BA0C-FBFE-C030-55BEC4FC6833}"/>
          </ac:picMkLst>
        </pc:picChg>
        <pc:picChg chg="add del mod">
          <ac:chgData name="Jan Sjöholm" userId="b53ef46e9fdd67e2" providerId="LiveId" clId="{B49F9B96-E9EA-43B3-B9BA-4DE79C7363A9}" dt="2024-11-11T13:29:19.395" v="310" actId="478"/>
          <ac:picMkLst>
            <pc:docMk/>
            <pc:sldMk cId="3125122949" sldId="482"/>
            <ac:picMk id="6" creationId="{90F12295-9FB2-7075-0C88-784A9074DACF}"/>
          </ac:picMkLst>
        </pc:picChg>
        <pc:picChg chg="add del mod">
          <ac:chgData name="Jan Sjöholm" userId="b53ef46e9fdd67e2" providerId="LiveId" clId="{B49F9B96-E9EA-43B3-B9BA-4DE79C7363A9}" dt="2024-11-06T15:35:50.094" v="237" actId="478"/>
          <ac:picMkLst>
            <pc:docMk/>
            <pc:sldMk cId="3125122949" sldId="482"/>
            <ac:picMk id="7" creationId="{3CD5D2A4-FA9E-02B6-3D55-5AF2DFE912B2}"/>
          </ac:picMkLst>
        </pc:picChg>
        <pc:picChg chg="add del mod">
          <ac:chgData name="Jan Sjöholm" userId="b53ef46e9fdd67e2" providerId="LiveId" clId="{B49F9B96-E9EA-43B3-B9BA-4DE79C7363A9}" dt="2024-11-11T13:29:36.662" v="317" actId="478"/>
          <ac:picMkLst>
            <pc:docMk/>
            <pc:sldMk cId="3125122949" sldId="482"/>
            <ac:picMk id="7" creationId="{BBFD1530-67E1-52F9-CA75-AB0D3AB06061}"/>
          </ac:picMkLst>
        </pc:picChg>
        <pc:picChg chg="add mod">
          <ac:chgData name="Jan Sjöholm" userId="b53ef46e9fdd67e2" providerId="LiveId" clId="{B49F9B96-E9EA-43B3-B9BA-4DE79C7363A9}" dt="2024-11-11T13:30:01.905" v="318" actId="1076"/>
          <ac:picMkLst>
            <pc:docMk/>
            <pc:sldMk cId="3125122949" sldId="482"/>
            <ac:picMk id="8" creationId="{A239A554-9B1B-09B7-159B-2C0EF21693C2}"/>
          </ac:picMkLst>
        </pc:picChg>
        <pc:picChg chg="add del mod">
          <ac:chgData name="Jan Sjöholm" userId="b53ef46e9fdd67e2" providerId="LiveId" clId="{B49F9B96-E9EA-43B3-B9BA-4DE79C7363A9}" dt="2024-11-07T15:28:31.670" v="251" actId="478"/>
          <ac:picMkLst>
            <pc:docMk/>
            <pc:sldMk cId="3125122949" sldId="482"/>
            <ac:picMk id="8" creationId="{E0852EDC-7D68-6640-6FB9-AC4A7A5E8C2E}"/>
          </ac:picMkLst>
        </pc:picChg>
        <pc:picChg chg="add del mod">
          <ac:chgData name="Jan Sjöholm" userId="b53ef46e9fdd67e2" providerId="LiveId" clId="{B49F9B96-E9EA-43B3-B9BA-4DE79C7363A9}" dt="2024-11-08T13:40:19.413" v="302" actId="478"/>
          <ac:picMkLst>
            <pc:docMk/>
            <pc:sldMk cId="3125122949" sldId="482"/>
            <ac:picMk id="12" creationId="{4DB9BB57-6CD6-58DE-E8C0-B4284A061F26}"/>
          </ac:picMkLst>
        </pc:picChg>
        <pc:picChg chg="del">
          <ac:chgData name="Jan Sjöholm" userId="b53ef46e9fdd67e2" providerId="LiveId" clId="{B49F9B96-E9EA-43B3-B9BA-4DE79C7363A9}" dt="2024-10-31T16:02:13.914" v="197" actId="478"/>
          <ac:picMkLst>
            <pc:docMk/>
            <pc:sldMk cId="3125122949" sldId="482"/>
            <ac:picMk id="32" creationId="{5904F8D2-6E40-6DC2-450A-127E9FB9D97E}"/>
          </ac:picMkLst>
        </pc:picChg>
      </pc:sldChg>
      <pc:sldChg chg="del">
        <pc:chgData name="Jan Sjöholm" userId="b53ef46e9fdd67e2" providerId="LiveId" clId="{B49F9B96-E9EA-43B3-B9BA-4DE79C7363A9}" dt="2024-09-23T08:46:29.442" v="4" actId="2696"/>
        <pc:sldMkLst>
          <pc:docMk/>
          <pc:sldMk cId="3796671795" sldId="483"/>
        </pc:sldMkLst>
      </pc:sldChg>
      <pc:sldChg chg="del">
        <pc:chgData name="Jan Sjöholm" userId="b53ef46e9fdd67e2" providerId="LiveId" clId="{B49F9B96-E9EA-43B3-B9BA-4DE79C7363A9}" dt="2024-09-23T08:46:44.573" v="6" actId="47"/>
        <pc:sldMkLst>
          <pc:docMk/>
          <pc:sldMk cId="1416047884" sldId="484"/>
        </pc:sldMkLst>
      </pc:sldChg>
      <pc:sldChg chg="del">
        <pc:chgData name="Jan Sjöholm" userId="b53ef46e9fdd67e2" providerId="LiveId" clId="{B49F9B96-E9EA-43B3-B9BA-4DE79C7363A9}" dt="2024-09-23T08:46:43.338" v="5" actId="47"/>
        <pc:sldMkLst>
          <pc:docMk/>
          <pc:sldMk cId="952972461" sldId="485"/>
        </pc:sldMkLst>
      </pc:sldChg>
      <pc:sldChg chg="del">
        <pc:chgData name="Jan Sjöholm" userId="b53ef46e9fdd67e2" providerId="LiveId" clId="{B49F9B96-E9EA-43B3-B9BA-4DE79C7363A9}" dt="2024-09-23T08:46:47.667" v="7" actId="47"/>
        <pc:sldMkLst>
          <pc:docMk/>
          <pc:sldMk cId="2423750553" sldId="486"/>
        </pc:sldMkLst>
      </pc:sldChg>
      <pc:sldChg chg="del">
        <pc:chgData name="Jan Sjöholm" userId="b53ef46e9fdd67e2" providerId="LiveId" clId="{B49F9B96-E9EA-43B3-B9BA-4DE79C7363A9}" dt="2024-09-23T08:46:49.434" v="8" actId="47"/>
        <pc:sldMkLst>
          <pc:docMk/>
          <pc:sldMk cId="4053390000" sldId="516"/>
        </pc:sldMkLst>
      </pc:sldChg>
      <pc:sldMasterChg chg="setBg modSldLayout">
        <pc:chgData name="Jan Sjöholm" userId="b53ef46e9fdd67e2" providerId="LiveId" clId="{B49F9B96-E9EA-43B3-B9BA-4DE79C7363A9}" dt="2024-10-31T15:55:18.560" v="141"/>
        <pc:sldMasterMkLst>
          <pc:docMk/>
          <pc:sldMasterMk cId="3174752765" sldId="2147483712"/>
        </pc:sldMasterMkLst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2977249753" sldId="2147483657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3795787596" sldId="2147483713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379548189" sldId="2147483714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075854457" sldId="2147483715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2684034909" sldId="2147483716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664586721" sldId="2147483717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651272549" sldId="2147483718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3549569723" sldId="2147483719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493496971" sldId="2147483720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855731772" sldId="2147483721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540811259" sldId="2147483722"/>
          </pc:sldLayoutMkLst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421437416" sldId="2147483723"/>
          </pc:sldLayoutMkLst>
        </pc:sldLayoutChg>
        <pc:sldLayoutChg chg="addSp delSp modSp mod 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292940690" sldId="2147483724"/>
          </pc:sldLayoutMkLst>
          <pc:picChg chg="add del mod">
            <ac:chgData name="Jan Sjöholm" userId="b53ef46e9fdd67e2" providerId="LiveId" clId="{B49F9B96-E9EA-43B3-B9BA-4DE79C7363A9}" dt="2024-10-31T15:48:29.817" v="60" actId="478"/>
            <ac:picMkLst>
              <pc:docMk/>
              <pc:sldMasterMk cId="3174752765" sldId="2147483712"/>
              <pc:sldLayoutMk cId="1292940690" sldId="2147483724"/>
              <ac:picMk id="4" creationId="{D728A93C-6611-8601-F0C3-A4BFA182255F}"/>
            </ac:picMkLst>
          </pc:picChg>
        </pc:sldLayoutChg>
        <pc:sldLayoutChg chg="setBg">
          <pc:chgData name="Jan Sjöholm" userId="b53ef46e9fdd67e2" providerId="LiveId" clId="{B49F9B96-E9EA-43B3-B9BA-4DE79C7363A9}" dt="2024-10-31T15:55:18.560" v="141"/>
          <pc:sldLayoutMkLst>
            <pc:docMk/>
            <pc:sldMasterMk cId="3174752765" sldId="2147483712"/>
            <pc:sldLayoutMk cId="1034328534" sldId="2147483726"/>
          </pc:sldLayoutMkLst>
        </pc:sldLayoutChg>
      </pc:sldMasterChg>
    </pc:docChg>
  </pc:docChgLst>
  <pc:docChgLst>
    <pc:chgData name="Jan Sjöholm" userId="b53ef46e9fdd67e2" providerId="LiveId" clId="{F97C5003-FC93-4C53-8130-D2A05DFE542F}"/>
    <pc:docChg chg="undo custSel addSld delSld modSld sldOrd">
      <pc:chgData name="Jan Sjöholm" userId="b53ef46e9fdd67e2" providerId="LiveId" clId="{F97C5003-FC93-4C53-8130-D2A05DFE542F}" dt="2024-09-22T19:51:43.798" v="543"/>
      <pc:docMkLst>
        <pc:docMk/>
      </pc:docMkLst>
      <pc:sldChg chg="del">
        <pc:chgData name="Jan Sjöholm" userId="b53ef46e9fdd67e2" providerId="LiveId" clId="{F97C5003-FC93-4C53-8130-D2A05DFE542F}" dt="2024-09-22T18:37:23.584" v="1" actId="47"/>
        <pc:sldMkLst>
          <pc:docMk/>
          <pc:sldMk cId="3396391690" sldId="272"/>
        </pc:sldMkLst>
      </pc:sldChg>
      <pc:sldChg chg="addSp delSp modSp mod ord">
        <pc:chgData name="Jan Sjöholm" userId="b53ef46e9fdd67e2" providerId="LiveId" clId="{F97C5003-FC93-4C53-8130-D2A05DFE542F}" dt="2024-09-22T18:41:53.712" v="10"/>
        <pc:sldMkLst>
          <pc:docMk/>
          <pc:sldMk cId="1890241499" sldId="466"/>
        </pc:sldMkLst>
        <pc:spChg chg="add mod">
          <ac:chgData name="Jan Sjöholm" userId="b53ef46e9fdd67e2" providerId="LiveId" clId="{F97C5003-FC93-4C53-8130-D2A05DFE542F}" dt="2024-09-22T18:40:23.110" v="6" actId="1076"/>
          <ac:spMkLst>
            <pc:docMk/>
            <pc:sldMk cId="1890241499" sldId="466"/>
            <ac:spMk id="2" creationId="{EE70FE72-F9D1-2C46-4FD0-0BDFC0AEBCD3}"/>
          </ac:spMkLst>
        </pc:spChg>
        <pc:picChg chg="del">
          <ac:chgData name="Jan Sjöholm" userId="b53ef46e9fdd67e2" providerId="LiveId" clId="{F97C5003-FC93-4C53-8130-D2A05DFE542F}" dt="2024-09-22T18:38:21.101" v="2" actId="478"/>
          <ac:picMkLst>
            <pc:docMk/>
            <pc:sldMk cId="1890241499" sldId="466"/>
            <ac:picMk id="2" creationId="{26884418-E148-CD05-3ACF-7D1C121D9C1B}"/>
          </ac:picMkLst>
        </pc:picChg>
        <pc:picChg chg="mod">
          <ac:chgData name="Jan Sjöholm" userId="b53ef46e9fdd67e2" providerId="LiveId" clId="{F97C5003-FC93-4C53-8130-D2A05DFE542F}" dt="2024-09-22T18:38:27.574" v="4" actId="1076"/>
          <ac:picMkLst>
            <pc:docMk/>
            <pc:sldMk cId="1890241499" sldId="466"/>
            <ac:picMk id="3" creationId="{D2AF6CC5-6AA8-B11B-DD21-FD72198B97A4}"/>
          </ac:picMkLst>
        </pc:picChg>
      </pc:sldChg>
      <pc:sldChg chg="addSp delSp modSp mod ord delAnim modAnim">
        <pc:chgData name="Jan Sjöholm" userId="b53ef46e9fdd67e2" providerId="LiveId" clId="{F97C5003-FC93-4C53-8130-D2A05DFE542F}" dt="2024-09-22T19:39:25.994" v="489"/>
        <pc:sldMkLst>
          <pc:docMk/>
          <pc:sldMk cId="4011154211" sldId="471"/>
        </pc:sldMkLst>
        <pc:spChg chg="add mod">
          <ac:chgData name="Jan Sjöholm" userId="b53ef46e9fdd67e2" providerId="LiveId" clId="{F97C5003-FC93-4C53-8130-D2A05DFE542F}" dt="2024-09-22T18:44:30.481" v="21" actId="207"/>
          <ac:spMkLst>
            <pc:docMk/>
            <pc:sldMk cId="4011154211" sldId="471"/>
            <ac:spMk id="5" creationId="{6F0C2443-8407-ABDC-4CC8-C9E1E06A0BB3}"/>
          </ac:spMkLst>
        </pc:spChg>
        <pc:spChg chg="add mod">
          <ac:chgData name="Jan Sjöholm" userId="b53ef46e9fdd67e2" providerId="LiveId" clId="{F97C5003-FC93-4C53-8130-D2A05DFE542F}" dt="2024-09-22T18:47:55.033" v="69" actId="2711"/>
          <ac:spMkLst>
            <pc:docMk/>
            <pc:sldMk cId="4011154211" sldId="471"/>
            <ac:spMk id="6" creationId="{23A43EDC-7D09-3676-426F-F3CBD586ABC2}"/>
          </ac:spMkLst>
        </pc:spChg>
        <pc:spChg chg="add del mod">
          <ac:chgData name="Jan Sjöholm" userId="b53ef46e9fdd67e2" providerId="LiveId" clId="{F97C5003-FC93-4C53-8130-D2A05DFE542F}" dt="2024-09-22T18:50:35.857" v="90" actId="478"/>
          <ac:spMkLst>
            <pc:docMk/>
            <pc:sldMk cId="4011154211" sldId="471"/>
            <ac:spMk id="8" creationId="{BAC1180E-FE16-6518-9014-A4D7319CB731}"/>
          </ac:spMkLst>
        </pc:spChg>
        <pc:spChg chg="add del mod">
          <ac:chgData name="Jan Sjöholm" userId="b53ef46e9fdd67e2" providerId="LiveId" clId="{F97C5003-FC93-4C53-8130-D2A05DFE542F}" dt="2024-09-22T18:50:32.731" v="89" actId="478"/>
          <ac:spMkLst>
            <pc:docMk/>
            <pc:sldMk cId="4011154211" sldId="471"/>
            <ac:spMk id="9" creationId="{B6B3702B-32C0-8F7C-D324-C8378B586766}"/>
          </ac:spMkLst>
        </pc:spChg>
        <pc:spChg chg="add mod">
          <ac:chgData name="Jan Sjöholm" userId="b53ef46e9fdd67e2" providerId="LiveId" clId="{F97C5003-FC93-4C53-8130-D2A05DFE542F}" dt="2024-09-22T18:52:57.754" v="112" actId="1036"/>
          <ac:spMkLst>
            <pc:docMk/>
            <pc:sldMk cId="4011154211" sldId="471"/>
            <ac:spMk id="11" creationId="{639E3991-0E38-739C-AAD0-5525574A6427}"/>
          </ac:spMkLst>
        </pc:spChg>
        <pc:picChg chg="add mod">
          <ac:chgData name="Jan Sjöholm" userId="b53ef46e9fdd67e2" providerId="LiveId" clId="{F97C5003-FC93-4C53-8130-D2A05DFE542F}" dt="2024-09-22T18:44:38.285" v="22" actId="1076"/>
          <ac:picMkLst>
            <pc:docMk/>
            <pc:sldMk cId="4011154211" sldId="471"/>
            <ac:picMk id="3" creationId="{98C063A8-E83C-3AF0-6C21-FDD7263E02B9}"/>
          </ac:picMkLst>
        </pc:picChg>
        <pc:picChg chg="add mod">
          <ac:chgData name="Jan Sjöholm" userId="b53ef46e9fdd67e2" providerId="LiveId" clId="{F97C5003-FC93-4C53-8130-D2A05DFE542F}" dt="2024-09-22T18:49:35.544" v="81" actId="1076"/>
          <ac:picMkLst>
            <pc:docMk/>
            <pc:sldMk cId="4011154211" sldId="471"/>
            <ac:picMk id="4" creationId="{5E6091AB-CAFD-5710-2E5B-98E9D5465F63}"/>
          </ac:picMkLst>
        </pc:picChg>
        <pc:picChg chg="add del mod">
          <ac:chgData name="Jan Sjöholm" userId="b53ef46e9fdd67e2" providerId="LiveId" clId="{F97C5003-FC93-4C53-8130-D2A05DFE542F}" dt="2024-09-22T19:00:12.218" v="135" actId="478"/>
          <ac:picMkLst>
            <pc:docMk/>
            <pc:sldMk cId="4011154211" sldId="471"/>
            <ac:picMk id="7" creationId="{399C9E3B-3294-D1D4-BD15-1B94148C17EE}"/>
          </ac:picMkLst>
        </pc:picChg>
        <pc:picChg chg="add mod">
          <ac:chgData name="Jan Sjöholm" userId="b53ef46e9fdd67e2" providerId="LiveId" clId="{F97C5003-FC93-4C53-8130-D2A05DFE542F}" dt="2024-09-22T18:52:46.104" v="105" actId="1035"/>
          <ac:picMkLst>
            <pc:docMk/>
            <pc:sldMk cId="4011154211" sldId="471"/>
            <ac:picMk id="10" creationId="{02FC42AE-C7FC-1FD5-C153-0275CF13FC45}"/>
          </ac:picMkLst>
        </pc:picChg>
      </pc:sldChg>
      <pc:sldChg chg="del">
        <pc:chgData name="Jan Sjöholm" userId="b53ef46e9fdd67e2" providerId="LiveId" clId="{F97C5003-FC93-4C53-8130-D2A05DFE542F}" dt="2024-09-22T18:37:13.563" v="0" actId="47"/>
        <pc:sldMkLst>
          <pc:docMk/>
          <pc:sldMk cId="1388169575" sldId="478"/>
        </pc:sldMkLst>
      </pc:sldChg>
      <pc:sldChg chg="addSp delSp modSp add mod delAnim modAnim">
        <pc:chgData name="Jan Sjöholm" userId="b53ef46e9fdd67e2" providerId="LiveId" clId="{F97C5003-FC93-4C53-8130-D2A05DFE542F}" dt="2024-09-22T19:51:43.798" v="543"/>
        <pc:sldMkLst>
          <pc:docMk/>
          <pc:sldMk cId="3796671795" sldId="483"/>
        </pc:sldMkLst>
        <pc:spChg chg="mod">
          <ac:chgData name="Jan Sjöholm" userId="b53ef46e9fdd67e2" providerId="LiveId" clId="{F97C5003-FC93-4C53-8130-D2A05DFE542F}" dt="2024-09-22T19:45:22.356" v="522" actId="1076"/>
          <ac:spMkLst>
            <pc:docMk/>
            <pc:sldMk cId="3796671795" sldId="483"/>
            <ac:spMk id="5" creationId="{6F0C2443-8407-ABDC-4CC8-C9E1E06A0BB3}"/>
          </ac:spMkLst>
        </pc:spChg>
        <pc:spChg chg="mod">
          <ac:chgData name="Jan Sjöholm" userId="b53ef46e9fdd67e2" providerId="LiveId" clId="{F97C5003-FC93-4C53-8130-D2A05DFE542F}" dt="2024-09-22T19:46:05.070" v="524" actId="1076"/>
          <ac:spMkLst>
            <pc:docMk/>
            <pc:sldMk cId="3796671795" sldId="483"/>
            <ac:spMk id="6" creationId="{23A43EDC-7D09-3676-426F-F3CBD586ABC2}"/>
          </ac:spMkLst>
        </pc:spChg>
        <pc:spChg chg="del mod">
          <ac:chgData name="Jan Sjöholm" userId="b53ef46e9fdd67e2" providerId="LiveId" clId="{F97C5003-FC93-4C53-8130-D2A05DFE542F}" dt="2024-09-22T18:54:58.082" v="118" actId="478"/>
          <ac:spMkLst>
            <pc:docMk/>
            <pc:sldMk cId="3796671795" sldId="483"/>
            <ac:spMk id="11" creationId="{639E3991-0E38-739C-AAD0-5525574A6427}"/>
          </ac:spMkLst>
        </pc:spChg>
        <pc:spChg chg="add del mod">
          <ac:chgData name="Jan Sjöholm" userId="b53ef46e9fdd67e2" providerId="LiveId" clId="{F97C5003-FC93-4C53-8130-D2A05DFE542F}" dt="2024-09-22T19:08:35.285" v="161"/>
          <ac:spMkLst>
            <pc:docMk/>
            <pc:sldMk cId="3796671795" sldId="483"/>
            <ac:spMk id="12" creationId="{396CD1EE-AF7F-E6C0-A6B5-30050C6D4727}"/>
          </ac:spMkLst>
        </pc:spChg>
        <pc:spChg chg="add del mod">
          <ac:chgData name="Jan Sjöholm" userId="b53ef46e9fdd67e2" providerId="LiveId" clId="{F97C5003-FC93-4C53-8130-D2A05DFE542F}" dt="2024-09-22T19:30:27.389" v="445" actId="478"/>
          <ac:spMkLst>
            <pc:docMk/>
            <pc:sldMk cId="3796671795" sldId="483"/>
            <ac:spMk id="13" creationId="{E6496DAC-6A84-E4E6-1833-823BC2194DE0}"/>
          </ac:spMkLst>
        </pc:spChg>
        <pc:spChg chg="add del mod">
          <ac:chgData name="Jan Sjöholm" userId="b53ef46e9fdd67e2" providerId="LiveId" clId="{F97C5003-FC93-4C53-8130-D2A05DFE542F}" dt="2024-09-22T19:12:08.201" v="285"/>
          <ac:spMkLst>
            <pc:docMk/>
            <pc:sldMk cId="3796671795" sldId="483"/>
            <ac:spMk id="14" creationId="{1EDB7ABA-4EB5-3A29-9081-48EB42E2D9FA}"/>
          </ac:spMkLst>
        </pc:spChg>
        <pc:spChg chg="add del mod">
          <ac:chgData name="Jan Sjöholm" userId="b53ef46e9fdd67e2" providerId="LiveId" clId="{F97C5003-FC93-4C53-8130-D2A05DFE542F}" dt="2024-09-22T19:30:25.604" v="444" actId="478"/>
          <ac:spMkLst>
            <pc:docMk/>
            <pc:sldMk cId="3796671795" sldId="483"/>
            <ac:spMk id="15" creationId="{66EE086B-5E43-2E32-ABF7-B7F8D662E50A}"/>
          </ac:spMkLst>
        </pc:spChg>
        <pc:spChg chg="add del mod">
          <ac:chgData name="Jan Sjöholm" userId="b53ef46e9fdd67e2" providerId="LiveId" clId="{F97C5003-FC93-4C53-8130-D2A05DFE542F}" dt="2024-09-22T19:30:30.452" v="447" actId="478"/>
          <ac:spMkLst>
            <pc:docMk/>
            <pc:sldMk cId="3796671795" sldId="483"/>
            <ac:spMk id="16" creationId="{2939C4A2-4EB8-2992-DC89-4E364D08B57A}"/>
          </ac:spMkLst>
        </pc:spChg>
        <pc:spChg chg="add del mod">
          <ac:chgData name="Jan Sjöholm" userId="b53ef46e9fdd67e2" providerId="LiveId" clId="{F97C5003-FC93-4C53-8130-D2A05DFE542F}" dt="2024-09-22T19:30:49.796" v="453" actId="478"/>
          <ac:spMkLst>
            <pc:docMk/>
            <pc:sldMk cId="3796671795" sldId="483"/>
            <ac:spMk id="19" creationId="{42E4441F-B28B-4B6C-A2D1-E2C7FCA9A27B}"/>
          </ac:spMkLst>
        </pc:spChg>
        <pc:spChg chg="add del mod">
          <ac:chgData name="Jan Sjöholm" userId="b53ef46e9fdd67e2" providerId="LiveId" clId="{F97C5003-FC93-4C53-8130-D2A05DFE542F}" dt="2024-09-22T19:30:55.004" v="455" actId="478"/>
          <ac:spMkLst>
            <pc:docMk/>
            <pc:sldMk cId="3796671795" sldId="483"/>
            <ac:spMk id="20" creationId="{1DDD146D-62E1-C6E5-4FC7-FC3B4CD3BFDD}"/>
          </ac:spMkLst>
        </pc:spChg>
        <pc:spChg chg="add del mod">
          <ac:chgData name="Jan Sjöholm" userId="b53ef46e9fdd67e2" providerId="LiveId" clId="{F97C5003-FC93-4C53-8130-D2A05DFE542F}" dt="2024-09-22T19:30:52.375" v="454" actId="478"/>
          <ac:spMkLst>
            <pc:docMk/>
            <pc:sldMk cId="3796671795" sldId="483"/>
            <ac:spMk id="21" creationId="{491B4918-93B8-C80B-7D1A-991083E29B41}"/>
          </ac:spMkLst>
        </pc:spChg>
        <pc:spChg chg="add mod">
          <ac:chgData name="Jan Sjöholm" userId="b53ef46e9fdd67e2" providerId="LiveId" clId="{F97C5003-FC93-4C53-8130-D2A05DFE542F}" dt="2024-09-22T19:44:13.817" v="514" actId="207"/>
          <ac:spMkLst>
            <pc:docMk/>
            <pc:sldMk cId="3796671795" sldId="483"/>
            <ac:spMk id="27" creationId="{93CA1159-B592-C1B9-2854-0A66809EAACE}"/>
          </ac:spMkLst>
        </pc:spChg>
        <pc:picChg chg="del">
          <ac:chgData name="Jan Sjöholm" userId="b53ef46e9fdd67e2" providerId="LiveId" clId="{F97C5003-FC93-4C53-8130-D2A05DFE542F}" dt="2024-09-22T19:51:24.797" v="541" actId="478"/>
          <ac:picMkLst>
            <pc:docMk/>
            <pc:sldMk cId="3796671795" sldId="483"/>
            <ac:picMk id="2" creationId="{2D1B7637-CB71-4EE0-9179-78179B0A0443}"/>
          </ac:picMkLst>
        </pc:picChg>
        <pc:picChg chg="del">
          <ac:chgData name="Jan Sjöholm" userId="b53ef46e9fdd67e2" providerId="LiveId" clId="{F97C5003-FC93-4C53-8130-D2A05DFE542F}" dt="2024-09-22T18:54:23.364" v="114" actId="478"/>
          <ac:picMkLst>
            <pc:docMk/>
            <pc:sldMk cId="3796671795" sldId="483"/>
            <ac:picMk id="3" creationId="{98C063A8-E83C-3AF0-6C21-FDD7263E02B9}"/>
          </ac:picMkLst>
        </pc:picChg>
        <pc:picChg chg="mod">
          <ac:chgData name="Jan Sjöholm" userId="b53ef46e9fdd67e2" providerId="LiveId" clId="{F97C5003-FC93-4C53-8130-D2A05DFE542F}" dt="2024-09-22T19:48:44.692" v="526" actId="14861"/>
          <ac:picMkLst>
            <pc:docMk/>
            <pc:sldMk cId="3796671795" sldId="483"/>
            <ac:picMk id="4" creationId="{5E6091AB-CAFD-5710-2E5B-98E9D5465F63}"/>
          </ac:picMkLst>
        </pc:picChg>
        <pc:picChg chg="del mod">
          <ac:chgData name="Jan Sjöholm" userId="b53ef46e9fdd67e2" providerId="LiveId" clId="{F97C5003-FC93-4C53-8130-D2A05DFE542F}" dt="2024-09-22T19:44:53.783" v="521" actId="478"/>
          <ac:picMkLst>
            <pc:docMk/>
            <pc:sldMk cId="3796671795" sldId="483"/>
            <ac:picMk id="7" creationId="{399C9E3B-3294-D1D4-BD15-1B94148C17EE}"/>
          </ac:picMkLst>
        </pc:picChg>
        <pc:picChg chg="add del mod">
          <ac:chgData name="Jan Sjöholm" userId="b53ef46e9fdd67e2" providerId="LiveId" clId="{F97C5003-FC93-4C53-8130-D2A05DFE542F}" dt="2024-09-22T19:06:20.020" v="151" actId="478"/>
          <ac:picMkLst>
            <pc:docMk/>
            <pc:sldMk cId="3796671795" sldId="483"/>
            <ac:picMk id="8" creationId="{85C4A8B4-97C9-4CCB-B2FF-A5DA32F569FD}"/>
          </ac:picMkLst>
        </pc:picChg>
        <pc:picChg chg="add del mod">
          <ac:chgData name="Jan Sjöholm" userId="b53ef46e9fdd67e2" providerId="LiveId" clId="{F97C5003-FC93-4C53-8130-D2A05DFE542F}" dt="2024-09-22T19:30:28.451" v="446" actId="478"/>
          <ac:picMkLst>
            <pc:docMk/>
            <pc:sldMk cId="3796671795" sldId="483"/>
            <ac:picMk id="9" creationId="{20039F41-C13E-E739-0773-E4A02A514497}"/>
          </ac:picMkLst>
        </pc:picChg>
        <pc:picChg chg="del">
          <ac:chgData name="Jan Sjöholm" userId="b53ef46e9fdd67e2" providerId="LiveId" clId="{F97C5003-FC93-4C53-8130-D2A05DFE542F}" dt="2024-09-22T18:54:54.656" v="116" actId="478"/>
          <ac:picMkLst>
            <pc:docMk/>
            <pc:sldMk cId="3796671795" sldId="483"/>
            <ac:picMk id="10" creationId="{02FC42AE-C7FC-1FD5-C153-0275CF13FC45}"/>
          </ac:picMkLst>
        </pc:picChg>
        <pc:picChg chg="add del mod">
          <ac:chgData name="Jan Sjöholm" userId="b53ef46e9fdd67e2" providerId="LiveId" clId="{F97C5003-FC93-4C53-8130-D2A05DFE542F}" dt="2024-09-22T19:30:47.423" v="452" actId="478"/>
          <ac:picMkLst>
            <pc:docMk/>
            <pc:sldMk cId="3796671795" sldId="483"/>
            <ac:picMk id="18" creationId="{AEEF37F1-85E9-46D2-B622-3F247BECACDA}"/>
          </ac:picMkLst>
        </pc:picChg>
        <pc:picChg chg="add del">
          <ac:chgData name="Jan Sjöholm" userId="b53ef46e9fdd67e2" providerId="LiveId" clId="{F97C5003-FC93-4C53-8130-D2A05DFE542F}" dt="2024-09-22T19:26:54.072" v="427" actId="478"/>
          <ac:picMkLst>
            <pc:docMk/>
            <pc:sldMk cId="3796671795" sldId="483"/>
            <ac:picMk id="22" creationId="{016F6E9E-943D-3FD8-AEFA-057269ECF70F}"/>
          </ac:picMkLst>
        </pc:picChg>
        <pc:picChg chg="add mod">
          <ac:chgData name="Jan Sjöholm" userId="b53ef46e9fdd67e2" providerId="LiveId" clId="{F97C5003-FC93-4C53-8130-D2A05DFE542F}" dt="2024-09-22T19:50:54.604" v="536" actId="1076"/>
          <ac:picMkLst>
            <pc:docMk/>
            <pc:sldMk cId="3796671795" sldId="483"/>
            <ac:picMk id="23" creationId="{AEAEE884-960B-702D-95FC-6342D97011E4}"/>
          </ac:picMkLst>
        </pc:picChg>
        <pc:picChg chg="add mod">
          <ac:chgData name="Jan Sjöholm" userId="b53ef46e9fdd67e2" providerId="LiveId" clId="{F97C5003-FC93-4C53-8130-D2A05DFE542F}" dt="2024-09-22T19:50:50.255" v="535" actId="1076"/>
          <ac:picMkLst>
            <pc:docMk/>
            <pc:sldMk cId="3796671795" sldId="483"/>
            <ac:picMk id="24" creationId="{80BFF152-D761-6947-E4EA-4E24B148FEFD}"/>
          </ac:picMkLst>
        </pc:picChg>
        <pc:picChg chg="add del mod">
          <ac:chgData name="Jan Sjöholm" userId="b53ef46e9fdd67e2" providerId="LiveId" clId="{F97C5003-FC93-4C53-8130-D2A05DFE542F}" dt="2024-09-22T19:36:07.005" v="477" actId="478"/>
          <ac:picMkLst>
            <pc:docMk/>
            <pc:sldMk cId="3796671795" sldId="483"/>
            <ac:picMk id="25" creationId="{1823C492-0BD3-E860-C0CE-DFDBFD2450D2}"/>
          </ac:picMkLst>
        </pc:picChg>
        <pc:picChg chg="add mod">
          <ac:chgData name="Jan Sjöholm" userId="b53ef46e9fdd67e2" providerId="LiveId" clId="{F97C5003-FC93-4C53-8130-D2A05DFE542F}" dt="2024-09-22T19:51:03.178" v="539" actId="1076"/>
          <ac:picMkLst>
            <pc:docMk/>
            <pc:sldMk cId="3796671795" sldId="483"/>
            <ac:picMk id="26" creationId="{CEBEF3DE-CD62-FAD4-D6C8-A4A7EFEA2852}"/>
          </ac:picMkLst>
        </pc:picChg>
        <pc:picChg chg="add mod">
          <ac:chgData name="Jan Sjöholm" userId="b53ef46e9fdd67e2" providerId="LiveId" clId="{F97C5003-FC93-4C53-8130-D2A05DFE542F}" dt="2024-09-22T19:44:45.978" v="520" actId="1076"/>
          <ac:picMkLst>
            <pc:docMk/>
            <pc:sldMk cId="3796671795" sldId="483"/>
            <ac:picMk id="28" creationId="{5986C064-85D0-66AA-BD4F-DD61E21696C0}"/>
          </ac:picMkLst>
        </pc:picChg>
        <pc:picChg chg="add del mod">
          <ac:chgData name="Jan Sjöholm" userId="b53ef46e9fdd67e2" providerId="LiveId" clId="{F97C5003-FC93-4C53-8130-D2A05DFE542F}" dt="2024-09-22T19:50:24.277" v="532" actId="478"/>
          <ac:picMkLst>
            <pc:docMk/>
            <pc:sldMk cId="3796671795" sldId="483"/>
            <ac:picMk id="29" creationId="{9BD3B929-1A9D-11C5-7191-530D569B0011}"/>
          </ac:picMkLst>
        </pc:picChg>
        <pc:picChg chg="add mod">
          <ac:chgData name="Jan Sjöholm" userId="b53ef46e9fdd67e2" providerId="LiveId" clId="{F97C5003-FC93-4C53-8130-D2A05DFE542F}" dt="2024-09-22T19:51:31.334" v="542" actId="1076"/>
          <ac:picMkLst>
            <pc:docMk/>
            <pc:sldMk cId="3796671795" sldId="483"/>
            <ac:picMk id="30" creationId="{EF7E6F57-94B7-DEEC-D96E-1C13FCD73356}"/>
          </ac:picMkLst>
        </pc:picChg>
      </pc:sldChg>
      <pc:sldChg chg="modSp mod">
        <pc:chgData name="Jan Sjöholm" userId="b53ef46e9fdd67e2" providerId="LiveId" clId="{F97C5003-FC93-4C53-8130-D2A05DFE542F}" dt="2024-09-22T19:08:16.924" v="158" actId="1076"/>
        <pc:sldMkLst>
          <pc:docMk/>
          <pc:sldMk cId="1416047884" sldId="484"/>
        </pc:sldMkLst>
        <pc:picChg chg="mod">
          <ac:chgData name="Jan Sjöholm" userId="b53ef46e9fdd67e2" providerId="LiveId" clId="{F97C5003-FC93-4C53-8130-D2A05DFE542F}" dt="2024-09-22T19:08:16.924" v="158" actId="1076"/>
          <ac:picMkLst>
            <pc:docMk/>
            <pc:sldMk cId="1416047884" sldId="484"/>
            <ac:picMk id="8" creationId="{85C4A8B4-97C9-4CCB-B2FF-A5DA32F569FD}"/>
          </ac:picMkLst>
        </pc:picChg>
      </pc:sldChg>
      <pc:sldChg chg="addSp modSp mod modAnim">
        <pc:chgData name="Jan Sjöholm" userId="b53ef46e9fdd67e2" providerId="LiveId" clId="{F97C5003-FC93-4C53-8130-D2A05DFE542F}" dt="2024-09-22T19:49:55.711" v="529" actId="1076"/>
        <pc:sldMkLst>
          <pc:docMk/>
          <pc:sldMk cId="952972461" sldId="485"/>
        </pc:sldMkLst>
        <pc:spChg chg="mod">
          <ac:chgData name="Jan Sjöholm" userId="b53ef46e9fdd67e2" providerId="LiveId" clId="{F97C5003-FC93-4C53-8130-D2A05DFE542F}" dt="2024-09-22T19:34:06.959" v="461" actId="1076"/>
          <ac:spMkLst>
            <pc:docMk/>
            <pc:sldMk cId="952972461" sldId="485"/>
            <ac:spMk id="19" creationId="{42E4441F-B28B-4B6C-A2D1-E2C7FCA9A27B}"/>
          </ac:spMkLst>
        </pc:spChg>
        <pc:spChg chg="mod">
          <ac:chgData name="Jan Sjöholm" userId="b53ef46e9fdd67e2" providerId="LiveId" clId="{F97C5003-FC93-4C53-8130-D2A05DFE542F}" dt="2024-09-22T19:34:45.264" v="468" actId="113"/>
          <ac:spMkLst>
            <pc:docMk/>
            <pc:sldMk cId="952972461" sldId="485"/>
            <ac:spMk id="20" creationId="{1DDD146D-62E1-C6E5-4FC7-FC3B4CD3BFDD}"/>
          </ac:spMkLst>
        </pc:spChg>
        <pc:spChg chg="mod">
          <ac:chgData name="Jan Sjöholm" userId="b53ef46e9fdd67e2" providerId="LiveId" clId="{F97C5003-FC93-4C53-8130-D2A05DFE542F}" dt="2024-09-22T19:35:17.026" v="472" actId="1076"/>
          <ac:spMkLst>
            <pc:docMk/>
            <pc:sldMk cId="952972461" sldId="485"/>
            <ac:spMk id="21" creationId="{491B4918-93B8-C80B-7D1A-991083E29B41}"/>
          </ac:spMkLst>
        </pc:spChg>
        <pc:picChg chg="add mod">
          <ac:chgData name="Jan Sjöholm" userId="b53ef46e9fdd67e2" providerId="LiveId" clId="{F97C5003-FC93-4C53-8130-D2A05DFE542F}" dt="2024-09-22T19:49:55.711" v="529" actId="1076"/>
          <ac:picMkLst>
            <pc:docMk/>
            <pc:sldMk cId="952972461" sldId="485"/>
            <ac:picMk id="3" creationId="{F4CF941D-D205-C745-6EAA-0F177620504E}"/>
          </ac:picMkLst>
        </pc:picChg>
        <pc:picChg chg="mod">
          <ac:chgData name="Jan Sjöholm" userId="b53ef46e9fdd67e2" providerId="LiveId" clId="{F97C5003-FC93-4C53-8130-D2A05DFE542F}" dt="2024-09-22T19:41:14.370" v="495" actId="1076"/>
          <ac:picMkLst>
            <pc:docMk/>
            <pc:sldMk cId="952972461" sldId="485"/>
            <ac:picMk id="18" creationId="{AEEF37F1-85E9-46D2-B622-3F247BECACDA}"/>
          </ac:picMkLst>
        </pc:picChg>
      </pc:sldChg>
      <pc:sldMasterChg chg="delSldLayout">
        <pc:chgData name="Jan Sjöholm" userId="b53ef46e9fdd67e2" providerId="LiveId" clId="{F97C5003-FC93-4C53-8130-D2A05DFE542F}" dt="2024-09-22T18:37:13.563" v="0" actId="47"/>
        <pc:sldMasterMkLst>
          <pc:docMk/>
          <pc:sldMasterMk cId="3174752765" sldId="2147483712"/>
        </pc:sldMasterMkLst>
        <pc:sldLayoutChg chg="del">
          <pc:chgData name="Jan Sjöholm" userId="b53ef46e9fdd67e2" providerId="LiveId" clId="{F97C5003-FC93-4C53-8130-D2A05DFE542F}" dt="2024-09-22T18:37:13.563" v="0" actId="47"/>
          <pc:sldLayoutMkLst>
            <pc:docMk/>
            <pc:sldMasterMk cId="3174752765" sldId="2147483712"/>
            <pc:sldLayoutMk cId="1322816174" sldId="2147483725"/>
          </pc:sldLayoutMkLst>
        </pc:sldLayoutChg>
      </pc:sldMasterChg>
    </pc:docChg>
  </pc:docChgLst>
  <pc:docChgLst>
    <pc:chgData name="Jan Sjöholm" userId="b53ef46e9fdd67e2" providerId="LiveId" clId="{90A8CD3C-AED4-4DDB-B689-0DE344B02BD5}"/>
    <pc:docChg chg="undo custSel addSld delSld modSld sldOrd">
      <pc:chgData name="Jan Sjöholm" userId="b53ef46e9fdd67e2" providerId="LiveId" clId="{90A8CD3C-AED4-4DDB-B689-0DE344B02BD5}" dt="2024-03-17T14:42:27.176" v="3316" actId="1076"/>
      <pc:docMkLst>
        <pc:docMk/>
      </pc:docMkLst>
      <pc:sldChg chg="addSp delSp modSp mod">
        <pc:chgData name="Jan Sjöholm" userId="b53ef46e9fdd67e2" providerId="LiveId" clId="{90A8CD3C-AED4-4DDB-B689-0DE344B02BD5}" dt="2023-08-08T06:32:03.624" v="3287"/>
        <pc:sldMkLst>
          <pc:docMk/>
          <pc:sldMk cId="2836970820" sldId="257"/>
        </pc:sldMkLst>
        <pc:spChg chg="add del mod">
          <ac:chgData name="Jan Sjöholm" userId="b53ef46e9fdd67e2" providerId="LiveId" clId="{90A8CD3C-AED4-4DDB-B689-0DE344B02BD5}" dt="2023-07-10T15:44:08.565" v="551" actId="478"/>
          <ac:spMkLst>
            <pc:docMk/>
            <pc:sldMk cId="2836970820" sldId="257"/>
            <ac:spMk id="7" creationId="{2489D043-55FD-EA26-0B83-BDE517EE88EC}"/>
          </ac:spMkLst>
        </pc:spChg>
        <pc:spChg chg="add del mod">
          <ac:chgData name="Jan Sjöholm" userId="b53ef46e9fdd67e2" providerId="LiveId" clId="{90A8CD3C-AED4-4DDB-B689-0DE344B02BD5}" dt="2023-07-10T15:44:16.085" v="552" actId="478"/>
          <ac:spMkLst>
            <pc:docMk/>
            <pc:sldMk cId="2836970820" sldId="257"/>
            <ac:spMk id="8" creationId="{2CED36FC-96DA-BF74-F957-18CBDF306DCB}"/>
          </ac:spMkLst>
        </pc:spChg>
        <pc:spChg chg="add del mod">
          <ac:chgData name="Jan Sjöholm" userId="b53ef46e9fdd67e2" providerId="LiveId" clId="{90A8CD3C-AED4-4DDB-B689-0DE344B02BD5}" dt="2023-08-08T06:32:01.731" v="3286" actId="478"/>
          <ac:spMkLst>
            <pc:docMk/>
            <pc:sldMk cId="2836970820" sldId="257"/>
            <ac:spMk id="9" creationId="{1C732D51-481C-6567-68A2-CC919928499C}"/>
          </ac:spMkLst>
        </pc:spChg>
        <pc:spChg chg="add del mod">
          <ac:chgData name="Jan Sjöholm" userId="b53ef46e9fdd67e2" providerId="LiveId" clId="{90A8CD3C-AED4-4DDB-B689-0DE344B02BD5}" dt="2023-07-09T09:38:27.396" v="162" actId="478"/>
          <ac:spMkLst>
            <pc:docMk/>
            <pc:sldMk cId="2836970820" sldId="257"/>
            <ac:spMk id="9" creationId="{2F1692ED-83DB-975F-6ECD-70F0FE15E2D2}"/>
          </ac:spMkLst>
        </pc:spChg>
        <pc:spChg chg="add del mod">
          <ac:chgData name="Jan Sjöholm" userId="b53ef46e9fdd67e2" providerId="LiveId" clId="{90A8CD3C-AED4-4DDB-B689-0DE344B02BD5}" dt="2023-07-10T15:44:17.820" v="553" actId="478"/>
          <ac:spMkLst>
            <pc:docMk/>
            <pc:sldMk cId="2836970820" sldId="257"/>
            <ac:spMk id="10" creationId="{A00158A7-0AFA-96EB-BEBA-765FC39DE97D}"/>
          </ac:spMkLst>
        </pc:spChg>
        <pc:spChg chg="add del mod">
          <ac:chgData name="Jan Sjöholm" userId="b53ef46e9fdd67e2" providerId="LiveId" clId="{90A8CD3C-AED4-4DDB-B689-0DE344B02BD5}" dt="2023-07-10T15:44:20.587" v="556" actId="478"/>
          <ac:spMkLst>
            <pc:docMk/>
            <pc:sldMk cId="2836970820" sldId="257"/>
            <ac:spMk id="11" creationId="{F31F613A-7452-6D3F-C7D9-7F2F1A643565}"/>
          </ac:spMkLst>
        </pc:spChg>
        <pc:spChg chg="add del mod">
          <ac:chgData name="Jan Sjöholm" userId="b53ef46e9fdd67e2" providerId="LiveId" clId="{90A8CD3C-AED4-4DDB-B689-0DE344B02BD5}" dt="2023-07-10T15:43:58.310" v="545" actId="478"/>
          <ac:spMkLst>
            <pc:docMk/>
            <pc:sldMk cId="2836970820" sldId="257"/>
            <ac:spMk id="16" creationId="{5CBA0E39-F6F4-1169-3536-AE6FFE2A9111}"/>
          </ac:spMkLst>
        </pc:spChg>
        <pc:spChg chg="add del mod">
          <ac:chgData name="Jan Sjöholm" userId="b53ef46e9fdd67e2" providerId="LiveId" clId="{90A8CD3C-AED4-4DDB-B689-0DE344B02BD5}" dt="2023-07-10T15:44:00.593" v="546" actId="478"/>
          <ac:spMkLst>
            <pc:docMk/>
            <pc:sldMk cId="2836970820" sldId="257"/>
            <ac:spMk id="17" creationId="{6CD68981-DC5A-F570-ABAE-8D1DE011550B}"/>
          </ac:spMkLst>
        </pc:spChg>
        <pc:spChg chg="add del mod">
          <ac:chgData name="Jan Sjöholm" userId="b53ef46e9fdd67e2" providerId="LiveId" clId="{90A8CD3C-AED4-4DDB-B689-0DE344B02BD5}" dt="2023-07-10T15:44:05.392" v="547" actId="478"/>
          <ac:spMkLst>
            <pc:docMk/>
            <pc:sldMk cId="2836970820" sldId="257"/>
            <ac:spMk id="18" creationId="{A0CE0E14-9B6F-E3EE-8C18-EBE3221F72F9}"/>
          </ac:spMkLst>
        </pc:spChg>
        <pc:picChg chg="add del mod">
          <ac:chgData name="Jan Sjöholm" userId="b53ef46e9fdd67e2" providerId="LiveId" clId="{90A8CD3C-AED4-4DDB-B689-0DE344B02BD5}" dt="2023-07-10T15:44:21.290" v="557" actId="478"/>
          <ac:picMkLst>
            <pc:docMk/>
            <pc:sldMk cId="2836970820" sldId="257"/>
            <ac:picMk id="4" creationId="{43138F03-4EFE-4BA5-244B-E2C1DE309E75}"/>
          </ac:picMkLst>
        </pc:picChg>
        <pc:picChg chg="add mod">
          <ac:chgData name="Jan Sjöholm" userId="b53ef46e9fdd67e2" providerId="LiveId" clId="{90A8CD3C-AED4-4DDB-B689-0DE344B02BD5}" dt="2023-08-08T06:32:03.624" v="3287"/>
          <ac:picMkLst>
            <pc:docMk/>
            <pc:sldMk cId="2836970820" sldId="257"/>
            <ac:picMk id="4" creationId="{CE397A99-DCCE-B4C0-4E6D-B24E9428B4F5}"/>
          </ac:picMkLst>
        </pc:picChg>
        <pc:picChg chg="add del mod">
          <ac:chgData name="Jan Sjöholm" userId="b53ef46e9fdd67e2" providerId="LiveId" clId="{90A8CD3C-AED4-4DDB-B689-0DE344B02BD5}" dt="2023-07-10T15:44:19.899" v="555" actId="478"/>
          <ac:picMkLst>
            <pc:docMk/>
            <pc:sldMk cId="2836970820" sldId="257"/>
            <ac:picMk id="5" creationId="{0BA5E727-C27E-F500-FE1D-81BB2FE9F733}"/>
          </ac:picMkLst>
        </pc:picChg>
        <pc:picChg chg="add del mod">
          <ac:chgData name="Jan Sjöholm" userId="b53ef46e9fdd67e2" providerId="LiveId" clId="{90A8CD3C-AED4-4DDB-B689-0DE344B02BD5}" dt="2023-08-08T06:32:00.025" v="3285" actId="478"/>
          <ac:picMkLst>
            <pc:docMk/>
            <pc:sldMk cId="2836970820" sldId="257"/>
            <ac:picMk id="6" creationId="{11923A24-339D-293D-C0FC-D392D337DA80}"/>
          </ac:picMkLst>
        </pc:picChg>
        <pc:picChg chg="add del">
          <ac:chgData name="Jan Sjöholm" userId="b53ef46e9fdd67e2" providerId="LiveId" clId="{90A8CD3C-AED4-4DDB-B689-0DE344B02BD5}" dt="2023-07-09T09:13:07.549" v="13" actId="478"/>
          <ac:picMkLst>
            <pc:docMk/>
            <pc:sldMk cId="2836970820" sldId="257"/>
            <ac:picMk id="6" creationId="{B4A403EA-6373-0895-2B1D-C82E9734CCC9}"/>
          </ac:picMkLst>
        </pc:picChg>
        <pc:picChg chg="add del mod">
          <ac:chgData name="Jan Sjöholm" userId="b53ef46e9fdd67e2" providerId="LiveId" clId="{90A8CD3C-AED4-4DDB-B689-0DE344B02BD5}" dt="2023-07-10T15:44:07.737" v="550" actId="478"/>
          <ac:picMkLst>
            <pc:docMk/>
            <pc:sldMk cId="2836970820" sldId="257"/>
            <ac:picMk id="12" creationId="{34CDA66E-C814-CBB5-AC34-C904A60B3957}"/>
          </ac:picMkLst>
        </pc:picChg>
        <pc:picChg chg="add del mod">
          <ac:chgData name="Jan Sjöholm" userId="b53ef46e9fdd67e2" providerId="LiveId" clId="{90A8CD3C-AED4-4DDB-B689-0DE344B02BD5}" dt="2023-07-10T15:44:18.664" v="554" actId="478"/>
          <ac:picMkLst>
            <pc:docMk/>
            <pc:sldMk cId="2836970820" sldId="257"/>
            <ac:picMk id="13" creationId="{78B8AAB1-2B57-ADB8-00A3-67E8EC357BDC}"/>
          </ac:picMkLst>
        </pc:picChg>
        <pc:picChg chg="add del mod">
          <ac:chgData name="Jan Sjöholm" userId="b53ef46e9fdd67e2" providerId="LiveId" clId="{90A8CD3C-AED4-4DDB-B689-0DE344B02BD5}" dt="2023-07-10T15:43:53.355" v="544" actId="478"/>
          <ac:picMkLst>
            <pc:docMk/>
            <pc:sldMk cId="2836970820" sldId="257"/>
            <ac:picMk id="14" creationId="{9FA1A489-7C6E-7CDD-6E6C-D27E88E9847E}"/>
          </ac:picMkLst>
        </pc:picChg>
        <pc:picChg chg="add del mod">
          <ac:chgData name="Jan Sjöholm" userId="b53ef46e9fdd67e2" providerId="LiveId" clId="{90A8CD3C-AED4-4DDB-B689-0DE344B02BD5}" dt="2023-07-10T15:44:06.955" v="549" actId="478"/>
          <ac:picMkLst>
            <pc:docMk/>
            <pc:sldMk cId="2836970820" sldId="257"/>
            <ac:picMk id="15" creationId="{85B6AA53-BA33-C41A-9E8A-1A6736E91133}"/>
          </ac:picMkLst>
        </pc:picChg>
      </pc:sldChg>
      <pc:sldChg chg="addSp modSp">
        <pc:chgData name="Jan Sjöholm" userId="b53ef46e9fdd67e2" providerId="LiveId" clId="{90A8CD3C-AED4-4DDB-B689-0DE344B02BD5}" dt="2023-08-08T06:32:28.425" v="3289"/>
        <pc:sldMkLst>
          <pc:docMk/>
          <pc:sldMk cId="4260464928" sldId="261"/>
        </pc:sldMkLst>
        <pc:picChg chg="add mod">
          <ac:chgData name="Jan Sjöholm" userId="b53ef46e9fdd67e2" providerId="LiveId" clId="{90A8CD3C-AED4-4DDB-B689-0DE344B02BD5}" dt="2023-08-08T06:32:28.425" v="3289"/>
          <ac:picMkLst>
            <pc:docMk/>
            <pc:sldMk cId="4260464928" sldId="261"/>
            <ac:picMk id="4" creationId="{ED3F4E99-C99E-F6B7-17AD-44ACD2672F1A}"/>
          </ac:picMkLst>
        </pc:picChg>
      </pc:sldChg>
      <pc:sldChg chg="addSp delSp modSp del mod ord setBg">
        <pc:chgData name="Jan Sjöholm" userId="b53ef46e9fdd67e2" providerId="LiveId" clId="{90A8CD3C-AED4-4DDB-B689-0DE344B02BD5}" dt="2023-09-06T06:08:41.421" v="3308" actId="47"/>
        <pc:sldMkLst>
          <pc:docMk/>
          <pc:sldMk cId="3034687750" sldId="262"/>
        </pc:sldMkLst>
        <pc:spChg chg="mod">
          <ac:chgData name="Jan Sjöholm" userId="b53ef46e9fdd67e2" providerId="LiveId" clId="{90A8CD3C-AED4-4DDB-B689-0DE344B02BD5}" dt="2023-07-09T09:34:12.637" v="125" actId="1076"/>
          <ac:spMkLst>
            <pc:docMk/>
            <pc:sldMk cId="3034687750" sldId="262"/>
            <ac:spMk id="2" creationId="{00000000-0000-0000-0000-000000000000}"/>
          </ac:spMkLst>
        </pc:spChg>
        <pc:spChg chg="add del mod">
          <ac:chgData name="Jan Sjöholm" userId="b53ef46e9fdd67e2" providerId="LiveId" clId="{90A8CD3C-AED4-4DDB-B689-0DE344B02BD5}" dt="2023-07-10T15:15:10.159" v="486" actId="931"/>
          <ac:spMkLst>
            <pc:docMk/>
            <pc:sldMk cId="3034687750" sldId="262"/>
            <ac:spMk id="5" creationId="{8D5C0B33-BA89-195D-82C6-DA86ACB92415}"/>
          </ac:spMkLst>
        </pc:spChg>
        <pc:spChg chg="add del mod">
          <ac:chgData name="Jan Sjöholm" userId="b53ef46e9fdd67e2" providerId="LiveId" clId="{90A8CD3C-AED4-4DDB-B689-0DE344B02BD5}" dt="2023-07-09T09:25:12.624" v="82"/>
          <ac:spMkLst>
            <pc:docMk/>
            <pc:sldMk cId="3034687750" sldId="262"/>
            <ac:spMk id="6" creationId="{C9D3CC87-8E74-BF82-E375-41ED3FD62D28}"/>
          </ac:spMkLst>
        </pc:spChg>
        <pc:spChg chg="add del mod">
          <ac:chgData name="Jan Sjöholm" userId="b53ef46e9fdd67e2" providerId="LiveId" clId="{90A8CD3C-AED4-4DDB-B689-0DE344B02BD5}" dt="2023-07-10T15:27:12.261" v="489" actId="931"/>
          <ac:spMkLst>
            <pc:docMk/>
            <pc:sldMk cId="3034687750" sldId="262"/>
            <ac:spMk id="11" creationId="{437AE29F-8042-225E-6B2A-A0640B6EAD22}"/>
          </ac:spMkLst>
        </pc:spChg>
        <pc:spChg chg="add del mod">
          <ac:chgData name="Jan Sjöholm" userId="b53ef46e9fdd67e2" providerId="LiveId" clId="{90A8CD3C-AED4-4DDB-B689-0DE344B02BD5}" dt="2023-07-09T09:26:38.040" v="90"/>
          <ac:spMkLst>
            <pc:docMk/>
            <pc:sldMk cId="3034687750" sldId="262"/>
            <ac:spMk id="12" creationId="{22234C7E-BCE6-EFD4-8276-C3FE4BFE3CCC}"/>
          </ac:spMkLst>
        </pc:spChg>
        <pc:spChg chg="add del mod">
          <ac:chgData name="Jan Sjöholm" userId="b53ef46e9fdd67e2" providerId="LiveId" clId="{90A8CD3C-AED4-4DDB-B689-0DE344B02BD5}" dt="2023-07-09T09:28:02.793" v="94" actId="931"/>
          <ac:spMkLst>
            <pc:docMk/>
            <pc:sldMk cId="3034687750" sldId="262"/>
            <ac:spMk id="15" creationId="{1FB8C04E-79AC-7CEE-C342-2048F7C1A2B2}"/>
          </ac:spMkLst>
        </pc:spChg>
        <pc:spChg chg="add del mod">
          <ac:chgData name="Jan Sjöholm" userId="b53ef46e9fdd67e2" providerId="LiveId" clId="{90A8CD3C-AED4-4DDB-B689-0DE344B02BD5}" dt="2023-07-10T15:32:20.995" v="491" actId="931"/>
          <ac:spMkLst>
            <pc:docMk/>
            <pc:sldMk cId="3034687750" sldId="262"/>
            <ac:spMk id="15" creationId="{E4A55F98-B21C-EE0C-CF99-AE81CEF8EB21}"/>
          </ac:spMkLst>
        </pc:spChg>
        <pc:spChg chg="add del mod">
          <ac:chgData name="Jan Sjöholm" userId="b53ef46e9fdd67e2" providerId="LiveId" clId="{90A8CD3C-AED4-4DDB-B689-0DE344B02BD5}" dt="2023-07-09T09:29:42.139" v="99" actId="22"/>
          <ac:spMkLst>
            <pc:docMk/>
            <pc:sldMk cId="3034687750" sldId="262"/>
            <ac:spMk id="19" creationId="{81764F37-3274-11A1-2254-F980592DE5CD}"/>
          </ac:spMkLst>
        </pc:spChg>
        <pc:spChg chg="add del mod">
          <ac:chgData name="Jan Sjöholm" userId="b53ef46e9fdd67e2" providerId="LiveId" clId="{90A8CD3C-AED4-4DDB-B689-0DE344B02BD5}" dt="2023-07-09T09:30:18.773" v="107"/>
          <ac:spMkLst>
            <pc:docMk/>
            <pc:sldMk cId="3034687750" sldId="262"/>
            <ac:spMk id="23" creationId="{60309312-DD67-DCA8-6025-B78E28EB0BCE}"/>
          </ac:spMkLst>
        </pc:spChg>
        <pc:spChg chg="add del mod">
          <ac:chgData name="Jan Sjöholm" userId="b53ef46e9fdd67e2" providerId="LiveId" clId="{90A8CD3C-AED4-4DDB-B689-0DE344B02BD5}" dt="2023-07-09T09:30:52.014" v="110"/>
          <ac:spMkLst>
            <pc:docMk/>
            <pc:sldMk cId="3034687750" sldId="262"/>
            <ac:spMk id="27" creationId="{1586D81E-F53F-DCBC-8A00-F35C744AEC18}"/>
          </ac:spMkLst>
        </pc:spChg>
        <pc:spChg chg="add del mod">
          <ac:chgData name="Jan Sjöholm" userId="b53ef46e9fdd67e2" providerId="LiveId" clId="{90A8CD3C-AED4-4DDB-B689-0DE344B02BD5}" dt="2023-07-09T09:31:52.488" v="115" actId="478"/>
          <ac:spMkLst>
            <pc:docMk/>
            <pc:sldMk cId="3034687750" sldId="262"/>
            <ac:spMk id="31" creationId="{3A91D6B2-7F8C-C522-BAA6-B001FE66D46D}"/>
          </ac:spMkLst>
        </pc:spChg>
        <pc:spChg chg="add mod">
          <ac:chgData name="Jan Sjöholm" userId="b53ef46e9fdd67e2" providerId="LiveId" clId="{90A8CD3C-AED4-4DDB-B689-0DE344B02BD5}" dt="2023-07-10T15:43:28.747" v="543" actId="207"/>
          <ac:spMkLst>
            <pc:docMk/>
            <pc:sldMk cId="3034687750" sldId="262"/>
            <ac:spMk id="33" creationId="{D8810DEE-D6D6-C4C4-3357-90FAAE70B39E}"/>
          </ac:spMkLst>
        </pc:spChg>
        <pc:spChg chg="add del mod">
          <ac:chgData name="Jan Sjöholm" userId="b53ef46e9fdd67e2" providerId="LiveId" clId="{90A8CD3C-AED4-4DDB-B689-0DE344B02BD5}" dt="2023-07-09T09:54:05.805" v="184" actId="478"/>
          <ac:spMkLst>
            <pc:docMk/>
            <pc:sldMk cId="3034687750" sldId="262"/>
            <ac:spMk id="41" creationId="{9770517D-60F2-A4BD-F22A-0AF4A4DF64B5}"/>
          </ac:spMkLst>
        </pc:spChg>
        <pc:picChg chg="add del mod">
          <ac:chgData name="Jan Sjöholm" userId="b53ef46e9fdd67e2" providerId="LiveId" clId="{90A8CD3C-AED4-4DDB-B689-0DE344B02BD5}" dt="2023-07-09T09:36:20.881" v="154" actId="478"/>
          <ac:picMkLst>
            <pc:docMk/>
            <pc:sldMk cId="3034687750" sldId="262"/>
            <ac:picMk id="4" creationId="{03CDBE9C-B60E-D1C7-D9AA-A26951C09674}"/>
          </ac:picMkLst>
        </pc:picChg>
        <pc:picChg chg="add del mod">
          <ac:chgData name="Jan Sjöholm" userId="b53ef46e9fdd67e2" providerId="LiveId" clId="{90A8CD3C-AED4-4DDB-B689-0DE344B02BD5}" dt="2023-07-21T09:20:24.224" v="1855" actId="478"/>
          <ac:picMkLst>
            <pc:docMk/>
            <pc:sldMk cId="3034687750" sldId="262"/>
            <ac:picMk id="4" creationId="{AA677052-F2E1-4C55-07BD-4496A8BF8558}"/>
          </ac:picMkLst>
        </pc:picChg>
        <pc:picChg chg="add del mod">
          <ac:chgData name="Jan Sjöholm" userId="b53ef46e9fdd67e2" providerId="LiveId" clId="{90A8CD3C-AED4-4DDB-B689-0DE344B02BD5}" dt="2023-07-21T09:26:51.380" v="1907" actId="478"/>
          <ac:picMkLst>
            <pc:docMk/>
            <pc:sldMk cId="3034687750" sldId="262"/>
            <ac:picMk id="5" creationId="{59AF6C24-871B-02A9-3512-248ED708816C}"/>
          </ac:picMkLst>
        </pc:picChg>
        <pc:picChg chg="add mod">
          <ac:chgData name="Jan Sjöholm" userId="b53ef46e9fdd67e2" providerId="LiveId" clId="{90A8CD3C-AED4-4DDB-B689-0DE344B02BD5}" dt="2023-07-21T09:26:49.178" v="1906" actId="1076"/>
          <ac:picMkLst>
            <pc:docMk/>
            <pc:sldMk cId="3034687750" sldId="262"/>
            <ac:picMk id="6" creationId="{F2364E69-D175-B168-58FB-6381CDAC42FC}"/>
          </ac:picMkLst>
        </pc:picChg>
        <pc:picChg chg="del">
          <ac:chgData name="Jan Sjöholm" userId="b53ef46e9fdd67e2" providerId="LiveId" clId="{90A8CD3C-AED4-4DDB-B689-0DE344B02BD5}" dt="2023-07-10T15:14:45.885" v="485" actId="478"/>
          <ac:picMkLst>
            <pc:docMk/>
            <pc:sldMk cId="3034687750" sldId="262"/>
            <ac:picMk id="7" creationId="{00000000-0000-0000-0000-000000000000}"/>
          </ac:picMkLst>
        </pc:picChg>
        <pc:picChg chg="add mod">
          <ac:chgData name="Jan Sjöholm" userId="b53ef46e9fdd67e2" providerId="LiveId" clId="{90A8CD3C-AED4-4DDB-B689-0DE344B02BD5}" dt="2023-07-21T09:27:11.341" v="1909" actId="1076"/>
          <ac:picMkLst>
            <pc:docMk/>
            <pc:sldMk cId="3034687750" sldId="262"/>
            <ac:picMk id="7" creationId="{7D6A5702-D111-42AA-F6E8-5357A527730C}"/>
          </ac:picMkLst>
        </pc:picChg>
        <pc:picChg chg="del">
          <ac:chgData name="Jan Sjöholm" userId="b53ef46e9fdd67e2" providerId="LiveId" clId="{90A8CD3C-AED4-4DDB-B689-0DE344B02BD5}" dt="2023-07-09T09:24:56.657" v="81" actId="478"/>
          <ac:picMkLst>
            <pc:docMk/>
            <pc:sldMk cId="3034687750" sldId="262"/>
            <ac:picMk id="8" creationId="{00000000-0000-0000-0000-000000000000}"/>
          </ac:picMkLst>
        </pc:picChg>
        <pc:picChg chg="add del mod">
          <ac:chgData name="Jan Sjöholm" userId="b53ef46e9fdd67e2" providerId="LiveId" clId="{90A8CD3C-AED4-4DDB-B689-0DE344B02BD5}" dt="2023-07-10T15:32:13.348" v="490" actId="478"/>
          <ac:picMkLst>
            <pc:docMk/>
            <pc:sldMk cId="3034687750" sldId="262"/>
            <ac:picMk id="8" creationId="{DE67C4A5-9C22-8FEC-0FEB-62F8ED5ADA70}"/>
          </ac:picMkLst>
        </pc:picChg>
        <pc:picChg chg="add del">
          <ac:chgData name="Jan Sjöholm" userId="b53ef46e9fdd67e2" providerId="LiveId" clId="{90A8CD3C-AED4-4DDB-B689-0DE344B02BD5}" dt="2023-07-10T15:15:38.190" v="488" actId="478"/>
          <ac:picMkLst>
            <pc:docMk/>
            <pc:sldMk cId="3034687750" sldId="262"/>
            <ac:picMk id="9" creationId="{00000000-0000-0000-0000-000000000000}"/>
          </ac:picMkLst>
        </pc:picChg>
        <pc:picChg chg="add del mod">
          <ac:chgData name="Jan Sjöholm" userId="b53ef46e9fdd67e2" providerId="LiveId" clId="{90A8CD3C-AED4-4DDB-B689-0DE344B02BD5}" dt="2023-07-09T09:25:39.252" v="89" actId="478"/>
          <ac:picMkLst>
            <pc:docMk/>
            <pc:sldMk cId="3034687750" sldId="262"/>
            <ac:picMk id="10" creationId="{2A4143C5-E83E-40AA-A9AB-37CB53D74E7A}"/>
          </ac:picMkLst>
        </pc:picChg>
        <pc:picChg chg="add mod">
          <ac:chgData name="Jan Sjöholm" userId="b53ef46e9fdd67e2" providerId="LiveId" clId="{90A8CD3C-AED4-4DDB-B689-0DE344B02BD5}" dt="2023-07-10T15:27:12.261" v="489" actId="931"/>
          <ac:picMkLst>
            <pc:docMk/>
            <pc:sldMk cId="3034687750" sldId="262"/>
            <ac:picMk id="13" creationId="{2BF3491E-1A1B-B50F-A3A1-32803AFA1FFF}"/>
          </ac:picMkLst>
        </pc:picChg>
        <pc:picChg chg="add del mod">
          <ac:chgData name="Jan Sjöholm" userId="b53ef46e9fdd67e2" providerId="LiveId" clId="{90A8CD3C-AED4-4DDB-B689-0DE344B02BD5}" dt="2023-07-09T09:26:52.982" v="93" actId="478"/>
          <ac:picMkLst>
            <pc:docMk/>
            <pc:sldMk cId="3034687750" sldId="262"/>
            <ac:picMk id="13" creationId="{B6877F70-C24C-8595-DAD8-1FE1AA5C1DC3}"/>
          </ac:picMkLst>
        </pc:picChg>
        <pc:picChg chg="add mod">
          <ac:chgData name="Jan Sjöholm" userId="b53ef46e9fdd67e2" providerId="LiveId" clId="{90A8CD3C-AED4-4DDB-B689-0DE344B02BD5}" dt="2023-07-10T15:32:20.995" v="491" actId="931"/>
          <ac:picMkLst>
            <pc:docMk/>
            <pc:sldMk cId="3034687750" sldId="262"/>
            <ac:picMk id="17" creationId="{0FC51F31-28C9-B761-1613-F54EF3497920}"/>
          </ac:picMkLst>
        </pc:picChg>
        <pc:picChg chg="add del mod">
          <ac:chgData name="Jan Sjöholm" userId="b53ef46e9fdd67e2" providerId="LiveId" clId="{90A8CD3C-AED4-4DDB-B689-0DE344B02BD5}" dt="2023-07-09T09:28:26.788" v="98" actId="478"/>
          <ac:picMkLst>
            <pc:docMk/>
            <pc:sldMk cId="3034687750" sldId="262"/>
            <ac:picMk id="17" creationId="{78202B59-EB73-6BBD-5326-48554A319D88}"/>
          </ac:picMkLst>
        </pc:picChg>
        <pc:picChg chg="add del mod">
          <ac:chgData name="Jan Sjöholm" userId="b53ef46e9fdd67e2" providerId="LiveId" clId="{90A8CD3C-AED4-4DDB-B689-0DE344B02BD5}" dt="2023-07-10T15:34:39.396" v="500" actId="478"/>
          <ac:picMkLst>
            <pc:docMk/>
            <pc:sldMk cId="3034687750" sldId="262"/>
            <ac:picMk id="18" creationId="{92A37E89-B8FA-6A64-BB26-2677F5BEC6E9}"/>
          </ac:picMkLst>
        </pc:picChg>
        <pc:picChg chg="add del mod">
          <ac:chgData name="Jan Sjöholm" userId="b53ef46e9fdd67e2" providerId="LiveId" clId="{90A8CD3C-AED4-4DDB-B689-0DE344B02BD5}" dt="2023-07-10T16:02:20.407" v="674" actId="478"/>
          <ac:picMkLst>
            <pc:docMk/>
            <pc:sldMk cId="3034687750" sldId="262"/>
            <ac:picMk id="19" creationId="{C3A138B9-F053-E1FA-E167-DFB651D35A44}"/>
          </ac:picMkLst>
        </pc:picChg>
        <pc:picChg chg="add del mod">
          <ac:chgData name="Jan Sjöholm" userId="b53ef46e9fdd67e2" providerId="LiveId" clId="{90A8CD3C-AED4-4DDB-B689-0DE344B02BD5}" dt="2023-07-10T16:01:36.301" v="668" actId="478"/>
          <ac:picMkLst>
            <pc:docMk/>
            <pc:sldMk cId="3034687750" sldId="262"/>
            <ac:picMk id="20" creationId="{40E8E7EE-296F-2BE7-FF78-FAA633A79926}"/>
          </ac:picMkLst>
        </pc:picChg>
        <pc:picChg chg="add del mod">
          <ac:chgData name="Jan Sjöholm" userId="b53ef46e9fdd67e2" providerId="LiveId" clId="{90A8CD3C-AED4-4DDB-B689-0DE344B02BD5}" dt="2023-07-10T16:02:19.434" v="672" actId="478"/>
          <ac:picMkLst>
            <pc:docMk/>
            <pc:sldMk cId="3034687750" sldId="262"/>
            <ac:picMk id="21" creationId="{2D6B79AC-780A-C7F7-642D-22903060D7B7}"/>
          </ac:picMkLst>
        </pc:picChg>
        <pc:picChg chg="add del mod ord">
          <ac:chgData name="Jan Sjöholm" userId="b53ef46e9fdd67e2" providerId="LiveId" clId="{90A8CD3C-AED4-4DDB-B689-0DE344B02BD5}" dt="2023-07-09T09:29:51.284" v="100" actId="478"/>
          <ac:picMkLst>
            <pc:docMk/>
            <pc:sldMk cId="3034687750" sldId="262"/>
            <ac:picMk id="21" creationId="{DD886213-427E-F1A6-C1E6-EF1160538125}"/>
          </ac:picMkLst>
        </pc:picChg>
        <pc:picChg chg="add del mod">
          <ac:chgData name="Jan Sjöholm" userId="b53ef46e9fdd67e2" providerId="LiveId" clId="{90A8CD3C-AED4-4DDB-B689-0DE344B02BD5}" dt="2023-07-21T09:26:39.233" v="1903" actId="478"/>
          <ac:picMkLst>
            <pc:docMk/>
            <pc:sldMk cId="3034687750" sldId="262"/>
            <ac:picMk id="22" creationId="{5BED376B-2E87-12CC-585D-C9447C88252A}"/>
          </ac:picMkLst>
        </pc:picChg>
        <pc:picChg chg="add del mod">
          <ac:chgData name="Jan Sjöholm" userId="b53ef46e9fdd67e2" providerId="LiveId" clId="{90A8CD3C-AED4-4DDB-B689-0DE344B02BD5}" dt="2023-07-16T09:39:52.068" v="1033" actId="478"/>
          <ac:picMkLst>
            <pc:docMk/>
            <pc:sldMk cId="3034687750" sldId="262"/>
            <ac:picMk id="23" creationId="{81587C9E-20AC-FF34-9FC8-CD12AA324D9A}"/>
          </ac:picMkLst>
        </pc:picChg>
        <pc:picChg chg="add del mod">
          <ac:chgData name="Jan Sjöholm" userId="b53ef46e9fdd67e2" providerId="LiveId" clId="{90A8CD3C-AED4-4DDB-B689-0DE344B02BD5}" dt="2023-07-09T09:30:18.757" v="106"/>
          <ac:picMkLst>
            <pc:docMk/>
            <pc:sldMk cId="3034687750" sldId="262"/>
            <ac:picMk id="24" creationId="{6E238376-FEB7-8F8B-81BB-24E2EFA178DF}"/>
          </ac:picMkLst>
        </pc:picChg>
        <pc:picChg chg="add del mod">
          <ac:chgData name="Jan Sjöholm" userId="b53ef46e9fdd67e2" providerId="LiveId" clId="{90A8CD3C-AED4-4DDB-B689-0DE344B02BD5}" dt="2023-07-09T09:30:34.391" v="109" actId="478"/>
          <ac:picMkLst>
            <pc:docMk/>
            <pc:sldMk cId="3034687750" sldId="262"/>
            <ac:picMk id="25" creationId="{AE3D65DE-E1BB-085A-1828-EE06982730D1}"/>
          </ac:picMkLst>
        </pc:picChg>
        <pc:picChg chg="add del mod">
          <ac:chgData name="Jan Sjöholm" userId="b53ef46e9fdd67e2" providerId="LiveId" clId="{90A8CD3C-AED4-4DDB-B689-0DE344B02BD5}" dt="2023-07-09T09:31:26.839" v="113" actId="478"/>
          <ac:picMkLst>
            <pc:docMk/>
            <pc:sldMk cId="3034687750" sldId="262"/>
            <ac:picMk id="28" creationId="{83D91FBF-90E4-34BC-82EE-BFAAD6019846}"/>
          </ac:picMkLst>
        </pc:picChg>
        <pc:picChg chg="add del mod">
          <ac:chgData name="Jan Sjöholm" userId="b53ef46e9fdd67e2" providerId="LiveId" clId="{90A8CD3C-AED4-4DDB-B689-0DE344B02BD5}" dt="2023-07-09T09:33:39.424" v="119" actId="478"/>
          <ac:picMkLst>
            <pc:docMk/>
            <pc:sldMk cId="3034687750" sldId="262"/>
            <ac:picMk id="29" creationId="{F9E4911F-3F0F-F825-6716-EF313AC7C84C}"/>
          </ac:picMkLst>
        </pc:picChg>
        <pc:picChg chg="add mod">
          <ac:chgData name="Jan Sjöholm" userId="b53ef46e9fdd67e2" providerId="LiveId" clId="{90A8CD3C-AED4-4DDB-B689-0DE344B02BD5}" dt="2023-07-09T09:54:20.459" v="186" actId="1038"/>
          <ac:picMkLst>
            <pc:docMk/>
            <pc:sldMk cId="3034687750" sldId="262"/>
            <ac:picMk id="32" creationId="{5904F8D2-6E40-6DC2-450A-127E9FB9D97E}"/>
          </ac:picMkLst>
        </pc:picChg>
        <pc:picChg chg="add del mod">
          <ac:chgData name="Jan Sjöholm" userId="b53ef46e9fdd67e2" providerId="LiveId" clId="{90A8CD3C-AED4-4DDB-B689-0DE344B02BD5}" dt="2023-07-10T15:34:11.301" v="497" actId="478"/>
          <ac:picMkLst>
            <pc:docMk/>
            <pc:sldMk cId="3034687750" sldId="262"/>
            <ac:picMk id="34" creationId="{7B2973D6-CB74-8827-DE32-73842F1F363A}"/>
          </ac:picMkLst>
        </pc:picChg>
        <pc:picChg chg="add del mod">
          <ac:chgData name="Jan Sjöholm" userId="b53ef46e9fdd67e2" providerId="LiveId" clId="{90A8CD3C-AED4-4DDB-B689-0DE344B02BD5}" dt="2023-07-10T15:34:19.260" v="499" actId="478"/>
          <ac:picMkLst>
            <pc:docMk/>
            <pc:sldMk cId="3034687750" sldId="262"/>
            <ac:picMk id="35" creationId="{949AF4FA-E780-73CF-91E6-C0CFE0B1062A}"/>
          </ac:picMkLst>
        </pc:picChg>
        <pc:picChg chg="add del mod">
          <ac:chgData name="Jan Sjöholm" userId="b53ef46e9fdd67e2" providerId="LiveId" clId="{90A8CD3C-AED4-4DDB-B689-0DE344B02BD5}" dt="2023-07-09T09:49:27.165" v="182" actId="478"/>
          <ac:picMkLst>
            <pc:docMk/>
            <pc:sldMk cId="3034687750" sldId="262"/>
            <ac:picMk id="37" creationId="{F5906368-021B-B7EC-6713-6E736C9C317B}"/>
          </ac:picMkLst>
        </pc:picChg>
        <pc:picChg chg="add del mod">
          <ac:chgData name="Jan Sjöholm" userId="b53ef46e9fdd67e2" providerId="LiveId" clId="{90A8CD3C-AED4-4DDB-B689-0DE344B02BD5}" dt="2023-07-09T09:49:25.826" v="181" actId="478"/>
          <ac:picMkLst>
            <pc:docMk/>
            <pc:sldMk cId="3034687750" sldId="262"/>
            <ac:picMk id="39" creationId="{72E62A04-A404-C296-3D10-2F8F2F779601}"/>
          </ac:picMkLst>
        </pc:picChg>
        <pc:picChg chg="add del mod">
          <ac:chgData name="Jan Sjöholm" userId="b53ef46e9fdd67e2" providerId="LiveId" clId="{90A8CD3C-AED4-4DDB-B689-0DE344B02BD5}" dt="2023-07-09T09:58:12.684" v="192" actId="478"/>
          <ac:picMkLst>
            <pc:docMk/>
            <pc:sldMk cId="3034687750" sldId="262"/>
            <ac:picMk id="42" creationId="{73FC6A19-F746-7C45-4FD9-61C92578A56A}"/>
          </ac:picMkLst>
        </pc:picChg>
      </pc:sldChg>
      <pc:sldChg chg="modSp">
        <pc:chgData name="Jan Sjöholm" userId="b53ef46e9fdd67e2" providerId="LiveId" clId="{90A8CD3C-AED4-4DDB-B689-0DE344B02BD5}" dt="2023-08-08T06:32:24.467" v="3288"/>
        <pc:sldMkLst>
          <pc:docMk/>
          <pc:sldMk cId="1514594706" sldId="270"/>
        </pc:sldMkLst>
        <pc:graphicFrameChg chg="mod">
          <ac:chgData name="Jan Sjöholm" userId="b53ef46e9fdd67e2" providerId="LiveId" clId="{90A8CD3C-AED4-4DDB-B689-0DE344B02BD5}" dt="2023-08-08T06:32:24.467" v="3288"/>
          <ac:graphicFrameMkLst>
            <pc:docMk/>
            <pc:sldMk cId="1514594706" sldId="270"/>
            <ac:graphicFrameMk id="7" creationId="{00000000-0000-0000-0000-000000000000}"/>
          </ac:graphicFrameMkLst>
        </pc:graphicFrameChg>
      </pc:sldChg>
      <pc:sldChg chg="addSp modSp mod">
        <pc:chgData name="Jan Sjöholm" userId="b53ef46e9fdd67e2" providerId="LiveId" clId="{90A8CD3C-AED4-4DDB-B689-0DE344B02BD5}" dt="2023-08-08T06:32:44.187" v="3291" actId="1076"/>
        <pc:sldMkLst>
          <pc:docMk/>
          <pc:sldMk cId="1382416307" sldId="271"/>
        </pc:sldMkLst>
        <pc:graphicFrameChg chg="mod">
          <ac:chgData name="Jan Sjöholm" userId="b53ef46e9fdd67e2" providerId="LiveId" clId="{90A8CD3C-AED4-4DDB-B689-0DE344B02BD5}" dt="2023-08-08T06:32:44.187" v="3291" actId="1076"/>
          <ac:graphicFrameMkLst>
            <pc:docMk/>
            <pc:sldMk cId="1382416307" sldId="271"/>
            <ac:graphicFrameMk id="6" creationId="{00000000-0000-0000-0000-000000000000}"/>
          </ac:graphicFrameMkLst>
        </pc:graphicFrameChg>
        <pc:picChg chg="add mod">
          <ac:chgData name="Jan Sjöholm" userId="b53ef46e9fdd67e2" providerId="LiveId" clId="{90A8CD3C-AED4-4DDB-B689-0DE344B02BD5}" dt="2023-08-08T06:32:37.698" v="3290"/>
          <ac:picMkLst>
            <pc:docMk/>
            <pc:sldMk cId="1382416307" sldId="271"/>
            <ac:picMk id="4" creationId="{AE356AD8-698B-C7C9-8F91-BA489AADE31E}"/>
          </ac:picMkLst>
        </pc:picChg>
      </pc:sldChg>
      <pc:sldChg chg="addSp modSp">
        <pc:chgData name="Jan Sjöholm" userId="b53ef46e9fdd67e2" providerId="LiveId" clId="{90A8CD3C-AED4-4DDB-B689-0DE344B02BD5}" dt="2023-08-08T06:32:48.456" v="3292"/>
        <pc:sldMkLst>
          <pc:docMk/>
          <pc:sldMk cId="3396391690" sldId="272"/>
        </pc:sldMkLst>
        <pc:picChg chg="add mod">
          <ac:chgData name="Jan Sjöholm" userId="b53ef46e9fdd67e2" providerId="LiveId" clId="{90A8CD3C-AED4-4DDB-B689-0DE344B02BD5}" dt="2023-08-08T06:32:48.456" v="3292"/>
          <ac:picMkLst>
            <pc:docMk/>
            <pc:sldMk cId="3396391690" sldId="272"/>
            <ac:picMk id="2" creationId="{5FACD2C3-7ADE-72EB-D2ED-068151615D5D}"/>
          </ac:picMkLst>
        </pc:picChg>
      </pc:sldChg>
      <pc:sldChg chg="addSp delSp modSp del mod ord">
        <pc:chgData name="Jan Sjöholm" userId="b53ef46e9fdd67e2" providerId="LiveId" clId="{90A8CD3C-AED4-4DDB-B689-0DE344B02BD5}" dt="2023-07-30T14:00:05.491" v="3142" actId="47"/>
        <pc:sldMkLst>
          <pc:docMk/>
          <pc:sldMk cId="2562246949" sldId="273"/>
        </pc:sldMkLst>
        <pc:spChg chg="add del mod">
          <ac:chgData name="Jan Sjöholm" userId="b53ef46e9fdd67e2" providerId="LiveId" clId="{90A8CD3C-AED4-4DDB-B689-0DE344B02BD5}" dt="2023-07-21T09:33:36.299" v="1952" actId="478"/>
          <ac:spMkLst>
            <pc:docMk/>
            <pc:sldMk cId="2562246949" sldId="273"/>
            <ac:spMk id="10" creationId="{612DB456-1B45-BDE7-EE32-E9C4A05EB646}"/>
          </ac:spMkLst>
        </pc:spChg>
        <pc:spChg chg="add del mod">
          <ac:chgData name="Jan Sjöholm" userId="b53ef46e9fdd67e2" providerId="LiveId" clId="{90A8CD3C-AED4-4DDB-B689-0DE344B02BD5}" dt="2023-07-21T09:59:55.943" v="2186" actId="478"/>
          <ac:spMkLst>
            <pc:docMk/>
            <pc:sldMk cId="2562246949" sldId="273"/>
            <ac:spMk id="11" creationId="{43CCCBBC-7B33-6088-F659-897C14BE19C9}"/>
          </ac:spMkLst>
        </pc:spChg>
        <pc:spChg chg="add del mod">
          <ac:chgData name="Jan Sjöholm" userId="b53ef46e9fdd67e2" providerId="LiveId" clId="{90A8CD3C-AED4-4DDB-B689-0DE344B02BD5}" dt="2023-07-21T09:59:57.911" v="2187" actId="478"/>
          <ac:spMkLst>
            <pc:docMk/>
            <pc:sldMk cId="2562246949" sldId="273"/>
            <ac:spMk id="12" creationId="{B9751C1A-4B3D-2820-6F15-DAAC3FAAB641}"/>
          </ac:spMkLst>
        </pc:spChg>
        <pc:spChg chg="add del mod">
          <ac:chgData name="Jan Sjöholm" userId="b53ef46e9fdd67e2" providerId="LiveId" clId="{90A8CD3C-AED4-4DDB-B689-0DE344B02BD5}" dt="2023-07-21T09:59:59.862" v="2188" actId="478"/>
          <ac:spMkLst>
            <pc:docMk/>
            <pc:sldMk cId="2562246949" sldId="273"/>
            <ac:spMk id="13" creationId="{62FFAE9A-49B7-840A-7944-4E440C7ADB63}"/>
          </ac:spMkLst>
        </pc:spChg>
        <pc:spChg chg="add del mod">
          <ac:chgData name="Jan Sjöholm" userId="b53ef46e9fdd67e2" providerId="LiveId" clId="{90A8CD3C-AED4-4DDB-B689-0DE344B02BD5}" dt="2023-07-21T10:00:01.607" v="2189" actId="478"/>
          <ac:spMkLst>
            <pc:docMk/>
            <pc:sldMk cId="2562246949" sldId="273"/>
            <ac:spMk id="14" creationId="{12671AEB-774A-EEB8-8BFC-C31C1363AD0D}"/>
          </ac:spMkLst>
        </pc:spChg>
        <pc:spChg chg="add">
          <ac:chgData name="Jan Sjöholm" userId="b53ef46e9fdd67e2" providerId="LiveId" clId="{90A8CD3C-AED4-4DDB-B689-0DE344B02BD5}" dt="2023-07-21T09:43:36.787" v="2056" actId="11529"/>
          <ac:spMkLst>
            <pc:docMk/>
            <pc:sldMk cId="2562246949" sldId="273"/>
            <ac:spMk id="17" creationId="{D9137866-54ED-CAE3-1E20-7026D0C1B46E}"/>
          </ac:spMkLst>
        </pc:spChg>
        <pc:spChg chg="add mod">
          <ac:chgData name="Jan Sjöholm" userId="b53ef46e9fdd67e2" providerId="LiveId" clId="{90A8CD3C-AED4-4DDB-B689-0DE344B02BD5}" dt="2023-07-23T07:29:53.038" v="2648" actId="339"/>
          <ac:spMkLst>
            <pc:docMk/>
            <pc:sldMk cId="2562246949" sldId="273"/>
            <ac:spMk id="18" creationId="{7D28DB66-A7FB-FB9D-B6BA-AB1E7A309BE9}"/>
          </ac:spMkLst>
        </pc:spChg>
        <pc:picChg chg="add mod">
          <ac:chgData name="Jan Sjöholm" userId="b53ef46e9fdd67e2" providerId="LiveId" clId="{90A8CD3C-AED4-4DDB-B689-0DE344B02BD5}" dt="2023-07-23T07:29:55.433" v="2649" actId="1076"/>
          <ac:picMkLst>
            <pc:docMk/>
            <pc:sldMk cId="2562246949" sldId="273"/>
            <ac:picMk id="2" creationId="{3AB65C3B-A75D-0173-E3E9-919A2A2B08C9}"/>
          </ac:picMkLst>
        </pc:picChg>
        <pc:picChg chg="add del mod">
          <ac:chgData name="Jan Sjöholm" userId="b53ef46e9fdd67e2" providerId="LiveId" clId="{90A8CD3C-AED4-4DDB-B689-0DE344B02BD5}" dt="2023-07-21T10:00:05.818" v="2194" actId="478"/>
          <ac:picMkLst>
            <pc:docMk/>
            <pc:sldMk cId="2562246949" sldId="273"/>
            <ac:picMk id="3" creationId="{8D54ABA2-2AE4-ED16-2FC3-4EFD6646DC97}"/>
          </ac:picMkLst>
        </pc:picChg>
        <pc:picChg chg="add del mod">
          <ac:chgData name="Jan Sjöholm" userId="b53ef46e9fdd67e2" providerId="LiveId" clId="{90A8CD3C-AED4-4DDB-B689-0DE344B02BD5}" dt="2023-07-21T09:29:51.734" v="1926" actId="478"/>
          <ac:picMkLst>
            <pc:docMk/>
            <pc:sldMk cId="2562246949" sldId="273"/>
            <ac:picMk id="5" creationId="{58C3861C-FA38-7FC3-B08C-7CABFEE24D9B}"/>
          </ac:picMkLst>
        </pc:picChg>
        <pc:picChg chg="add del mod">
          <ac:chgData name="Jan Sjöholm" userId="b53ef46e9fdd67e2" providerId="LiveId" clId="{90A8CD3C-AED4-4DDB-B689-0DE344B02BD5}" dt="2023-07-21T09:47:10.178" v="2084" actId="478"/>
          <ac:picMkLst>
            <pc:docMk/>
            <pc:sldMk cId="2562246949" sldId="273"/>
            <ac:picMk id="6" creationId="{9D327EBF-B0B3-8DBA-B29E-8E2516B4DD5C}"/>
          </ac:picMkLst>
        </pc:picChg>
        <pc:picChg chg="add del mod">
          <ac:chgData name="Jan Sjöholm" userId="b53ef46e9fdd67e2" providerId="LiveId" clId="{90A8CD3C-AED4-4DDB-B689-0DE344B02BD5}" dt="2023-07-21T10:00:03.589" v="2190" actId="478"/>
          <ac:picMkLst>
            <pc:docMk/>
            <pc:sldMk cId="2562246949" sldId="273"/>
            <ac:picMk id="8" creationId="{C9B74572-D93D-1083-833E-9F825E851B67}"/>
          </ac:picMkLst>
        </pc:picChg>
        <pc:picChg chg="add del mod">
          <ac:chgData name="Jan Sjöholm" userId="b53ef46e9fdd67e2" providerId="LiveId" clId="{90A8CD3C-AED4-4DDB-B689-0DE344B02BD5}" dt="2023-07-21T10:00:04.500" v="2192" actId="478"/>
          <ac:picMkLst>
            <pc:docMk/>
            <pc:sldMk cId="2562246949" sldId="273"/>
            <ac:picMk id="9" creationId="{BC4B8892-4A7D-8792-BD2E-B8841A07ED28}"/>
          </ac:picMkLst>
        </pc:picChg>
        <pc:picChg chg="add del mod">
          <ac:chgData name="Jan Sjöholm" userId="b53ef46e9fdd67e2" providerId="LiveId" clId="{90A8CD3C-AED4-4DDB-B689-0DE344B02BD5}" dt="2023-07-21T09:41:12.717" v="2049" actId="478"/>
          <ac:picMkLst>
            <pc:docMk/>
            <pc:sldMk cId="2562246949" sldId="273"/>
            <ac:picMk id="15" creationId="{212665D4-3D53-92D9-15B7-536FC51B1D08}"/>
          </ac:picMkLst>
        </pc:picChg>
        <pc:picChg chg="add mod">
          <ac:chgData name="Jan Sjöholm" userId="b53ef46e9fdd67e2" providerId="LiveId" clId="{90A8CD3C-AED4-4DDB-B689-0DE344B02BD5}" dt="2023-07-30T13:57:39.061" v="3117" actId="1076"/>
          <ac:picMkLst>
            <pc:docMk/>
            <pc:sldMk cId="2562246949" sldId="273"/>
            <ac:picMk id="16" creationId="{5A4F6B42-6F58-E7BD-BE3C-10D1E80A6085}"/>
          </ac:picMkLst>
        </pc:picChg>
        <pc:picChg chg="add mod">
          <ac:chgData name="Jan Sjöholm" userId="b53ef46e9fdd67e2" providerId="LiveId" clId="{90A8CD3C-AED4-4DDB-B689-0DE344B02BD5}" dt="2023-07-21T10:10:29.870" v="2463" actId="1035"/>
          <ac:picMkLst>
            <pc:docMk/>
            <pc:sldMk cId="2562246949" sldId="273"/>
            <ac:picMk id="19" creationId="{EE524F42-9C3F-1D01-A138-BC962DDC06F2}"/>
          </ac:picMkLst>
        </pc:picChg>
        <pc:picChg chg="add mod">
          <ac:chgData name="Jan Sjöholm" userId="b53ef46e9fdd67e2" providerId="LiveId" clId="{90A8CD3C-AED4-4DDB-B689-0DE344B02BD5}" dt="2023-07-21T10:23:32.644" v="2574" actId="14100"/>
          <ac:picMkLst>
            <pc:docMk/>
            <pc:sldMk cId="2562246949" sldId="273"/>
            <ac:picMk id="20" creationId="{649FBE12-3ADF-8699-EF2C-0B24321FC608}"/>
          </ac:picMkLst>
        </pc:picChg>
        <pc:picChg chg="add mod">
          <ac:chgData name="Jan Sjöholm" userId="b53ef46e9fdd67e2" providerId="LiveId" clId="{90A8CD3C-AED4-4DDB-B689-0DE344B02BD5}" dt="2023-07-21T10:10:51.817" v="2528" actId="1035"/>
          <ac:picMkLst>
            <pc:docMk/>
            <pc:sldMk cId="2562246949" sldId="273"/>
            <ac:picMk id="21" creationId="{64ED35FA-4E08-F16A-08E3-FD3425AF2B74}"/>
          </ac:picMkLst>
        </pc:picChg>
        <pc:picChg chg="add del mod">
          <ac:chgData name="Jan Sjöholm" userId="b53ef46e9fdd67e2" providerId="LiveId" clId="{90A8CD3C-AED4-4DDB-B689-0DE344B02BD5}" dt="2023-07-21T10:02:00.465" v="2198" actId="478"/>
          <ac:picMkLst>
            <pc:docMk/>
            <pc:sldMk cId="2562246949" sldId="273"/>
            <ac:picMk id="22" creationId="{1EED63D9-26DF-1DB6-97DD-90B7346E8881}"/>
          </ac:picMkLst>
        </pc:picChg>
      </pc:sldChg>
      <pc:sldChg chg="addSp delSp modSp mod">
        <pc:chgData name="Jan Sjöholm" userId="b53ef46e9fdd67e2" providerId="LiveId" clId="{90A8CD3C-AED4-4DDB-B689-0DE344B02BD5}" dt="2023-08-08T06:33:04.128" v="3294" actId="1076"/>
        <pc:sldMkLst>
          <pc:docMk/>
          <pc:sldMk cId="2336938739" sldId="274"/>
        </pc:sldMkLst>
        <pc:spChg chg="del">
          <ac:chgData name="Jan Sjöholm" userId="b53ef46e9fdd67e2" providerId="LiveId" clId="{90A8CD3C-AED4-4DDB-B689-0DE344B02BD5}" dt="2023-08-08T06:32:54.395" v="3293"/>
          <ac:spMkLst>
            <pc:docMk/>
            <pc:sldMk cId="2336938739" sldId="274"/>
            <ac:spMk id="5" creationId="{00000000-0000-0000-0000-000000000000}"/>
          </ac:spMkLst>
        </pc:spChg>
        <pc:picChg chg="add mod">
          <ac:chgData name="Jan Sjöholm" userId="b53ef46e9fdd67e2" providerId="LiveId" clId="{90A8CD3C-AED4-4DDB-B689-0DE344B02BD5}" dt="2023-08-08T06:33:04.128" v="3294" actId="1076"/>
          <ac:picMkLst>
            <pc:docMk/>
            <pc:sldMk cId="2336938739" sldId="274"/>
            <ac:picMk id="6" creationId="{C703D964-84D9-19BA-A92B-80B984A7D7E4}"/>
          </ac:picMkLst>
        </pc:picChg>
      </pc:sldChg>
      <pc:sldChg chg="addSp delSp modSp mod">
        <pc:chgData name="Jan Sjöholm" userId="b53ef46e9fdd67e2" providerId="LiveId" clId="{90A8CD3C-AED4-4DDB-B689-0DE344B02BD5}" dt="2023-08-08T06:33:09.814" v="3295"/>
        <pc:sldMkLst>
          <pc:docMk/>
          <pc:sldMk cId="1684785114" sldId="275"/>
        </pc:sldMkLst>
        <pc:spChg chg="add del mod">
          <ac:chgData name="Jan Sjöholm" userId="b53ef46e9fdd67e2" providerId="LiveId" clId="{90A8CD3C-AED4-4DDB-B689-0DE344B02BD5}" dt="2023-07-30T14:03:34.746" v="3170" actId="478"/>
          <ac:spMkLst>
            <pc:docMk/>
            <pc:sldMk cId="1684785114" sldId="275"/>
            <ac:spMk id="4" creationId="{8993F4EB-8AA1-29E6-9E5B-24E3A6B2D976}"/>
          </ac:spMkLst>
        </pc:spChg>
        <pc:spChg chg="add del mod">
          <ac:chgData name="Jan Sjöholm" userId="b53ef46e9fdd67e2" providerId="LiveId" clId="{90A8CD3C-AED4-4DDB-B689-0DE344B02BD5}" dt="2023-07-30T14:03:45.239" v="3178" actId="478"/>
          <ac:spMkLst>
            <pc:docMk/>
            <pc:sldMk cId="1684785114" sldId="275"/>
            <ac:spMk id="6" creationId="{CADF5754-F1CE-7484-6B48-E8626B6EB402}"/>
          </ac:spMkLst>
        </pc:spChg>
        <pc:spChg chg="add del mod">
          <ac:chgData name="Jan Sjöholm" userId="b53ef46e9fdd67e2" providerId="LiveId" clId="{90A8CD3C-AED4-4DDB-B689-0DE344B02BD5}" dt="2023-07-20T16:58:03.945" v="1740" actId="478"/>
          <ac:spMkLst>
            <pc:docMk/>
            <pc:sldMk cId="1684785114" sldId="275"/>
            <ac:spMk id="10" creationId="{F8835052-BA51-682F-4866-272DF4A2165A}"/>
          </ac:spMkLst>
        </pc:spChg>
        <pc:spChg chg="add del mod">
          <ac:chgData name="Jan Sjöholm" userId="b53ef46e9fdd67e2" providerId="LiveId" clId="{90A8CD3C-AED4-4DDB-B689-0DE344B02BD5}" dt="2023-07-20T16:58:06.225" v="1741" actId="478"/>
          <ac:spMkLst>
            <pc:docMk/>
            <pc:sldMk cId="1684785114" sldId="275"/>
            <ac:spMk id="11" creationId="{BB5EC4E1-75AC-97F1-960A-134FBCB93FAD}"/>
          </ac:spMkLst>
        </pc:spChg>
        <pc:picChg chg="add mod">
          <ac:chgData name="Jan Sjöholm" userId="b53ef46e9fdd67e2" providerId="LiveId" clId="{90A8CD3C-AED4-4DDB-B689-0DE344B02BD5}" dt="2023-08-08T06:33:09.814" v="3295"/>
          <ac:picMkLst>
            <pc:docMk/>
            <pc:sldMk cId="1684785114" sldId="275"/>
            <ac:picMk id="2" creationId="{65E843CD-15A6-3E8A-20BD-85056A4ADA70}"/>
          </ac:picMkLst>
        </pc:picChg>
        <pc:picChg chg="add del mod">
          <ac:chgData name="Jan Sjöholm" userId="b53ef46e9fdd67e2" providerId="LiveId" clId="{90A8CD3C-AED4-4DDB-B689-0DE344B02BD5}" dt="2023-07-30T14:03:38.393" v="3174" actId="478"/>
          <ac:picMkLst>
            <pc:docMk/>
            <pc:sldMk cId="1684785114" sldId="275"/>
            <ac:picMk id="2" creationId="{8BC503F5-CBAD-A98C-3F30-2981AA4F57F3}"/>
          </ac:picMkLst>
        </pc:picChg>
        <pc:picChg chg="add del mod">
          <ac:chgData name="Jan Sjöholm" userId="b53ef46e9fdd67e2" providerId="LiveId" clId="{90A8CD3C-AED4-4DDB-B689-0DE344B02BD5}" dt="2023-07-30T14:03:43.198" v="3177" actId="478"/>
          <ac:picMkLst>
            <pc:docMk/>
            <pc:sldMk cId="1684785114" sldId="275"/>
            <ac:picMk id="5" creationId="{0DF66A6E-6771-D817-DA89-B2BFCF5C7A50}"/>
          </ac:picMkLst>
        </pc:picChg>
        <pc:picChg chg="add del mod">
          <ac:chgData name="Jan Sjöholm" userId="b53ef46e9fdd67e2" providerId="LiveId" clId="{90A8CD3C-AED4-4DDB-B689-0DE344B02BD5}" dt="2023-07-30T14:03:37.734" v="3173" actId="478"/>
          <ac:picMkLst>
            <pc:docMk/>
            <pc:sldMk cId="1684785114" sldId="275"/>
            <ac:picMk id="7" creationId="{8364129F-755F-0482-109E-8B084062B0B4}"/>
          </ac:picMkLst>
        </pc:picChg>
        <pc:picChg chg="add del mod">
          <ac:chgData name="Jan Sjöholm" userId="b53ef46e9fdd67e2" providerId="LiveId" clId="{90A8CD3C-AED4-4DDB-B689-0DE344B02BD5}" dt="2023-07-30T14:03:42.365" v="3176" actId="478"/>
          <ac:picMkLst>
            <pc:docMk/>
            <pc:sldMk cId="1684785114" sldId="275"/>
            <ac:picMk id="8" creationId="{9AE32735-91AA-5E5E-0176-18A707DB4D24}"/>
          </ac:picMkLst>
        </pc:picChg>
        <pc:picChg chg="add del mod">
          <ac:chgData name="Jan Sjöholm" userId="b53ef46e9fdd67e2" providerId="LiveId" clId="{90A8CD3C-AED4-4DDB-B689-0DE344B02BD5}" dt="2023-07-30T14:03:32.857" v="3169" actId="478"/>
          <ac:picMkLst>
            <pc:docMk/>
            <pc:sldMk cId="1684785114" sldId="275"/>
            <ac:picMk id="9" creationId="{9099EB92-2E77-CE3E-A29C-2D3CE1C4D435}"/>
          </ac:picMkLst>
        </pc:picChg>
        <pc:picChg chg="add del mod">
          <ac:chgData name="Jan Sjöholm" userId="b53ef46e9fdd67e2" providerId="LiveId" clId="{90A8CD3C-AED4-4DDB-B689-0DE344B02BD5}" dt="2023-07-30T14:03:31.599" v="3168" actId="478"/>
          <ac:picMkLst>
            <pc:docMk/>
            <pc:sldMk cId="1684785114" sldId="275"/>
            <ac:picMk id="10" creationId="{09297635-E93D-BE96-39E4-5AA7C976DBE5}"/>
          </ac:picMkLst>
        </pc:picChg>
        <pc:picChg chg="add del mod">
          <ac:chgData name="Jan Sjöholm" userId="b53ef46e9fdd67e2" providerId="LiveId" clId="{90A8CD3C-AED4-4DDB-B689-0DE344B02BD5}" dt="2023-07-30T14:03:40.252" v="3175" actId="478"/>
          <ac:picMkLst>
            <pc:docMk/>
            <pc:sldMk cId="1684785114" sldId="275"/>
            <ac:picMk id="11" creationId="{ABE36C79-0246-7CC2-7744-ADC8B17E8B02}"/>
          </ac:picMkLst>
        </pc:picChg>
        <pc:picChg chg="add del mod">
          <ac:chgData name="Jan Sjöholm" userId="b53ef46e9fdd67e2" providerId="LiveId" clId="{90A8CD3C-AED4-4DDB-B689-0DE344B02BD5}" dt="2023-07-23T08:25:30.424" v="3037" actId="478"/>
          <ac:picMkLst>
            <pc:docMk/>
            <pc:sldMk cId="1684785114" sldId="275"/>
            <ac:picMk id="12" creationId="{76C9D231-0B9A-B0D4-2079-BBA345BB976F}"/>
          </ac:picMkLst>
        </pc:picChg>
        <pc:picChg chg="add del mod">
          <ac:chgData name="Jan Sjöholm" userId="b53ef46e9fdd67e2" providerId="LiveId" clId="{90A8CD3C-AED4-4DDB-B689-0DE344B02BD5}" dt="2023-07-23T08:25:28.534" v="3036" actId="478"/>
          <ac:picMkLst>
            <pc:docMk/>
            <pc:sldMk cId="1684785114" sldId="275"/>
            <ac:picMk id="13" creationId="{DF033AF2-1C19-39A3-0A0B-BB69416E69EC}"/>
          </ac:picMkLst>
        </pc:picChg>
        <pc:picChg chg="add del mod">
          <ac:chgData name="Jan Sjöholm" userId="b53ef46e9fdd67e2" providerId="LiveId" clId="{90A8CD3C-AED4-4DDB-B689-0DE344B02BD5}" dt="2023-07-23T08:27:53.867" v="3047" actId="478"/>
          <ac:picMkLst>
            <pc:docMk/>
            <pc:sldMk cId="1684785114" sldId="275"/>
            <ac:picMk id="14" creationId="{25A12AE5-F5AE-1FB7-B632-93EDFAD66992}"/>
          </ac:picMkLst>
        </pc:picChg>
        <pc:picChg chg="add del mod">
          <ac:chgData name="Jan Sjöholm" userId="b53ef46e9fdd67e2" providerId="LiveId" clId="{90A8CD3C-AED4-4DDB-B689-0DE344B02BD5}" dt="2023-07-30T14:03:35.452" v="3171" actId="478"/>
          <ac:picMkLst>
            <pc:docMk/>
            <pc:sldMk cId="1684785114" sldId="275"/>
            <ac:picMk id="15" creationId="{7B1C1901-B136-756F-CC55-D67D58121B8A}"/>
          </ac:picMkLst>
        </pc:picChg>
      </pc:sldChg>
      <pc:sldChg chg="addSp delSp modSp mod">
        <pc:chgData name="Jan Sjöholm" userId="b53ef46e9fdd67e2" providerId="LiveId" clId="{90A8CD3C-AED4-4DDB-B689-0DE344B02BD5}" dt="2023-08-08T06:33:14.833" v="3296"/>
        <pc:sldMkLst>
          <pc:docMk/>
          <pc:sldMk cId="1169040239" sldId="276"/>
        </pc:sldMkLst>
        <pc:spChg chg="add del mod">
          <ac:chgData name="Jan Sjöholm" userId="b53ef46e9fdd67e2" providerId="LiveId" clId="{90A8CD3C-AED4-4DDB-B689-0DE344B02BD5}" dt="2023-07-19T10:37:49.689" v="1152" actId="478"/>
          <ac:spMkLst>
            <pc:docMk/>
            <pc:sldMk cId="1169040239" sldId="276"/>
            <ac:spMk id="6" creationId="{8D755B8E-8A61-E752-D219-2F1F1EB07BA6}"/>
          </ac:spMkLst>
        </pc:spChg>
        <pc:spChg chg="add del mod">
          <ac:chgData name="Jan Sjöholm" userId="b53ef46e9fdd67e2" providerId="LiveId" clId="{90A8CD3C-AED4-4DDB-B689-0DE344B02BD5}" dt="2023-07-19T10:37:51.240" v="1153" actId="478"/>
          <ac:spMkLst>
            <pc:docMk/>
            <pc:sldMk cId="1169040239" sldId="276"/>
            <ac:spMk id="7" creationId="{600BDC2E-8661-CB0C-A132-02970BC6CA83}"/>
          </ac:spMkLst>
        </pc:spChg>
        <pc:spChg chg="add del mod">
          <ac:chgData name="Jan Sjöholm" userId="b53ef46e9fdd67e2" providerId="LiveId" clId="{90A8CD3C-AED4-4DDB-B689-0DE344B02BD5}" dt="2023-07-19T10:37:46.861" v="1151" actId="478"/>
          <ac:spMkLst>
            <pc:docMk/>
            <pc:sldMk cId="1169040239" sldId="276"/>
            <ac:spMk id="8" creationId="{160DA8DE-6B99-F573-D758-177C5E11E593}"/>
          </ac:spMkLst>
        </pc:spChg>
        <pc:spChg chg="add del mod">
          <ac:chgData name="Jan Sjöholm" userId="b53ef46e9fdd67e2" providerId="LiveId" clId="{90A8CD3C-AED4-4DDB-B689-0DE344B02BD5}" dt="2023-07-19T10:37:44.720" v="1150" actId="478"/>
          <ac:spMkLst>
            <pc:docMk/>
            <pc:sldMk cId="1169040239" sldId="276"/>
            <ac:spMk id="9" creationId="{5ACEB300-C40B-9C52-F38B-A5B53C1D261C}"/>
          </ac:spMkLst>
        </pc:spChg>
        <pc:spChg chg="add del mod">
          <ac:chgData name="Jan Sjöholm" userId="b53ef46e9fdd67e2" providerId="LiveId" clId="{90A8CD3C-AED4-4DDB-B689-0DE344B02BD5}" dt="2023-07-19T10:36:10.446" v="1136" actId="478"/>
          <ac:spMkLst>
            <pc:docMk/>
            <pc:sldMk cId="1169040239" sldId="276"/>
            <ac:spMk id="12" creationId="{4A99C4B7-B831-1837-9CA1-8844E424133F}"/>
          </ac:spMkLst>
        </pc:spChg>
        <pc:spChg chg="add del mod">
          <ac:chgData name="Jan Sjöholm" userId="b53ef46e9fdd67e2" providerId="LiveId" clId="{90A8CD3C-AED4-4DDB-B689-0DE344B02BD5}" dt="2023-07-19T10:46:54.503" v="1174" actId="478"/>
          <ac:spMkLst>
            <pc:docMk/>
            <pc:sldMk cId="1169040239" sldId="276"/>
            <ac:spMk id="18" creationId="{5B057EAB-B2C7-9C9A-AF79-983070AEDD12}"/>
          </ac:spMkLst>
        </pc:spChg>
        <pc:spChg chg="add del mod">
          <ac:chgData name="Jan Sjöholm" userId="b53ef46e9fdd67e2" providerId="LiveId" clId="{90A8CD3C-AED4-4DDB-B689-0DE344B02BD5}" dt="2023-07-19T10:46:56.067" v="1175" actId="478"/>
          <ac:spMkLst>
            <pc:docMk/>
            <pc:sldMk cId="1169040239" sldId="276"/>
            <ac:spMk id="19" creationId="{1355BE83-546A-A5C3-2CCF-C86A0913E05E}"/>
          </ac:spMkLst>
        </pc:spChg>
        <pc:spChg chg="add del mod">
          <ac:chgData name="Jan Sjöholm" userId="b53ef46e9fdd67e2" providerId="LiveId" clId="{90A8CD3C-AED4-4DDB-B689-0DE344B02BD5}" dt="2023-07-19T10:46:57.697" v="1176" actId="478"/>
          <ac:spMkLst>
            <pc:docMk/>
            <pc:sldMk cId="1169040239" sldId="276"/>
            <ac:spMk id="20" creationId="{CF5D9467-0976-CA5C-7C8A-33B5F4FA2BAA}"/>
          </ac:spMkLst>
        </pc:spChg>
        <pc:picChg chg="add mod">
          <ac:chgData name="Jan Sjöholm" userId="b53ef46e9fdd67e2" providerId="LiveId" clId="{90A8CD3C-AED4-4DDB-B689-0DE344B02BD5}" dt="2023-08-08T06:33:14.833" v="3296"/>
          <ac:picMkLst>
            <pc:docMk/>
            <pc:sldMk cId="1169040239" sldId="276"/>
            <ac:picMk id="2" creationId="{7FDD4A81-93EF-508F-14CB-BBED42AEFCDA}"/>
          </ac:picMkLst>
        </pc:picChg>
        <pc:picChg chg="add del mod">
          <ac:chgData name="Jan Sjöholm" userId="b53ef46e9fdd67e2" providerId="LiveId" clId="{90A8CD3C-AED4-4DDB-B689-0DE344B02BD5}" dt="2023-07-30T14:07:16.890" v="3214" actId="478"/>
          <ac:picMkLst>
            <pc:docMk/>
            <pc:sldMk cId="1169040239" sldId="276"/>
            <ac:picMk id="2" creationId="{CF8D0F47-E2C6-D06F-EFEB-CE894888EABC}"/>
          </ac:picMkLst>
        </pc:picChg>
        <pc:picChg chg="add del mod">
          <ac:chgData name="Jan Sjöholm" userId="b53ef46e9fdd67e2" providerId="LiveId" clId="{90A8CD3C-AED4-4DDB-B689-0DE344B02BD5}" dt="2023-07-19T10:24:30.547" v="1117" actId="478"/>
          <ac:picMkLst>
            <pc:docMk/>
            <pc:sldMk cId="1169040239" sldId="276"/>
            <ac:picMk id="2" creationId="{F6E57629-1F4C-DDE2-9647-C9AC043B1E6F}"/>
          </ac:picMkLst>
        </pc:picChg>
        <pc:picChg chg="add del mod">
          <ac:chgData name="Jan Sjöholm" userId="b53ef46e9fdd67e2" providerId="LiveId" clId="{90A8CD3C-AED4-4DDB-B689-0DE344B02BD5}" dt="2023-07-19T10:37:31.249" v="1144" actId="478"/>
          <ac:picMkLst>
            <pc:docMk/>
            <pc:sldMk cId="1169040239" sldId="276"/>
            <ac:picMk id="3" creationId="{0F5F9354-DD35-C94D-2F43-8F61FB94C712}"/>
          </ac:picMkLst>
        </pc:picChg>
        <pc:picChg chg="add del mod">
          <ac:chgData name="Jan Sjöholm" userId="b53ef46e9fdd67e2" providerId="LiveId" clId="{90A8CD3C-AED4-4DDB-B689-0DE344B02BD5}" dt="2023-07-30T14:07:17.535" v="3216" actId="478"/>
          <ac:picMkLst>
            <pc:docMk/>
            <pc:sldMk cId="1169040239" sldId="276"/>
            <ac:picMk id="3" creationId="{CF100A06-A792-1CF9-FAF4-C21863232BAF}"/>
          </ac:picMkLst>
        </pc:picChg>
        <pc:picChg chg="add del mod">
          <ac:chgData name="Jan Sjöholm" userId="b53ef46e9fdd67e2" providerId="LiveId" clId="{90A8CD3C-AED4-4DDB-B689-0DE344B02BD5}" dt="2023-07-30T14:07:19.702" v="3219" actId="478"/>
          <ac:picMkLst>
            <pc:docMk/>
            <pc:sldMk cId="1169040239" sldId="276"/>
            <ac:picMk id="4" creationId="{CDDC4830-C0D8-AD40-BF76-DE7FC45F8ABF}"/>
          </ac:picMkLst>
        </pc:picChg>
        <pc:picChg chg="add del mod">
          <ac:chgData name="Jan Sjöholm" userId="b53ef46e9fdd67e2" providerId="LiveId" clId="{90A8CD3C-AED4-4DDB-B689-0DE344B02BD5}" dt="2023-07-30T14:07:20.503" v="3220" actId="478"/>
          <ac:picMkLst>
            <pc:docMk/>
            <pc:sldMk cId="1169040239" sldId="276"/>
            <ac:picMk id="5" creationId="{0F91F268-EF39-0B88-2BFE-A2A096566756}"/>
          </ac:picMkLst>
        </pc:picChg>
        <pc:picChg chg="add del mod">
          <ac:chgData name="Jan Sjöholm" userId="b53ef46e9fdd67e2" providerId="LiveId" clId="{90A8CD3C-AED4-4DDB-B689-0DE344B02BD5}" dt="2023-07-19T10:37:40.140" v="1148" actId="478"/>
          <ac:picMkLst>
            <pc:docMk/>
            <pc:sldMk cId="1169040239" sldId="276"/>
            <ac:picMk id="5" creationId="{31DFC479-19CE-ADB2-4455-43E0825433E9}"/>
          </ac:picMkLst>
        </pc:picChg>
        <pc:picChg chg="add del mod">
          <ac:chgData name="Jan Sjöholm" userId="b53ef46e9fdd67e2" providerId="LiveId" clId="{90A8CD3C-AED4-4DDB-B689-0DE344B02BD5}" dt="2023-07-19T10:37:37.357" v="1146" actId="478"/>
          <ac:picMkLst>
            <pc:docMk/>
            <pc:sldMk cId="1169040239" sldId="276"/>
            <ac:picMk id="11" creationId="{9934CA9A-E031-BE3E-36BF-4EDF37B1B1ED}"/>
          </ac:picMkLst>
        </pc:picChg>
        <pc:picChg chg="add del mod">
          <ac:chgData name="Jan Sjöholm" userId="b53ef46e9fdd67e2" providerId="LiveId" clId="{90A8CD3C-AED4-4DDB-B689-0DE344B02BD5}" dt="2023-07-19T10:37:38.970" v="1147" actId="478"/>
          <ac:picMkLst>
            <pc:docMk/>
            <pc:sldMk cId="1169040239" sldId="276"/>
            <ac:picMk id="13" creationId="{FBCFB0FA-A327-693C-1711-48BF82C08B16}"/>
          </ac:picMkLst>
        </pc:picChg>
        <pc:picChg chg="add del mod">
          <ac:chgData name="Jan Sjöholm" userId="b53ef46e9fdd67e2" providerId="LiveId" clId="{90A8CD3C-AED4-4DDB-B689-0DE344B02BD5}" dt="2023-07-30T14:07:18.303" v="3217" actId="478"/>
          <ac:picMkLst>
            <pc:docMk/>
            <pc:sldMk cId="1169040239" sldId="276"/>
            <ac:picMk id="14" creationId="{F5F18491-9572-34D6-F178-1FBE9A11C0A7}"/>
          </ac:picMkLst>
        </pc:picChg>
        <pc:picChg chg="add del mod">
          <ac:chgData name="Jan Sjöholm" userId="b53ef46e9fdd67e2" providerId="LiveId" clId="{90A8CD3C-AED4-4DDB-B689-0DE344B02BD5}" dt="2023-07-19T10:46:58.613" v="1177" actId="478"/>
          <ac:picMkLst>
            <pc:docMk/>
            <pc:sldMk cId="1169040239" sldId="276"/>
            <ac:picMk id="15" creationId="{39F9EC19-83C6-3859-ED05-5E458938686E}"/>
          </ac:picMkLst>
        </pc:picChg>
        <pc:picChg chg="add del mod">
          <ac:chgData name="Jan Sjöholm" userId="b53ef46e9fdd67e2" providerId="LiveId" clId="{90A8CD3C-AED4-4DDB-B689-0DE344B02BD5}" dt="2023-07-19T10:43:48.446" v="1160" actId="478"/>
          <ac:picMkLst>
            <pc:docMk/>
            <pc:sldMk cId="1169040239" sldId="276"/>
            <ac:picMk id="16" creationId="{A9C1DA2D-6B0E-FA83-2A00-C179D5C2FCA4}"/>
          </ac:picMkLst>
        </pc:picChg>
        <pc:picChg chg="add del mod">
          <ac:chgData name="Jan Sjöholm" userId="b53ef46e9fdd67e2" providerId="LiveId" clId="{90A8CD3C-AED4-4DDB-B689-0DE344B02BD5}" dt="2023-07-19T10:47:05.548" v="1180" actId="478"/>
          <ac:picMkLst>
            <pc:docMk/>
            <pc:sldMk cId="1169040239" sldId="276"/>
            <ac:picMk id="17" creationId="{F80C7EF4-F9CE-0E7C-5AE6-96F28B399562}"/>
          </ac:picMkLst>
        </pc:picChg>
        <pc:picChg chg="add del mod">
          <ac:chgData name="Jan Sjöholm" userId="b53ef46e9fdd67e2" providerId="LiveId" clId="{90A8CD3C-AED4-4DDB-B689-0DE344B02BD5}" dt="2023-07-19T10:47:04.836" v="1178" actId="478"/>
          <ac:picMkLst>
            <pc:docMk/>
            <pc:sldMk cId="1169040239" sldId="276"/>
            <ac:picMk id="21" creationId="{5BE4EDA5-B4F2-5C40-5481-515A763CDFB0}"/>
          </ac:picMkLst>
        </pc:picChg>
        <pc:picChg chg="add del mod">
          <ac:chgData name="Jan Sjöholm" userId="b53ef46e9fdd67e2" providerId="LiveId" clId="{90A8CD3C-AED4-4DDB-B689-0DE344B02BD5}" dt="2023-07-30T14:07:18.916" v="3218" actId="478"/>
          <ac:picMkLst>
            <pc:docMk/>
            <pc:sldMk cId="1169040239" sldId="276"/>
            <ac:picMk id="22" creationId="{07B8649D-5DB3-BB3F-C604-E7C828075495}"/>
          </ac:picMkLst>
        </pc:picChg>
        <pc:cxnChg chg="add del mod">
          <ac:chgData name="Jan Sjöholm" userId="b53ef46e9fdd67e2" providerId="LiveId" clId="{90A8CD3C-AED4-4DDB-B689-0DE344B02BD5}" dt="2023-07-19T10:37:33.082" v="1145" actId="478"/>
          <ac:cxnSpMkLst>
            <pc:docMk/>
            <pc:sldMk cId="1169040239" sldId="276"/>
            <ac:cxnSpMk id="4" creationId="{780357A9-DFC3-7973-778E-5955C4F265ED}"/>
          </ac:cxnSpMkLst>
        </pc:cxnChg>
        <pc:cxnChg chg="add del mod">
          <ac:chgData name="Jan Sjöholm" userId="b53ef46e9fdd67e2" providerId="LiveId" clId="{90A8CD3C-AED4-4DDB-B689-0DE344B02BD5}" dt="2023-07-19T10:37:42.025" v="1149" actId="478"/>
          <ac:cxnSpMkLst>
            <pc:docMk/>
            <pc:sldMk cId="1169040239" sldId="276"/>
            <ac:cxnSpMk id="10" creationId="{31400C5A-A2D4-7E81-B1A7-845FC2E0A50A}"/>
          </ac:cxnSpMkLst>
        </pc:cxnChg>
      </pc:sldChg>
      <pc:sldChg chg="addSp delSp modSp mod">
        <pc:chgData name="Jan Sjöholm" userId="b53ef46e9fdd67e2" providerId="LiveId" clId="{90A8CD3C-AED4-4DDB-B689-0DE344B02BD5}" dt="2023-08-08T06:34:05.120" v="3304"/>
        <pc:sldMkLst>
          <pc:docMk/>
          <pc:sldMk cId="3078986930" sldId="277"/>
        </pc:sldMkLst>
        <pc:spChg chg="del">
          <ac:chgData name="Jan Sjöholm" userId="b53ef46e9fdd67e2" providerId="LiveId" clId="{90A8CD3C-AED4-4DDB-B689-0DE344B02BD5}" dt="2023-08-08T06:33:27.410" v="3299"/>
          <ac:spMkLst>
            <pc:docMk/>
            <pc:sldMk cId="3078986930" sldId="277"/>
            <ac:spMk id="2" creationId="{00000000-0000-0000-0000-000000000000}"/>
          </ac:spMkLst>
        </pc:spChg>
        <pc:spChg chg="mod">
          <ac:chgData name="Jan Sjöholm" userId="b53ef46e9fdd67e2" providerId="LiveId" clId="{90A8CD3C-AED4-4DDB-B689-0DE344B02BD5}" dt="2023-08-08T06:34:02.572" v="3303" actId="1076"/>
          <ac:spMkLst>
            <pc:docMk/>
            <pc:sldMk cId="3078986930" sldId="277"/>
            <ac:spMk id="3" creationId="{00000000-0000-0000-0000-000000000000}"/>
          </ac:spMkLst>
        </pc:spChg>
        <pc:spChg chg="add mod">
          <ac:chgData name="Jan Sjöholm" userId="b53ef46e9fdd67e2" providerId="LiveId" clId="{90A8CD3C-AED4-4DDB-B689-0DE344B02BD5}" dt="2023-08-08T06:33:30.074" v="3300" actId="478"/>
          <ac:spMkLst>
            <pc:docMk/>
            <pc:sldMk cId="3078986930" sldId="277"/>
            <ac:spMk id="7" creationId="{70101E7B-36F7-4E5A-A768-53C8FDF04DE0}"/>
          </ac:spMkLst>
        </pc:spChg>
        <pc:picChg chg="add del mod">
          <ac:chgData name="Jan Sjöholm" userId="b53ef46e9fdd67e2" providerId="LiveId" clId="{90A8CD3C-AED4-4DDB-B689-0DE344B02BD5}" dt="2023-08-08T06:33:30.074" v="3300" actId="478"/>
          <ac:picMkLst>
            <pc:docMk/>
            <pc:sldMk cId="3078986930" sldId="277"/>
            <ac:picMk id="4" creationId="{7B41EB74-1C7E-C43A-825E-37A8602151FE}"/>
          </ac:picMkLst>
        </pc:picChg>
        <pc:picChg chg="add mod">
          <ac:chgData name="Jan Sjöholm" userId="b53ef46e9fdd67e2" providerId="LiveId" clId="{90A8CD3C-AED4-4DDB-B689-0DE344B02BD5}" dt="2023-08-08T06:34:05.120" v="3304"/>
          <ac:picMkLst>
            <pc:docMk/>
            <pc:sldMk cId="3078986930" sldId="277"/>
            <ac:picMk id="8" creationId="{E8E3C574-6BC5-7790-47BB-ECF1DF3C70DC}"/>
          </ac:picMkLst>
        </pc:picChg>
      </pc:sldChg>
      <pc:sldChg chg="addSp modSp mod">
        <pc:chgData name="Jan Sjöholm" userId="b53ef46e9fdd67e2" providerId="LiveId" clId="{90A8CD3C-AED4-4DDB-B689-0DE344B02BD5}" dt="2023-08-08T06:33:49.971" v="3302" actId="1076"/>
        <pc:sldMkLst>
          <pc:docMk/>
          <pc:sldMk cId="2566160299" sldId="278"/>
        </pc:sldMkLst>
        <pc:spChg chg="mod">
          <ac:chgData name="Jan Sjöholm" userId="b53ef46e9fdd67e2" providerId="LiveId" clId="{90A8CD3C-AED4-4DDB-B689-0DE344B02BD5}" dt="2023-08-08T06:33:49.971" v="3302" actId="1076"/>
          <ac:spMkLst>
            <pc:docMk/>
            <pc:sldMk cId="2566160299" sldId="278"/>
            <ac:spMk id="2" creationId="{00000000-0000-0000-0000-000000000000}"/>
          </ac:spMkLst>
        </pc:spChg>
        <pc:spChg chg="mod">
          <ac:chgData name="Jan Sjöholm" userId="b53ef46e9fdd67e2" providerId="LiveId" clId="{90A8CD3C-AED4-4DDB-B689-0DE344B02BD5}" dt="2023-07-20T16:31:42.695" v="1524" actId="1076"/>
          <ac:spMkLst>
            <pc:docMk/>
            <pc:sldMk cId="2566160299" sldId="278"/>
            <ac:spMk id="3" creationId="{00000000-0000-0000-0000-000000000000}"/>
          </ac:spMkLst>
        </pc:spChg>
        <pc:picChg chg="add mod">
          <ac:chgData name="Jan Sjöholm" userId="b53ef46e9fdd67e2" providerId="LiveId" clId="{90A8CD3C-AED4-4DDB-B689-0DE344B02BD5}" dt="2023-08-08T06:33:41.560" v="3301"/>
          <ac:picMkLst>
            <pc:docMk/>
            <pc:sldMk cId="2566160299" sldId="278"/>
            <ac:picMk id="4" creationId="{F639425B-8E29-239E-8ACC-91C29E38C93D}"/>
          </ac:picMkLst>
        </pc:picChg>
      </pc:sldChg>
      <pc:sldChg chg="add del">
        <pc:chgData name="Jan Sjöholm" userId="b53ef46e9fdd67e2" providerId="LiveId" clId="{90A8CD3C-AED4-4DDB-B689-0DE344B02BD5}" dt="2023-07-10T15:53:13.557" v="631" actId="47"/>
        <pc:sldMkLst>
          <pc:docMk/>
          <pc:sldMk cId="3966148610" sldId="445"/>
        </pc:sldMkLst>
      </pc:sldChg>
      <pc:sldChg chg="addSp delSp modSp mod ord">
        <pc:chgData name="Jan Sjöholm" userId="b53ef46e9fdd67e2" providerId="LiveId" clId="{90A8CD3C-AED4-4DDB-B689-0DE344B02BD5}" dt="2024-03-17T14:42:27.176" v="3316" actId="1076"/>
        <pc:sldMkLst>
          <pc:docMk/>
          <pc:sldMk cId="1890241499" sldId="466"/>
        </pc:sldMkLst>
        <pc:spChg chg="del mod">
          <ac:chgData name="Jan Sjöholm" userId="b53ef46e9fdd67e2" providerId="LiveId" clId="{90A8CD3C-AED4-4DDB-B689-0DE344B02BD5}" dt="2023-09-14T13:25:55.217" v="3314" actId="478"/>
          <ac:spMkLst>
            <pc:docMk/>
            <pc:sldMk cId="1890241499" sldId="466"/>
            <ac:spMk id="2" creationId="{C9D49AA5-7ECF-4F55-2251-548AE57FF990}"/>
          </ac:spMkLst>
        </pc:spChg>
        <pc:spChg chg="add del mod">
          <ac:chgData name="Jan Sjöholm" userId="b53ef46e9fdd67e2" providerId="LiveId" clId="{90A8CD3C-AED4-4DDB-B689-0DE344B02BD5}" dt="2023-08-08T06:22:50.459" v="3237" actId="478"/>
          <ac:spMkLst>
            <pc:docMk/>
            <pc:sldMk cId="1890241499" sldId="466"/>
            <ac:spMk id="6" creationId="{A2D689A1-26F0-0119-9347-1D941393F218}"/>
          </ac:spMkLst>
        </pc:spChg>
        <pc:spChg chg="del mod">
          <ac:chgData name="Jan Sjöholm" userId="b53ef46e9fdd67e2" providerId="LiveId" clId="{90A8CD3C-AED4-4DDB-B689-0DE344B02BD5}" dt="2023-07-10T16:16:07.116" v="805" actId="478"/>
          <ac:spMkLst>
            <pc:docMk/>
            <pc:sldMk cId="1890241499" sldId="466"/>
            <ac:spMk id="32" creationId="{905F2B57-8F1B-4F1B-84D7-5E7B80C0775A}"/>
          </ac:spMkLst>
        </pc:spChg>
        <pc:spChg chg="del">
          <ac:chgData name="Jan Sjöholm" userId="b53ef46e9fdd67e2" providerId="LiveId" clId="{90A8CD3C-AED4-4DDB-B689-0DE344B02BD5}" dt="2023-07-10T15:38:48.822" v="530" actId="478"/>
          <ac:spMkLst>
            <pc:docMk/>
            <pc:sldMk cId="1890241499" sldId="466"/>
            <ac:spMk id="28690" creationId="{00000000-0000-0000-0000-000000000000}"/>
          </ac:spMkLst>
        </pc:spChg>
        <pc:graphicFrameChg chg="del mod">
          <ac:chgData name="Jan Sjöholm" userId="b53ef46e9fdd67e2" providerId="LiveId" clId="{90A8CD3C-AED4-4DDB-B689-0DE344B02BD5}" dt="2023-08-08T06:22:54.448" v="3238" actId="478"/>
          <ac:graphicFrameMkLst>
            <pc:docMk/>
            <pc:sldMk cId="1890241499" sldId="466"/>
            <ac:graphicFrameMk id="31" creationId="{1D075B47-D755-47E3-973B-5E9F8E64BE0E}"/>
          </ac:graphicFrameMkLst>
        </pc:graphicFrameChg>
        <pc:picChg chg="add mod">
          <ac:chgData name="Jan Sjöholm" userId="b53ef46e9fdd67e2" providerId="LiveId" clId="{90A8CD3C-AED4-4DDB-B689-0DE344B02BD5}" dt="2024-03-17T14:42:27.176" v="3316" actId="1076"/>
          <ac:picMkLst>
            <pc:docMk/>
            <pc:sldMk cId="1890241499" sldId="466"/>
            <ac:picMk id="2" creationId="{26884418-E148-CD05-3ACF-7D1C121D9C1B}"/>
          </ac:picMkLst>
        </pc:picChg>
        <pc:picChg chg="add del mod">
          <ac:chgData name="Jan Sjöholm" userId="b53ef46e9fdd67e2" providerId="LiveId" clId="{90A8CD3C-AED4-4DDB-B689-0DE344B02BD5}" dt="2023-07-21T09:28:08.124" v="1912" actId="478"/>
          <ac:picMkLst>
            <pc:docMk/>
            <pc:sldMk cId="1890241499" sldId="466"/>
            <ac:picMk id="3" creationId="{534C73B6-3A1C-2CE5-1680-7DA8CAB18D1C}"/>
          </ac:picMkLst>
        </pc:picChg>
        <pc:picChg chg="add del">
          <ac:chgData name="Jan Sjöholm" userId="b53ef46e9fdd67e2" providerId="LiveId" clId="{90A8CD3C-AED4-4DDB-B689-0DE344B02BD5}" dt="2023-07-10T16:08:39.936" v="730" actId="478"/>
          <ac:picMkLst>
            <pc:docMk/>
            <pc:sldMk cId="1890241499" sldId="466"/>
            <ac:picMk id="3" creationId="{BC933F72-EC8A-5E22-D02B-11E127A706C7}"/>
          </ac:picMkLst>
        </pc:picChg>
        <pc:picChg chg="add del mod">
          <ac:chgData name="Jan Sjöholm" userId="b53ef46e9fdd67e2" providerId="LiveId" clId="{90A8CD3C-AED4-4DDB-B689-0DE344B02BD5}" dt="2023-07-11T08:58:22.285" v="1008" actId="478"/>
          <ac:picMkLst>
            <pc:docMk/>
            <pc:sldMk cId="1890241499" sldId="466"/>
            <ac:picMk id="3" creationId="{CC2EB894-3669-7080-4E95-D2735D9F5DEB}"/>
          </ac:picMkLst>
        </pc:picChg>
        <pc:picChg chg="add mod">
          <ac:chgData name="Jan Sjöholm" userId="b53ef46e9fdd67e2" providerId="LiveId" clId="{90A8CD3C-AED4-4DDB-B689-0DE344B02BD5}" dt="2023-08-08T06:25:31.349" v="3252" actId="1076"/>
          <ac:picMkLst>
            <pc:docMk/>
            <pc:sldMk cId="1890241499" sldId="466"/>
            <ac:picMk id="3" creationId="{D2AF6CC5-6AA8-B11B-DD21-FD72198B97A4}"/>
          </ac:picMkLst>
        </pc:picChg>
        <pc:picChg chg="add del mod">
          <ac:chgData name="Jan Sjöholm" userId="b53ef46e9fdd67e2" providerId="LiveId" clId="{90A8CD3C-AED4-4DDB-B689-0DE344B02BD5}" dt="2023-07-10T16:09:42.062" v="736" actId="478"/>
          <ac:picMkLst>
            <pc:docMk/>
            <pc:sldMk cId="1890241499" sldId="466"/>
            <ac:picMk id="4" creationId="{99F9286A-FCEC-C4CB-ACA1-5DB8431E8E50}"/>
          </ac:picMkLst>
        </pc:picChg>
        <pc:picChg chg="add del mod">
          <ac:chgData name="Jan Sjöholm" userId="b53ef46e9fdd67e2" providerId="LiveId" clId="{90A8CD3C-AED4-4DDB-B689-0DE344B02BD5}" dt="2023-07-21T09:22:05.026" v="1862" actId="478"/>
          <ac:picMkLst>
            <pc:docMk/>
            <pc:sldMk cId="1890241499" sldId="466"/>
            <ac:picMk id="4" creationId="{AFD09517-617E-5737-C601-81ED04673C3A}"/>
          </ac:picMkLst>
        </pc:picChg>
        <pc:picChg chg="add del mod">
          <ac:chgData name="Jan Sjöholm" userId="b53ef46e9fdd67e2" providerId="LiveId" clId="{90A8CD3C-AED4-4DDB-B689-0DE344B02BD5}" dt="2023-08-08T06:23:19.421" v="3241" actId="478"/>
          <ac:picMkLst>
            <pc:docMk/>
            <pc:sldMk cId="1890241499" sldId="466"/>
            <ac:picMk id="5" creationId="{2E15E846-EC22-F8CA-3F87-B9929176506C}"/>
          </ac:picMkLst>
        </pc:picChg>
        <pc:picChg chg="add del mod">
          <ac:chgData name="Jan Sjöholm" userId="b53ef46e9fdd67e2" providerId="LiveId" clId="{90A8CD3C-AED4-4DDB-B689-0DE344B02BD5}" dt="2023-08-08T06:23:02.443" v="3239" actId="478"/>
          <ac:picMkLst>
            <pc:docMk/>
            <pc:sldMk cId="1890241499" sldId="466"/>
            <ac:picMk id="7" creationId="{BEDC0499-F457-2500-4E97-22CA7624DCAA}"/>
          </ac:picMkLst>
        </pc:picChg>
        <pc:picChg chg="del">
          <ac:chgData name="Jan Sjöholm" userId="b53ef46e9fdd67e2" providerId="LiveId" clId="{90A8CD3C-AED4-4DDB-B689-0DE344B02BD5}" dt="2023-07-10T15:38:46.446" v="529" actId="478"/>
          <ac:picMkLst>
            <pc:docMk/>
            <pc:sldMk cId="1890241499" sldId="466"/>
            <ac:picMk id="28689" creationId="{00000000-0000-0000-0000-000000000000}"/>
          </ac:picMkLst>
        </pc:picChg>
      </pc:sldChg>
      <pc:sldChg chg="addSp delSp modSp del mod ord">
        <pc:chgData name="Jan Sjöholm" userId="b53ef46e9fdd67e2" providerId="LiveId" clId="{90A8CD3C-AED4-4DDB-B689-0DE344B02BD5}" dt="2023-07-21T09:27:41.641" v="1910" actId="47"/>
        <pc:sldMkLst>
          <pc:docMk/>
          <pc:sldMk cId="3597275244" sldId="467"/>
        </pc:sldMkLst>
        <pc:spChg chg="del">
          <ac:chgData name="Jan Sjöholm" userId="b53ef46e9fdd67e2" providerId="LiveId" clId="{90A8CD3C-AED4-4DDB-B689-0DE344B02BD5}" dt="2023-07-10T14:41:54.103" v="252" actId="478"/>
          <ac:spMkLst>
            <pc:docMk/>
            <pc:sldMk cId="3597275244" sldId="467"/>
            <ac:spMk id="7" creationId="{2489D043-55FD-EA26-0B83-BDE517EE88EC}"/>
          </ac:spMkLst>
        </pc:spChg>
        <pc:spChg chg="del">
          <ac:chgData name="Jan Sjöholm" userId="b53ef46e9fdd67e2" providerId="LiveId" clId="{90A8CD3C-AED4-4DDB-B689-0DE344B02BD5}" dt="2023-07-10T14:42:04.608" v="256" actId="478"/>
          <ac:spMkLst>
            <pc:docMk/>
            <pc:sldMk cId="3597275244" sldId="467"/>
            <ac:spMk id="8" creationId="{2CED36FC-96DA-BF74-F957-18CBDF306DCB}"/>
          </ac:spMkLst>
        </pc:spChg>
        <pc:spChg chg="del">
          <ac:chgData name="Jan Sjöholm" userId="b53ef46e9fdd67e2" providerId="LiveId" clId="{90A8CD3C-AED4-4DDB-B689-0DE344B02BD5}" dt="2023-07-10T14:42:00.684" v="255" actId="478"/>
          <ac:spMkLst>
            <pc:docMk/>
            <pc:sldMk cId="3597275244" sldId="467"/>
            <ac:spMk id="10" creationId="{A00158A7-0AFA-96EB-BEBA-765FC39DE97D}"/>
          </ac:spMkLst>
        </pc:spChg>
        <pc:spChg chg="del">
          <ac:chgData name="Jan Sjöholm" userId="b53ef46e9fdd67e2" providerId="LiveId" clId="{90A8CD3C-AED4-4DDB-B689-0DE344B02BD5}" dt="2023-07-10T14:41:45.644" v="248" actId="478"/>
          <ac:spMkLst>
            <pc:docMk/>
            <pc:sldMk cId="3597275244" sldId="467"/>
            <ac:spMk id="11" creationId="{F31F613A-7452-6D3F-C7D9-7F2F1A643565}"/>
          </ac:spMkLst>
        </pc:spChg>
        <pc:spChg chg="mod">
          <ac:chgData name="Jan Sjöholm" userId="b53ef46e9fdd67e2" providerId="LiveId" clId="{90A8CD3C-AED4-4DDB-B689-0DE344B02BD5}" dt="2023-07-10T16:00:12.440" v="654" actId="1076"/>
          <ac:spMkLst>
            <pc:docMk/>
            <pc:sldMk cId="3597275244" sldId="467"/>
            <ac:spMk id="16" creationId="{5CBA0E39-F6F4-1169-3536-AE6FFE2A9111}"/>
          </ac:spMkLst>
        </pc:spChg>
        <pc:spChg chg="mod">
          <ac:chgData name="Jan Sjöholm" userId="b53ef46e9fdd67e2" providerId="LiveId" clId="{90A8CD3C-AED4-4DDB-B689-0DE344B02BD5}" dt="2023-07-19T11:29:13.706" v="1275" actId="1076"/>
          <ac:spMkLst>
            <pc:docMk/>
            <pc:sldMk cId="3597275244" sldId="467"/>
            <ac:spMk id="17" creationId="{6CD68981-DC5A-F570-ABAE-8D1DE011550B}"/>
          </ac:spMkLst>
        </pc:spChg>
        <pc:spChg chg="del mod">
          <ac:chgData name="Jan Sjöholm" userId="b53ef46e9fdd67e2" providerId="LiveId" clId="{90A8CD3C-AED4-4DDB-B689-0DE344B02BD5}" dt="2023-07-10T15:57:22.799" v="636" actId="478"/>
          <ac:spMkLst>
            <pc:docMk/>
            <pc:sldMk cId="3597275244" sldId="467"/>
            <ac:spMk id="18" creationId="{A0CE0E14-9B6F-E3EE-8C18-EBE3221F72F9}"/>
          </ac:spMkLst>
        </pc:spChg>
        <pc:spChg chg="add mod">
          <ac:chgData name="Jan Sjöholm" userId="b53ef46e9fdd67e2" providerId="LiveId" clId="{90A8CD3C-AED4-4DDB-B689-0DE344B02BD5}" dt="2023-07-11T08:45:27.589" v="938" actId="20577"/>
          <ac:spMkLst>
            <pc:docMk/>
            <pc:sldMk cId="3597275244" sldId="467"/>
            <ac:spMk id="20" creationId="{B70ADDC0-CD24-B44C-B9F2-A162243BD2CD}"/>
          </ac:spMkLst>
        </pc:spChg>
        <pc:spChg chg="add del mod">
          <ac:chgData name="Jan Sjöholm" userId="b53ef46e9fdd67e2" providerId="LiveId" clId="{90A8CD3C-AED4-4DDB-B689-0DE344B02BD5}" dt="2023-07-10T15:34:57.001" v="501" actId="478"/>
          <ac:spMkLst>
            <pc:docMk/>
            <pc:sldMk cId="3597275244" sldId="467"/>
            <ac:spMk id="21" creationId="{4130B74C-BA2B-EF32-9BCC-208C0F6762AC}"/>
          </ac:spMkLst>
        </pc:spChg>
        <pc:spChg chg="add del mod">
          <ac:chgData name="Jan Sjöholm" userId="b53ef46e9fdd67e2" providerId="LiveId" clId="{90A8CD3C-AED4-4DDB-B689-0DE344B02BD5}" dt="2023-07-10T15:35:01.300" v="503" actId="478"/>
          <ac:spMkLst>
            <pc:docMk/>
            <pc:sldMk cId="3597275244" sldId="467"/>
            <ac:spMk id="22" creationId="{E1A99AB1-5373-F782-5B85-163253BFBB3A}"/>
          </ac:spMkLst>
        </pc:spChg>
        <pc:spChg chg="add mod">
          <ac:chgData name="Jan Sjöholm" userId="b53ef46e9fdd67e2" providerId="LiveId" clId="{90A8CD3C-AED4-4DDB-B689-0DE344B02BD5}" dt="2023-07-19T11:25:47.477" v="1269" actId="1076"/>
          <ac:spMkLst>
            <pc:docMk/>
            <pc:sldMk cId="3597275244" sldId="467"/>
            <ac:spMk id="24" creationId="{7D0559BC-5127-C2DC-EDCB-E6F33944A388}"/>
          </ac:spMkLst>
        </pc:spChg>
        <pc:spChg chg="add mod">
          <ac:chgData name="Jan Sjöholm" userId="b53ef46e9fdd67e2" providerId="LiveId" clId="{90A8CD3C-AED4-4DDB-B689-0DE344B02BD5}" dt="2023-07-19T11:20:33.734" v="1240" actId="6549"/>
          <ac:spMkLst>
            <pc:docMk/>
            <pc:sldMk cId="3597275244" sldId="467"/>
            <ac:spMk id="25" creationId="{558BDBE1-4400-AFEC-AC73-F270588C0EEA}"/>
          </ac:spMkLst>
        </pc:spChg>
        <pc:picChg chg="del mod">
          <ac:chgData name="Jan Sjöholm" userId="b53ef46e9fdd67e2" providerId="LiveId" clId="{90A8CD3C-AED4-4DDB-B689-0DE344B02BD5}" dt="2023-07-10T14:41:46.425" v="250" actId="478"/>
          <ac:picMkLst>
            <pc:docMk/>
            <pc:sldMk cId="3597275244" sldId="467"/>
            <ac:picMk id="4" creationId="{43138F03-4EFE-4BA5-244B-E2C1DE309E75}"/>
          </ac:picMkLst>
        </pc:picChg>
        <pc:picChg chg="add mod">
          <ac:chgData name="Jan Sjöholm" userId="b53ef46e9fdd67e2" providerId="LiveId" clId="{90A8CD3C-AED4-4DDB-B689-0DE344B02BD5}" dt="2023-07-19T11:21:45.120" v="1247" actId="14100"/>
          <ac:picMkLst>
            <pc:docMk/>
            <pc:sldMk cId="3597275244" sldId="467"/>
            <ac:picMk id="4" creationId="{720FADD8-96F2-330D-E098-F9145EDD5A30}"/>
          </ac:picMkLst>
        </pc:picChg>
        <pc:picChg chg="del">
          <ac:chgData name="Jan Sjöholm" userId="b53ef46e9fdd67e2" providerId="LiveId" clId="{90A8CD3C-AED4-4DDB-B689-0DE344B02BD5}" dt="2023-07-10T14:41:44.971" v="247" actId="478"/>
          <ac:picMkLst>
            <pc:docMk/>
            <pc:sldMk cId="3597275244" sldId="467"/>
            <ac:picMk id="5" creationId="{0BA5E727-C27E-F500-FE1D-81BB2FE9F733}"/>
          </ac:picMkLst>
        </pc:picChg>
        <pc:picChg chg="add mod">
          <ac:chgData name="Jan Sjöholm" userId="b53ef46e9fdd67e2" providerId="LiveId" clId="{90A8CD3C-AED4-4DDB-B689-0DE344B02BD5}" dt="2023-07-19T11:30:09.547" v="1280" actId="1076"/>
          <ac:picMkLst>
            <pc:docMk/>
            <pc:sldMk cId="3597275244" sldId="467"/>
            <ac:picMk id="5" creationId="{7602F5FE-8A03-88F2-A375-E08F80371415}"/>
          </ac:picMkLst>
        </pc:picChg>
        <pc:picChg chg="add mod">
          <ac:chgData name="Jan Sjöholm" userId="b53ef46e9fdd67e2" providerId="LiveId" clId="{90A8CD3C-AED4-4DDB-B689-0DE344B02BD5}" dt="2023-07-19T11:31:17.466" v="1286" actId="1076"/>
          <ac:picMkLst>
            <pc:docMk/>
            <pc:sldMk cId="3597275244" sldId="467"/>
            <ac:picMk id="7" creationId="{F7618950-A46D-9C08-30FE-B709FE6F869F}"/>
          </ac:picMkLst>
        </pc:picChg>
        <pc:picChg chg="del mod">
          <ac:chgData name="Jan Sjöholm" userId="b53ef46e9fdd67e2" providerId="LiveId" clId="{90A8CD3C-AED4-4DDB-B689-0DE344B02BD5}" dt="2023-07-10T14:41:55.526" v="254" actId="478"/>
          <ac:picMkLst>
            <pc:docMk/>
            <pc:sldMk cId="3597275244" sldId="467"/>
            <ac:picMk id="12" creationId="{34CDA66E-C814-CBB5-AC34-C904A60B3957}"/>
          </ac:picMkLst>
        </pc:picChg>
        <pc:picChg chg="del">
          <ac:chgData name="Jan Sjöholm" userId="b53ef46e9fdd67e2" providerId="LiveId" clId="{90A8CD3C-AED4-4DDB-B689-0DE344B02BD5}" dt="2023-07-10T14:41:47.223" v="251" actId="478"/>
          <ac:picMkLst>
            <pc:docMk/>
            <pc:sldMk cId="3597275244" sldId="467"/>
            <ac:picMk id="13" creationId="{78B8AAB1-2B57-ADB8-00A3-67E8EC357BDC}"/>
          </ac:picMkLst>
        </pc:picChg>
        <pc:picChg chg="mod">
          <ac:chgData name="Jan Sjöholm" userId="b53ef46e9fdd67e2" providerId="LiveId" clId="{90A8CD3C-AED4-4DDB-B689-0DE344B02BD5}" dt="2023-07-19T11:24:08.017" v="1254" actId="1076"/>
          <ac:picMkLst>
            <pc:docMk/>
            <pc:sldMk cId="3597275244" sldId="467"/>
            <ac:picMk id="14" creationId="{9FA1A489-7C6E-7CDD-6E6C-D27E88E9847E}"/>
          </ac:picMkLst>
        </pc:picChg>
        <pc:picChg chg="del mod">
          <ac:chgData name="Jan Sjöholm" userId="b53ef46e9fdd67e2" providerId="LiveId" clId="{90A8CD3C-AED4-4DDB-B689-0DE344B02BD5}" dt="2023-07-10T14:42:07.565" v="258" actId="478"/>
          <ac:picMkLst>
            <pc:docMk/>
            <pc:sldMk cId="3597275244" sldId="467"/>
            <ac:picMk id="15" creationId="{85B6AA53-BA33-C41A-9E8A-1A6736E91133}"/>
          </ac:picMkLst>
        </pc:picChg>
        <pc:picChg chg="add del mod">
          <ac:chgData name="Jan Sjöholm" userId="b53ef46e9fdd67e2" providerId="LiveId" clId="{90A8CD3C-AED4-4DDB-B689-0DE344B02BD5}" dt="2023-07-19T11:25:20.751" v="1263" actId="1076"/>
          <ac:picMkLst>
            <pc:docMk/>
            <pc:sldMk cId="3597275244" sldId="467"/>
            <ac:picMk id="19" creationId="{10A51F0B-DA1E-07F1-0C2A-49114F655B12}"/>
          </ac:picMkLst>
        </pc:picChg>
        <pc:picChg chg="add del mod">
          <ac:chgData name="Jan Sjöholm" userId="b53ef46e9fdd67e2" providerId="LiveId" clId="{90A8CD3C-AED4-4DDB-B689-0DE344B02BD5}" dt="2023-07-10T15:57:32.831" v="639" actId="478"/>
          <ac:picMkLst>
            <pc:docMk/>
            <pc:sldMk cId="3597275244" sldId="467"/>
            <ac:picMk id="23" creationId="{0BEEC22E-E82B-7FB0-D24D-8B0EF3FB3FD0}"/>
          </ac:picMkLst>
        </pc:picChg>
        <pc:picChg chg="add del mod">
          <ac:chgData name="Jan Sjöholm" userId="b53ef46e9fdd67e2" providerId="LiveId" clId="{90A8CD3C-AED4-4DDB-B689-0DE344B02BD5}" dt="2023-07-10T15:36:27.366" v="518" actId="478"/>
          <ac:picMkLst>
            <pc:docMk/>
            <pc:sldMk cId="3597275244" sldId="467"/>
            <ac:picMk id="26" creationId="{67598562-B4F8-C2E5-4984-8C5276BC5DEE}"/>
          </ac:picMkLst>
        </pc:picChg>
        <pc:picChg chg="add mod">
          <ac:chgData name="Jan Sjöholm" userId="b53ef46e9fdd67e2" providerId="LiveId" clId="{90A8CD3C-AED4-4DDB-B689-0DE344B02BD5}" dt="2023-07-11T08:45:34.768" v="940" actId="1076"/>
          <ac:picMkLst>
            <pc:docMk/>
            <pc:sldMk cId="3597275244" sldId="467"/>
            <ac:picMk id="27" creationId="{EEC1438E-1715-D083-A2C3-68D4BA93E867}"/>
          </ac:picMkLst>
        </pc:picChg>
        <pc:picChg chg="add del">
          <ac:chgData name="Jan Sjöholm" userId="b53ef46e9fdd67e2" providerId="LiveId" clId="{90A8CD3C-AED4-4DDB-B689-0DE344B02BD5}" dt="2023-07-10T15:58:17.465" v="641" actId="478"/>
          <ac:picMkLst>
            <pc:docMk/>
            <pc:sldMk cId="3597275244" sldId="467"/>
            <ac:picMk id="28" creationId="{B4536F46-3D77-71BC-8877-191E6D2E000C}"/>
          </ac:picMkLst>
        </pc:picChg>
        <pc:picChg chg="add mod">
          <ac:chgData name="Jan Sjöholm" userId="b53ef46e9fdd67e2" providerId="LiveId" clId="{90A8CD3C-AED4-4DDB-B689-0DE344B02BD5}" dt="2023-07-19T11:30:12.387" v="1281" actId="1076"/>
          <ac:picMkLst>
            <pc:docMk/>
            <pc:sldMk cId="3597275244" sldId="467"/>
            <ac:picMk id="29" creationId="{672F5AD0-50F6-E1A8-99EE-13FCE7450873}"/>
          </ac:picMkLst>
        </pc:picChg>
        <pc:picChg chg="add mod">
          <ac:chgData name="Jan Sjöholm" userId="b53ef46e9fdd67e2" providerId="LiveId" clId="{90A8CD3C-AED4-4DDB-B689-0DE344B02BD5}" dt="2023-07-10T16:01:04.511" v="661" actId="14100"/>
          <ac:picMkLst>
            <pc:docMk/>
            <pc:sldMk cId="3597275244" sldId="467"/>
            <ac:picMk id="30" creationId="{CA10E936-B7CE-CF0B-D626-E1B58F2DEDDA}"/>
          </ac:picMkLst>
        </pc:picChg>
      </pc:sldChg>
      <pc:sldChg chg="addSp delSp modSp del mod">
        <pc:chgData name="Jan Sjöholm" userId="b53ef46e9fdd67e2" providerId="LiveId" clId="{90A8CD3C-AED4-4DDB-B689-0DE344B02BD5}" dt="2023-07-21T09:20:55.269" v="1858" actId="47"/>
        <pc:sldMkLst>
          <pc:docMk/>
          <pc:sldMk cId="2287035912" sldId="468"/>
        </pc:sldMkLst>
        <pc:spChg chg="mod">
          <ac:chgData name="Jan Sjöholm" userId="b53ef46e9fdd67e2" providerId="LiveId" clId="{90A8CD3C-AED4-4DDB-B689-0DE344B02BD5}" dt="2023-07-10T16:04:03.127" v="689" actId="1076"/>
          <ac:spMkLst>
            <pc:docMk/>
            <pc:sldMk cId="2287035912" sldId="468"/>
            <ac:spMk id="2" creationId="{00000000-0000-0000-0000-000000000000}"/>
          </ac:spMkLst>
        </pc:spChg>
        <pc:spChg chg="mod">
          <ac:chgData name="Jan Sjöholm" userId="b53ef46e9fdd67e2" providerId="LiveId" clId="{90A8CD3C-AED4-4DDB-B689-0DE344B02BD5}" dt="2023-07-10T16:04:14.298" v="691" actId="1076"/>
          <ac:spMkLst>
            <pc:docMk/>
            <pc:sldMk cId="2287035912" sldId="468"/>
            <ac:spMk id="3" creationId="{00000000-0000-0000-0000-000000000000}"/>
          </ac:spMkLst>
        </pc:spChg>
        <pc:spChg chg="del">
          <ac:chgData name="Jan Sjöholm" userId="b53ef46e9fdd67e2" providerId="LiveId" clId="{90A8CD3C-AED4-4DDB-B689-0DE344B02BD5}" dt="2023-07-10T16:02:36.155" v="677" actId="478"/>
          <ac:spMkLst>
            <pc:docMk/>
            <pc:sldMk cId="2287035912" sldId="468"/>
            <ac:spMk id="33" creationId="{D8810DEE-D6D6-C4C4-3357-90FAAE70B39E}"/>
          </ac:spMkLst>
        </pc:spChg>
        <pc:picChg chg="add del mod">
          <ac:chgData name="Jan Sjöholm" userId="b53ef46e9fdd67e2" providerId="LiveId" clId="{90A8CD3C-AED4-4DDB-B689-0DE344B02BD5}" dt="2023-07-10T16:02:31.411" v="675" actId="478"/>
          <ac:picMkLst>
            <pc:docMk/>
            <pc:sldMk cId="2287035912" sldId="468"/>
            <ac:picMk id="4" creationId="{1E706578-5F18-4BB5-1661-EFA0E5AA6C08}"/>
          </ac:picMkLst>
        </pc:picChg>
        <pc:picChg chg="add mod">
          <ac:chgData name="Jan Sjöholm" userId="b53ef46e9fdd67e2" providerId="LiveId" clId="{90A8CD3C-AED4-4DDB-B689-0DE344B02BD5}" dt="2023-07-10T16:02:59.992" v="682" actId="1076"/>
          <ac:picMkLst>
            <pc:docMk/>
            <pc:sldMk cId="2287035912" sldId="468"/>
            <ac:picMk id="5" creationId="{ECB419D1-7548-5244-B28D-5709FD8E6D2E}"/>
          </ac:picMkLst>
        </pc:picChg>
        <pc:picChg chg="add mod">
          <ac:chgData name="Jan Sjöholm" userId="b53ef46e9fdd67e2" providerId="LiveId" clId="{90A8CD3C-AED4-4DDB-B689-0DE344B02BD5}" dt="2023-07-10T16:04:28.715" v="694" actId="1076"/>
          <ac:picMkLst>
            <pc:docMk/>
            <pc:sldMk cId="2287035912" sldId="468"/>
            <ac:picMk id="6" creationId="{DE4B2D13-A981-FD05-1D72-EB8C71CCC0A2}"/>
          </ac:picMkLst>
        </pc:picChg>
        <pc:picChg chg="add mod">
          <ac:chgData name="Jan Sjöholm" userId="b53ef46e9fdd67e2" providerId="LiveId" clId="{90A8CD3C-AED4-4DDB-B689-0DE344B02BD5}" dt="2023-07-10T16:04:41.167" v="696" actId="1076"/>
          <ac:picMkLst>
            <pc:docMk/>
            <pc:sldMk cId="2287035912" sldId="468"/>
            <ac:picMk id="7" creationId="{8AEB0BF7-7436-0470-E39F-EF14C0B8A849}"/>
          </ac:picMkLst>
        </pc:picChg>
        <pc:picChg chg="del mod">
          <ac:chgData name="Jan Sjöholm" userId="b53ef46e9fdd67e2" providerId="LiveId" clId="{90A8CD3C-AED4-4DDB-B689-0DE344B02BD5}" dt="2023-07-10T16:02:36.913" v="678" actId="478"/>
          <ac:picMkLst>
            <pc:docMk/>
            <pc:sldMk cId="2287035912" sldId="468"/>
            <ac:picMk id="19" creationId="{C3A138B9-F053-E1FA-E167-DFB651D35A44}"/>
          </ac:picMkLst>
        </pc:picChg>
        <pc:picChg chg="del mod">
          <ac:chgData name="Jan Sjöholm" userId="b53ef46e9fdd67e2" providerId="LiveId" clId="{90A8CD3C-AED4-4DDB-B689-0DE344B02BD5}" dt="2023-07-10T15:40:37.757" v="540" actId="478"/>
          <ac:picMkLst>
            <pc:docMk/>
            <pc:sldMk cId="2287035912" sldId="468"/>
            <ac:picMk id="20" creationId="{40E8E7EE-296F-2BE7-FF78-FAA633A79926}"/>
          </ac:picMkLst>
        </pc:picChg>
        <pc:picChg chg="del">
          <ac:chgData name="Jan Sjöholm" userId="b53ef46e9fdd67e2" providerId="LiveId" clId="{90A8CD3C-AED4-4DDB-B689-0DE344B02BD5}" dt="2023-07-10T16:02:33.943" v="676" actId="478"/>
          <ac:picMkLst>
            <pc:docMk/>
            <pc:sldMk cId="2287035912" sldId="468"/>
            <ac:picMk id="32" creationId="{5904F8D2-6E40-6DC2-450A-127E9FB9D97E}"/>
          </ac:picMkLst>
        </pc:picChg>
      </pc:sldChg>
      <pc:sldChg chg="addSp delSp modSp del mod ord">
        <pc:chgData name="Jan Sjöholm" userId="b53ef46e9fdd67e2" providerId="LiveId" clId="{90A8CD3C-AED4-4DDB-B689-0DE344B02BD5}" dt="2023-07-21T09:20:09.991" v="1854" actId="47"/>
        <pc:sldMkLst>
          <pc:docMk/>
          <pc:sldMk cId="404064079" sldId="469"/>
        </pc:sldMkLst>
        <pc:spChg chg="add mod">
          <ac:chgData name="Jan Sjöholm" userId="b53ef46e9fdd67e2" providerId="LiveId" clId="{90A8CD3C-AED4-4DDB-B689-0DE344B02BD5}" dt="2023-07-11T08:43:48.798" v="888" actId="1076"/>
          <ac:spMkLst>
            <pc:docMk/>
            <pc:sldMk cId="404064079" sldId="469"/>
            <ac:spMk id="8" creationId="{EE0C4B98-D408-8CFB-0A33-9FADDA8C1E48}"/>
          </ac:spMkLst>
        </pc:spChg>
        <pc:spChg chg="del mod">
          <ac:chgData name="Jan Sjöholm" userId="b53ef46e9fdd67e2" providerId="LiveId" clId="{90A8CD3C-AED4-4DDB-B689-0DE344B02BD5}" dt="2023-07-10T15:46:48.616" v="576" actId="478"/>
          <ac:spMkLst>
            <pc:docMk/>
            <pc:sldMk cId="404064079" sldId="469"/>
            <ac:spMk id="9" creationId="{1C732D51-481C-6567-68A2-CC919928499C}"/>
          </ac:spMkLst>
        </pc:spChg>
        <pc:spChg chg="add mod">
          <ac:chgData name="Jan Sjöholm" userId="b53ef46e9fdd67e2" providerId="LiveId" clId="{90A8CD3C-AED4-4DDB-B689-0DE344B02BD5}" dt="2023-07-10T15:49:19.506" v="630" actId="1076"/>
          <ac:spMkLst>
            <pc:docMk/>
            <pc:sldMk cId="404064079" sldId="469"/>
            <ac:spMk id="10" creationId="{548CAD72-2E05-21D0-9C03-716F77541211}"/>
          </ac:spMkLst>
        </pc:spChg>
        <pc:picChg chg="add mod">
          <ac:chgData name="Jan Sjöholm" userId="b53ef46e9fdd67e2" providerId="LiveId" clId="{90A8CD3C-AED4-4DDB-B689-0DE344B02BD5}" dt="2023-07-10T15:46:55.652" v="577" actId="1076"/>
          <ac:picMkLst>
            <pc:docMk/>
            <pc:sldMk cId="404064079" sldId="469"/>
            <ac:picMk id="5" creationId="{5661DDA1-0D5E-047E-5038-A47DA80D69BB}"/>
          </ac:picMkLst>
        </pc:picChg>
        <pc:picChg chg="del mod">
          <ac:chgData name="Jan Sjöholm" userId="b53ef46e9fdd67e2" providerId="LiveId" clId="{90A8CD3C-AED4-4DDB-B689-0DE344B02BD5}" dt="2023-07-10T15:46:47.505" v="574" actId="478"/>
          <ac:picMkLst>
            <pc:docMk/>
            <pc:sldMk cId="404064079" sldId="469"/>
            <ac:picMk id="6" creationId="{11923A24-339D-293D-C0FC-D392D337DA80}"/>
          </ac:picMkLst>
        </pc:picChg>
        <pc:picChg chg="add mod">
          <ac:chgData name="Jan Sjöholm" userId="b53ef46e9fdd67e2" providerId="LiveId" clId="{90A8CD3C-AED4-4DDB-B689-0DE344B02BD5}" dt="2023-07-11T08:43:42.643" v="887" actId="1076"/>
          <ac:picMkLst>
            <pc:docMk/>
            <pc:sldMk cId="404064079" sldId="469"/>
            <ac:picMk id="7" creationId="{FB5309D3-5D1D-AC30-5995-952C7C78D907}"/>
          </ac:picMkLst>
        </pc:picChg>
      </pc:sldChg>
      <pc:sldChg chg="addSp delSp modSp mod ord">
        <pc:chgData name="Jan Sjöholm" userId="b53ef46e9fdd67e2" providerId="LiveId" clId="{90A8CD3C-AED4-4DDB-B689-0DE344B02BD5}" dt="2023-08-08T06:30:13.265" v="3263"/>
        <pc:sldMkLst>
          <pc:docMk/>
          <pc:sldMk cId="1659314121" sldId="470"/>
        </pc:sldMkLst>
        <pc:spChg chg="add del mod">
          <ac:chgData name="Jan Sjöholm" userId="b53ef46e9fdd67e2" providerId="LiveId" clId="{90A8CD3C-AED4-4DDB-B689-0DE344B02BD5}" dt="2023-08-08T06:22:47.162" v="3236" actId="478"/>
          <ac:spMkLst>
            <pc:docMk/>
            <pc:sldMk cId="1659314121" sldId="470"/>
            <ac:spMk id="4" creationId="{196EAD43-694B-4813-99D4-83168784AC5C}"/>
          </ac:spMkLst>
        </pc:spChg>
        <pc:spChg chg="del mod">
          <ac:chgData name="Jan Sjöholm" userId="b53ef46e9fdd67e2" providerId="LiveId" clId="{90A8CD3C-AED4-4DDB-B689-0DE344B02BD5}" dt="2023-08-08T06:29:34.544" v="3262" actId="478"/>
          <ac:spMkLst>
            <pc:docMk/>
            <pc:sldMk cId="1659314121" sldId="470"/>
            <ac:spMk id="8" creationId="{EE0C4B98-D408-8CFB-0A33-9FADDA8C1E48}"/>
          </ac:spMkLst>
        </pc:spChg>
        <pc:spChg chg="del mod">
          <ac:chgData name="Jan Sjöholm" userId="b53ef46e9fdd67e2" providerId="LiveId" clId="{90A8CD3C-AED4-4DDB-B689-0DE344B02BD5}" dt="2023-08-08T06:21:34.322" v="3222" actId="478"/>
          <ac:spMkLst>
            <pc:docMk/>
            <pc:sldMk cId="1659314121" sldId="470"/>
            <ac:spMk id="10" creationId="{548CAD72-2E05-21D0-9C03-716F77541211}"/>
          </ac:spMkLst>
        </pc:spChg>
        <pc:picChg chg="del mod">
          <ac:chgData name="Jan Sjöholm" userId="b53ef46e9fdd67e2" providerId="LiveId" clId="{90A8CD3C-AED4-4DDB-B689-0DE344B02BD5}" dt="2023-08-08T06:21:18.798" v="3221" actId="478"/>
          <ac:picMkLst>
            <pc:docMk/>
            <pc:sldMk cId="1659314121" sldId="470"/>
            <ac:picMk id="5" creationId="{5661DDA1-0D5E-047E-5038-A47DA80D69BB}"/>
          </ac:picMkLst>
        </pc:picChg>
        <pc:picChg chg="add del mod">
          <ac:chgData name="Jan Sjöholm" userId="b53ef46e9fdd67e2" providerId="LiveId" clId="{90A8CD3C-AED4-4DDB-B689-0DE344B02BD5}" dt="2023-08-08T06:22:41.894" v="3235" actId="478"/>
          <ac:picMkLst>
            <pc:docMk/>
            <pc:sldMk cId="1659314121" sldId="470"/>
            <ac:picMk id="6" creationId="{311DFAB3-009A-8067-3A9E-78455C9874B5}"/>
          </ac:picMkLst>
        </pc:picChg>
        <pc:picChg chg="del mod">
          <ac:chgData name="Jan Sjöholm" userId="b53ef46e9fdd67e2" providerId="LiveId" clId="{90A8CD3C-AED4-4DDB-B689-0DE344B02BD5}" dt="2023-08-08T06:29:31.386" v="3261" actId="478"/>
          <ac:picMkLst>
            <pc:docMk/>
            <pc:sldMk cId="1659314121" sldId="470"/>
            <ac:picMk id="7" creationId="{FB5309D3-5D1D-AC30-5995-952C7C78D907}"/>
          </ac:picMkLst>
        </pc:picChg>
        <pc:picChg chg="add mod">
          <ac:chgData name="Jan Sjöholm" userId="b53ef46e9fdd67e2" providerId="LiveId" clId="{90A8CD3C-AED4-4DDB-B689-0DE344B02BD5}" dt="2023-08-08T06:30:13.265" v="3263"/>
          <ac:picMkLst>
            <pc:docMk/>
            <pc:sldMk cId="1659314121" sldId="470"/>
            <ac:picMk id="9" creationId="{DCE8690D-6CE4-8DAA-00D7-A878F6D2C439}"/>
          </ac:picMkLst>
        </pc:picChg>
      </pc:sldChg>
      <pc:sldChg chg="addSp delSp modSp mod ord">
        <pc:chgData name="Jan Sjöholm" userId="b53ef46e9fdd67e2" providerId="LiveId" clId="{90A8CD3C-AED4-4DDB-B689-0DE344B02BD5}" dt="2023-08-08T06:30:29.424" v="3267"/>
        <pc:sldMkLst>
          <pc:docMk/>
          <pc:sldMk cId="4011154211" sldId="471"/>
        </pc:sldMkLst>
        <pc:spChg chg="del">
          <ac:chgData name="Jan Sjöholm" userId="b53ef46e9fdd67e2" providerId="LiveId" clId="{90A8CD3C-AED4-4DDB-B689-0DE344B02BD5}" dt="2023-07-21T10:13:52.277" v="2543" actId="478"/>
          <ac:spMkLst>
            <pc:docMk/>
            <pc:sldMk cId="4011154211" sldId="471"/>
            <ac:spMk id="2" creationId="{00000000-0000-0000-0000-000000000000}"/>
          </ac:spMkLst>
        </pc:spChg>
        <pc:spChg chg="del mod">
          <ac:chgData name="Jan Sjöholm" userId="b53ef46e9fdd67e2" providerId="LiveId" clId="{90A8CD3C-AED4-4DDB-B689-0DE344B02BD5}" dt="2023-07-21T10:20:00.641" v="2553" actId="478"/>
          <ac:spMkLst>
            <pc:docMk/>
            <pc:sldMk cId="4011154211" sldId="471"/>
            <ac:spMk id="3" creationId="{00000000-0000-0000-0000-000000000000}"/>
          </ac:spMkLst>
        </pc:spChg>
        <pc:spChg chg="add del mod">
          <ac:chgData name="Jan Sjöholm" userId="b53ef46e9fdd67e2" providerId="LiveId" clId="{90A8CD3C-AED4-4DDB-B689-0DE344B02BD5}" dt="2023-08-08T06:29:09.120" v="3259" actId="478"/>
          <ac:spMkLst>
            <pc:docMk/>
            <pc:sldMk cId="4011154211" sldId="471"/>
            <ac:spMk id="8" creationId="{6A097A6D-4914-224D-9736-BD12C6D419BA}"/>
          </ac:spMkLst>
        </pc:spChg>
        <pc:spChg chg="del mod">
          <ac:chgData name="Jan Sjöholm" userId="b53ef46e9fdd67e2" providerId="LiveId" clId="{90A8CD3C-AED4-4DDB-B689-0DE344B02BD5}" dt="2023-08-08T06:30:27.226" v="3266" actId="478"/>
          <ac:spMkLst>
            <pc:docMk/>
            <pc:sldMk cId="4011154211" sldId="471"/>
            <ac:spMk id="9" creationId="{1C732D51-481C-6567-68A2-CC919928499C}"/>
          </ac:spMkLst>
        </pc:spChg>
        <pc:spChg chg="add del mod">
          <ac:chgData name="Jan Sjöholm" userId="b53ef46e9fdd67e2" providerId="LiveId" clId="{90A8CD3C-AED4-4DDB-B689-0DE344B02BD5}" dt="2023-08-08T06:29:11.854" v="3260" actId="478"/>
          <ac:spMkLst>
            <pc:docMk/>
            <pc:sldMk cId="4011154211" sldId="471"/>
            <ac:spMk id="11" creationId="{C35EF878-5437-0CF3-9EA4-68AA974D0A9D}"/>
          </ac:spMkLst>
        </pc:spChg>
        <pc:spChg chg="add del mod">
          <ac:chgData name="Jan Sjöholm" userId="b53ef46e9fdd67e2" providerId="LiveId" clId="{90A8CD3C-AED4-4DDB-B689-0DE344B02BD5}" dt="2023-07-21T10:13:55.851" v="2544" actId="478"/>
          <ac:spMkLst>
            <pc:docMk/>
            <pc:sldMk cId="4011154211" sldId="471"/>
            <ac:spMk id="15" creationId="{A31DD2A9-9BF8-1ECA-E5A7-F6B3F8F05C02}"/>
          </ac:spMkLst>
        </pc:spChg>
        <pc:spChg chg="del mod">
          <ac:chgData name="Jan Sjöholm" userId="b53ef46e9fdd67e2" providerId="LiveId" clId="{90A8CD3C-AED4-4DDB-B689-0DE344B02BD5}" dt="2023-08-08T06:29:00.082" v="3254" actId="478"/>
          <ac:spMkLst>
            <pc:docMk/>
            <pc:sldMk cId="4011154211" sldId="471"/>
            <ac:spMk id="16" creationId="{5CBA0E39-F6F4-1169-3536-AE6FFE2A9111}"/>
          </ac:spMkLst>
        </pc:spChg>
        <pc:spChg chg="mod">
          <ac:chgData name="Jan Sjöholm" userId="b53ef46e9fdd67e2" providerId="LiveId" clId="{90A8CD3C-AED4-4DDB-B689-0DE344B02BD5}" dt="2023-07-11T08:51:00.522" v="976" actId="20577"/>
          <ac:spMkLst>
            <pc:docMk/>
            <pc:sldMk cId="4011154211" sldId="471"/>
            <ac:spMk id="17" creationId="{6CD68981-DC5A-F570-ABAE-8D1DE011550B}"/>
          </ac:spMkLst>
        </pc:spChg>
        <pc:spChg chg="del">
          <ac:chgData name="Jan Sjöholm" userId="b53ef46e9fdd67e2" providerId="LiveId" clId="{90A8CD3C-AED4-4DDB-B689-0DE344B02BD5}" dt="2023-07-21T09:23:52.970" v="1882" actId="478"/>
          <ac:spMkLst>
            <pc:docMk/>
            <pc:sldMk cId="4011154211" sldId="471"/>
            <ac:spMk id="20" creationId="{B70ADDC0-CD24-B44C-B9F2-A162243BD2CD}"/>
          </ac:spMkLst>
        </pc:spChg>
        <pc:spChg chg="add del mod">
          <ac:chgData name="Jan Sjöholm" userId="b53ef46e9fdd67e2" providerId="LiveId" clId="{90A8CD3C-AED4-4DDB-B689-0DE344B02BD5}" dt="2023-07-21T10:20:03.506" v="2554" actId="478"/>
          <ac:spMkLst>
            <pc:docMk/>
            <pc:sldMk cId="4011154211" sldId="471"/>
            <ac:spMk id="21" creationId="{711A1E72-C346-B05C-0388-DE2E868C30B5}"/>
          </ac:spMkLst>
        </pc:spChg>
        <pc:spChg chg="del mod">
          <ac:chgData name="Jan Sjöholm" userId="b53ef46e9fdd67e2" providerId="LiveId" clId="{90A8CD3C-AED4-4DDB-B689-0DE344B02BD5}" dt="2023-08-08T06:29:05.305" v="3257" actId="478"/>
          <ac:spMkLst>
            <pc:docMk/>
            <pc:sldMk cId="4011154211" sldId="471"/>
            <ac:spMk id="24" creationId="{7D0559BC-5127-C2DC-EDCB-E6F33944A388}"/>
          </ac:spMkLst>
        </pc:spChg>
        <pc:spChg chg="del mod">
          <ac:chgData name="Jan Sjöholm" userId="b53ef46e9fdd67e2" providerId="LiveId" clId="{90A8CD3C-AED4-4DDB-B689-0DE344B02BD5}" dt="2023-08-08T06:29:03.070" v="3256" actId="478"/>
          <ac:spMkLst>
            <pc:docMk/>
            <pc:sldMk cId="4011154211" sldId="471"/>
            <ac:spMk id="25" creationId="{558BDBE1-4400-AFEC-AC73-F270588C0EEA}"/>
          </ac:spMkLst>
        </pc:spChg>
        <pc:picChg chg="add mod">
          <ac:chgData name="Jan Sjöholm" userId="b53ef46e9fdd67e2" providerId="LiveId" clId="{90A8CD3C-AED4-4DDB-B689-0DE344B02BD5}" dt="2023-08-08T06:30:29.424" v="3267"/>
          <ac:picMkLst>
            <pc:docMk/>
            <pc:sldMk cId="4011154211" sldId="471"/>
            <ac:picMk id="2" creationId="{2D1B7637-CB71-4EE0-9179-78179B0A0443}"/>
          </ac:picMkLst>
        </pc:picChg>
        <pc:picChg chg="add del mod">
          <ac:chgData name="Jan Sjöholm" userId="b53ef46e9fdd67e2" providerId="LiveId" clId="{90A8CD3C-AED4-4DDB-B689-0DE344B02BD5}" dt="2023-07-21T10:13:28.535" v="2539" actId="478"/>
          <ac:picMkLst>
            <pc:docMk/>
            <pc:sldMk cId="4011154211" sldId="471"/>
            <ac:picMk id="4" creationId="{0582BF1D-559F-94AD-E4F5-54607BC10CBA}"/>
          </ac:picMkLst>
        </pc:picChg>
        <pc:picChg chg="add del mod">
          <ac:chgData name="Jan Sjöholm" userId="b53ef46e9fdd67e2" providerId="LiveId" clId="{90A8CD3C-AED4-4DDB-B689-0DE344B02BD5}" dt="2023-07-21T09:23:46.907" v="1881" actId="478"/>
          <ac:picMkLst>
            <pc:docMk/>
            <pc:sldMk cId="4011154211" sldId="471"/>
            <ac:picMk id="5" creationId="{1233E1E9-F33B-E47B-6D70-6315C586B74F}"/>
          </ac:picMkLst>
        </pc:picChg>
        <pc:picChg chg="del">
          <ac:chgData name="Jan Sjöholm" userId="b53ef46e9fdd67e2" providerId="LiveId" clId="{90A8CD3C-AED4-4DDB-B689-0DE344B02BD5}" dt="2023-08-08T06:30:24.880" v="3264" actId="478"/>
          <ac:picMkLst>
            <pc:docMk/>
            <pc:sldMk cId="4011154211" sldId="471"/>
            <ac:picMk id="6" creationId="{11923A24-339D-293D-C0FC-D392D337DA80}"/>
          </ac:picMkLst>
        </pc:picChg>
        <pc:picChg chg="add del mod">
          <ac:chgData name="Jan Sjöholm" userId="b53ef46e9fdd67e2" providerId="LiveId" clId="{90A8CD3C-AED4-4DDB-B689-0DE344B02BD5}" dt="2023-07-21T09:23:45.383" v="1880" actId="478"/>
          <ac:picMkLst>
            <pc:docMk/>
            <pc:sldMk cId="4011154211" sldId="471"/>
            <ac:picMk id="7" creationId="{3E20D9CD-C2CC-F0E5-1B40-D0B4D1F97A2D}"/>
          </ac:picMkLst>
        </pc:picChg>
        <pc:picChg chg="add del mod">
          <ac:chgData name="Jan Sjöholm" userId="b53ef46e9fdd67e2" providerId="LiveId" clId="{90A8CD3C-AED4-4DDB-B689-0DE344B02BD5}" dt="2023-07-19T11:20:12.953" v="1239" actId="478"/>
          <ac:picMkLst>
            <pc:docMk/>
            <pc:sldMk cId="4011154211" sldId="471"/>
            <ac:picMk id="8" creationId="{5B083AB5-F6EE-72D6-6096-954FDA87B98C}"/>
          </ac:picMkLst>
        </pc:picChg>
        <pc:picChg chg="add del mod">
          <ac:chgData name="Jan Sjöholm" userId="b53ef46e9fdd67e2" providerId="LiveId" clId="{90A8CD3C-AED4-4DDB-B689-0DE344B02BD5}" dt="2023-07-21T09:24:34.517" v="1887" actId="478"/>
          <ac:picMkLst>
            <pc:docMk/>
            <pc:sldMk cId="4011154211" sldId="471"/>
            <ac:picMk id="10" creationId="{2D821501-A7B2-4748-820E-2F43A995FC53}"/>
          </ac:picMkLst>
        </pc:picChg>
        <pc:picChg chg="add del mod">
          <ac:chgData name="Jan Sjöholm" userId="b53ef46e9fdd67e2" providerId="LiveId" clId="{90A8CD3C-AED4-4DDB-B689-0DE344B02BD5}" dt="2023-07-21T10:13:18.559" v="2536" actId="478"/>
          <ac:picMkLst>
            <pc:docMk/>
            <pc:sldMk cId="4011154211" sldId="471"/>
            <ac:picMk id="12" creationId="{16E8EE8B-70CA-5265-DC52-CE8C38E65629}"/>
          </ac:picMkLst>
        </pc:picChg>
        <pc:picChg chg="add del mod">
          <ac:chgData name="Jan Sjöholm" userId="b53ef46e9fdd67e2" providerId="LiveId" clId="{90A8CD3C-AED4-4DDB-B689-0DE344B02BD5}" dt="2023-08-08T06:28:57.424" v="3253" actId="478"/>
          <ac:picMkLst>
            <pc:docMk/>
            <pc:sldMk cId="4011154211" sldId="471"/>
            <ac:picMk id="14" creationId="{9FA1A489-7C6E-7CDD-6E6C-D27E88E9847E}"/>
          </ac:picMkLst>
        </pc:picChg>
        <pc:picChg chg="del mod">
          <ac:chgData name="Jan Sjöholm" userId="b53ef46e9fdd67e2" providerId="LiveId" clId="{90A8CD3C-AED4-4DDB-B689-0DE344B02BD5}" dt="2023-08-08T06:29:06.321" v="3258" actId="478"/>
          <ac:picMkLst>
            <pc:docMk/>
            <pc:sldMk cId="4011154211" sldId="471"/>
            <ac:picMk id="19" creationId="{10A51F0B-DA1E-07F1-0C2A-49114F655B12}"/>
          </ac:picMkLst>
        </pc:picChg>
        <pc:picChg chg="del mod">
          <ac:chgData name="Jan Sjöholm" userId="b53ef46e9fdd67e2" providerId="LiveId" clId="{90A8CD3C-AED4-4DDB-B689-0DE344B02BD5}" dt="2023-07-21T09:23:18.459" v="1870" actId="478"/>
          <ac:picMkLst>
            <pc:docMk/>
            <pc:sldMk cId="4011154211" sldId="471"/>
            <ac:picMk id="27" creationId="{EEC1438E-1715-D083-A2C3-68D4BA93E867}"/>
          </ac:picMkLst>
        </pc:picChg>
        <pc:picChg chg="del mod">
          <ac:chgData name="Jan Sjöholm" userId="b53ef46e9fdd67e2" providerId="LiveId" clId="{90A8CD3C-AED4-4DDB-B689-0DE344B02BD5}" dt="2023-07-21T10:13:23.738" v="2537" actId="478"/>
          <ac:picMkLst>
            <pc:docMk/>
            <pc:sldMk cId="4011154211" sldId="471"/>
            <ac:picMk id="29" creationId="{672F5AD0-50F6-E1A8-99EE-13FCE7450873}"/>
          </ac:picMkLst>
        </pc:picChg>
        <pc:picChg chg="del mod">
          <ac:chgData name="Jan Sjöholm" userId="b53ef46e9fdd67e2" providerId="LiveId" clId="{90A8CD3C-AED4-4DDB-B689-0DE344B02BD5}" dt="2023-07-21T10:13:25.554" v="2538" actId="478"/>
          <ac:picMkLst>
            <pc:docMk/>
            <pc:sldMk cId="4011154211" sldId="471"/>
            <ac:picMk id="30" creationId="{CA10E936-B7CE-CF0B-D626-E1B58F2DEDDA}"/>
          </ac:picMkLst>
        </pc:picChg>
      </pc:sldChg>
      <pc:sldChg chg="addSp delSp modSp mod">
        <pc:chgData name="Jan Sjöholm" userId="b53ef46e9fdd67e2" providerId="LiveId" clId="{90A8CD3C-AED4-4DDB-B689-0DE344B02BD5}" dt="2023-08-08T06:33:18.697" v="3297"/>
        <pc:sldMkLst>
          <pc:docMk/>
          <pc:sldMk cId="2264637604" sldId="472"/>
        </pc:sldMkLst>
        <pc:spChg chg="add del mod">
          <ac:chgData name="Jan Sjöholm" userId="b53ef46e9fdd67e2" providerId="LiveId" clId="{90A8CD3C-AED4-4DDB-B689-0DE344B02BD5}" dt="2023-07-30T14:06:49.993" v="3203" actId="478"/>
          <ac:spMkLst>
            <pc:docMk/>
            <pc:sldMk cId="2264637604" sldId="472"/>
            <ac:spMk id="4" creationId="{EA08175D-EA57-16E8-4276-B3F5FEE3C6A6}"/>
          </ac:spMkLst>
        </pc:spChg>
        <pc:spChg chg="add del mod">
          <ac:chgData name="Jan Sjöholm" userId="b53ef46e9fdd67e2" providerId="LiveId" clId="{90A8CD3C-AED4-4DDB-B689-0DE344B02BD5}" dt="2023-07-20T16:56:53.895" v="1734" actId="478"/>
          <ac:spMkLst>
            <pc:docMk/>
            <pc:sldMk cId="2264637604" sldId="472"/>
            <ac:spMk id="11" creationId="{D8518E8F-F365-AEA4-32D2-3F0E7DD510A3}"/>
          </ac:spMkLst>
        </pc:spChg>
        <pc:picChg chg="add mod">
          <ac:chgData name="Jan Sjöholm" userId="b53ef46e9fdd67e2" providerId="LiveId" clId="{90A8CD3C-AED4-4DDB-B689-0DE344B02BD5}" dt="2023-08-08T06:33:18.697" v="3297"/>
          <ac:picMkLst>
            <pc:docMk/>
            <pc:sldMk cId="2264637604" sldId="472"/>
            <ac:picMk id="2" creationId="{AD3CEDB8-3BAA-4DD2-711B-8ACE8CD9D1B4}"/>
          </ac:picMkLst>
        </pc:picChg>
        <pc:picChg chg="add del">
          <ac:chgData name="Jan Sjöholm" userId="b53ef46e9fdd67e2" providerId="LiveId" clId="{90A8CD3C-AED4-4DDB-B689-0DE344B02BD5}" dt="2023-07-20T15:52:46.755" v="1359" actId="478"/>
          <ac:picMkLst>
            <pc:docMk/>
            <pc:sldMk cId="2264637604" sldId="472"/>
            <ac:picMk id="2" creationId="{FD107EE7-2127-0384-41F6-8773CBAF7308}"/>
          </ac:picMkLst>
        </pc:picChg>
        <pc:picChg chg="add del mod">
          <ac:chgData name="Jan Sjöholm" userId="b53ef46e9fdd67e2" providerId="LiveId" clId="{90A8CD3C-AED4-4DDB-B689-0DE344B02BD5}" dt="2023-07-30T14:06:57.045" v="3210" actId="478"/>
          <ac:picMkLst>
            <pc:docMk/>
            <pc:sldMk cId="2264637604" sldId="472"/>
            <ac:picMk id="3" creationId="{65E54559-E29F-1321-D819-45EF933C49AC}"/>
          </ac:picMkLst>
        </pc:picChg>
        <pc:picChg chg="add del mod">
          <ac:chgData name="Jan Sjöholm" userId="b53ef46e9fdd67e2" providerId="LiveId" clId="{90A8CD3C-AED4-4DDB-B689-0DE344B02BD5}" dt="2023-07-20T16:27:26.707" v="1510" actId="478"/>
          <ac:picMkLst>
            <pc:docMk/>
            <pc:sldMk cId="2264637604" sldId="472"/>
            <ac:picMk id="5" creationId="{EBA9201D-8C79-6EEA-E167-7CE215FB1C2B}"/>
          </ac:picMkLst>
        </pc:picChg>
        <pc:picChg chg="add del mod">
          <ac:chgData name="Jan Sjöholm" userId="b53ef46e9fdd67e2" providerId="LiveId" clId="{90A8CD3C-AED4-4DDB-B689-0DE344B02BD5}" dt="2023-07-20T16:27:20.889" v="1508" actId="478"/>
          <ac:picMkLst>
            <pc:docMk/>
            <pc:sldMk cId="2264637604" sldId="472"/>
            <ac:picMk id="6" creationId="{3476B0C6-9B02-F4FD-D1BD-AE71F34C76C4}"/>
          </ac:picMkLst>
        </pc:picChg>
        <pc:picChg chg="add del mod">
          <ac:chgData name="Jan Sjöholm" userId="b53ef46e9fdd67e2" providerId="LiveId" clId="{90A8CD3C-AED4-4DDB-B689-0DE344B02BD5}" dt="2023-07-20T16:27:17.965" v="1506" actId="478"/>
          <ac:picMkLst>
            <pc:docMk/>
            <pc:sldMk cId="2264637604" sldId="472"/>
            <ac:picMk id="7" creationId="{791A342E-B114-1E6F-DEF0-2E7B6AA55ECC}"/>
          </ac:picMkLst>
        </pc:picChg>
        <pc:picChg chg="add del mod">
          <ac:chgData name="Jan Sjöholm" userId="b53ef46e9fdd67e2" providerId="LiveId" clId="{90A8CD3C-AED4-4DDB-B689-0DE344B02BD5}" dt="2023-07-20T16:56:49.225" v="1733" actId="478"/>
          <ac:picMkLst>
            <pc:docMk/>
            <pc:sldMk cId="2264637604" sldId="472"/>
            <ac:picMk id="8" creationId="{CD472B0E-E3F5-A130-736A-90616146155F}"/>
          </ac:picMkLst>
        </pc:picChg>
        <pc:picChg chg="add del mod">
          <ac:chgData name="Jan Sjöholm" userId="b53ef46e9fdd67e2" providerId="LiveId" clId="{90A8CD3C-AED4-4DDB-B689-0DE344B02BD5}" dt="2023-07-20T16:12:19.914" v="1413" actId="478"/>
          <ac:picMkLst>
            <pc:docMk/>
            <pc:sldMk cId="2264637604" sldId="472"/>
            <ac:picMk id="9" creationId="{BC66CAAB-348C-C039-F0CD-D024F6DDD113}"/>
          </ac:picMkLst>
        </pc:picChg>
        <pc:picChg chg="add del mod">
          <ac:chgData name="Jan Sjöholm" userId="b53ef46e9fdd67e2" providerId="LiveId" clId="{90A8CD3C-AED4-4DDB-B689-0DE344B02BD5}" dt="2023-07-20T16:27:23.024" v="1509" actId="478"/>
          <ac:picMkLst>
            <pc:docMk/>
            <pc:sldMk cId="2264637604" sldId="472"/>
            <ac:picMk id="10" creationId="{1528A617-0B5E-AD0B-A35F-7B12BA6737DD}"/>
          </ac:picMkLst>
        </pc:picChg>
        <pc:picChg chg="add del mod">
          <ac:chgData name="Jan Sjöholm" userId="b53ef46e9fdd67e2" providerId="LiveId" clId="{90A8CD3C-AED4-4DDB-B689-0DE344B02BD5}" dt="2023-07-30T14:06:47.603" v="3201" actId="478"/>
          <ac:picMkLst>
            <pc:docMk/>
            <pc:sldMk cId="2264637604" sldId="472"/>
            <ac:picMk id="12" creationId="{5AB92101-20AF-E37C-891D-8C10B10AAB2A}"/>
          </ac:picMkLst>
        </pc:picChg>
        <pc:picChg chg="add del mod">
          <ac:chgData name="Jan Sjöholm" userId="b53ef46e9fdd67e2" providerId="LiveId" clId="{90A8CD3C-AED4-4DDB-B689-0DE344B02BD5}" dt="2023-07-30T14:06:55.976" v="3208" actId="478"/>
          <ac:picMkLst>
            <pc:docMk/>
            <pc:sldMk cId="2264637604" sldId="472"/>
            <ac:picMk id="13" creationId="{5F4C5B61-C83F-174E-FA9D-8B2678494FF1}"/>
          </ac:picMkLst>
        </pc:picChg>
        <pc:picChg chg="del">
          <ac:chgData name="Jan Sjöholm" userId="b53ef46e9fdd67e2" providerId="LiveId" clId="{90A8CD3C-AED4-4DDB-B689-0DE344B02BD5}" dt="2023-07-20T15:52:41.642" v="1357" actId="478"/>
          <ac:picMkLst>
            <pc:docMk/>
            <pc:sldMk cId="2264637604" sldId="472"/>
            <ac:picMk id="14" creationId="{F5F18491-9572-34D6-F178-1FBE9A11C0A7}"/>
          </ac:picMkLst>
        </pc:picChg>
        <pc:picChg chg="add del mod">
          <ac:chgData name="Jan Sjöholm" userId="b53ef46e9fdd67e2" providerId="LiveId" clId="{90A8CD3C-AED4-4DDB-B689-0DE344B02BD5}" dt="2023-07-30T14:06:52.074" v="3204" actId="478"/>
          <ac:picMkLst>
            <pc:docMk/>
            <pc:sldMk cId="2264637604" sldId="472"/>
            <ac:picMk id="15" creationId="{60D58EDD-D607-A58D-DB0C-4F68260796A8}"/>
          </ac:picMkLst>
        </pc:picChg>
        <pc:picChg chg="add del mod">
          <ac:chgData name="Jan Sjöholm" userId="b53ef46e9fdd67e2" providerId="LiveId" clId="{90A8CD3C-AED4-4DDB-B689-0DE344B02BD5}" dt="2023-07-30T14:06:53.851" v="3206" actId="478"/>
          <ac:picMkLst>
            <pc:docMk/>
            <pc:sldMk cId="2264637604" sldId="472"/>
            <ac:picMk id="16" creationId="{C6156594-03EC-1896-F207-E1E69E170B92}"/>
          </ac:picMkLst>
        </pc:picChg>
        <pc:picChg chg="add del mod">
          <ac:chgData name="Jan Sjöholm" userId="b53ef46e9fdd67e2" providerId="LiveId" clId="{90A8CD3C-AED4-4DDB-B689-0DE344B02BD5}" dt="2023-07-20T16:40:06.442" v="1560" actId="478"/>
          <ac:picMkLst>
            <pc:docMk/>
            <pc:sldMk cId="2264637604" sldId="472"/>
            <ac:picMk id="17" creationId="{D7A0E96D-1E25-AFB3-71BD-E7DDBE0EFB76}"/>
          </ac:picMkLst>
        </pc:picChg>
        <pc:picChg chg="add del">
          <ac:chgData name="Jan Sjöholm" userId="b53ef46e9fdd67e2" providerId="LiveId" clId="{90A8CD3C-AED4-4DDB-B689-0DE344B02BD5}" dt="2023-07-20T16:41:03.173" v="1562" actId="478"/>
          <ac:picMkLst>
            <pc:docMk/>
            <pc:sldMk cId="2264637604" sldId="472"/>
            <ac:picMk id="18" creationId="{0BA184AC-19EF-EB40-A300-3967C6898432}"/>
          </ac:picMkLst>
        </pc:picChg>
        <pc:picChg chg="add del mod">
          <ac:chgData name="Jan Sjöholm" userId="b53ef46e9fdd67e2" providerId="LiveId" clId="{90A8CD3C-AED4-4DDB-B689-0DE344B02BD5}" dt="2023-07-20T16:44:02.377" v="1577" actId="478"/>
          <ac:picMkLst>
            <pc:docMk/>
            <pc:sldMk cId="2264637604" sldId="472"/>
            <ac:picMk id="19" creationId="{178009FD-9DB5-A496-8393-81E25FDB9E2C}"/>
          </ac:picMkLst>
        </pc:picChg>
        <pc:picChg chg="del">
          <ac:chgData name="Jan Sjöholm" userId="b53ef46e9fdd67e2" providerId="LiveId" clId="{90A8CD3C-AED4-4DDB-B689-0DE344B02BD5}" dt="2023-07-20T15:52:40.434" v="1356" actId="478"/>
          <ac:picMkLst>
            <pc:docMk/>
            <pc:sldMk cId="2264637604" sldId="472"/>
            <ac:picMk id="22" creationId="{07B8649D-5DB3-BB3F-C604-E7C828075495}"/>
          </ac:picMkLst>
        </pc:picChg>
      </pc:sldChg>
      <pc:sldChg chg="addSp delSp modSp mod ord">
        <pc:chgData name="Jan Sjöholm" userId="b53ef46e9fdd67e2" providerId="LiveId" clId="{90A8CD3C-AED4-4DDB-B689-0DE344B02BD5}" dt="2023-08-08T06:34:11.665" v="3305"/>
        <pc:sldMkLst>
          <pc:docMk/>
          <pc:sldMk cId="2195705499" sldId="473"/>
        </pc:sldMkLst>
        <pc:spChg chg="del">
          <ac:chgData name="Jan Sjöholm" userId="b53ef46e9fdd67e2" providerId="LiveId" clId="{90A8CD3C-AED4-4DDB-B689-0DE344B02BD5}" dt="2023-07-20T16:31:59.780" v="1525" actId="478"/>
          <ac:spMkLst>
            <pc:docMk/>
            <pc:sldMk cId="2195705499" sldId="473"/>
            <ac:spMk id="2" creationId="{00000000-0000-0000-0000-000000000000}"/>
          </ac:spMkLst>
        </pc:spChg>
        <pc:spChg chg="mod">
          <ac:chgData name="Jan Sjöholm" userId="b53ef46e9fdd67e2" providerId="LiveId" clId="{90A8CD3C-AED4-4DDB-B689-0DE344B02BD5}" dt="2023-07-20T16:32:08.880" v="1526" actId="1076"/>
          <ac:spMkLst>
            <pc:docMk/>
            <pc:sldMk cId="2195705499" sldId="473"/>
            <ac:spMk id="3" creationId="{00000000-0000-0000-0000-000000000000}"/>
          </ac:spMkLst>
        </pc:spChg>
        <pc:picChg chg="add mod">
          <ac:chgData name="Jan Sjöholm" userId="b53ef46e9fdd67e2" providerId="LiveId" clId="{90A8CD3C-AED4-4DDB-B689-0DE344B02BD5}" dt="2023-08-08T06:34:11.665" v="3305"/>
          <ac:picMkLst>
            <pc:docMk/>
            <pc:sldMk cId="2195705499" sldId="473"/>
            <ac:picMk id="2" creationId="{DC1F6ED9-4D65-20F6-23C9-AC90304CD825}"/>
          </ac:picMkLst>
        </pc:picChg>
        <pc:picChg chg="add del mod">
          <ac:chgData name="Jan Sjöholm" userId="b53ef46e9fdd67e2" providerId="LiveId" clId="{90A8CD3C-AED4-4DDB-B689-0DE344B02BD5}" dt="2023-07-30T14:07:02.944" v="3211" actId="478"/>
          <ac:picMkLst>
            <pc:docMk/>
            <pc:sldMk cId="2195705499" sldId="473"/>
            <ac:picMk id="4" creationId="{15B8D2A7-4D6F-968A-3158-442D3A322855}"/>
          </ac:picMkLst>
        </pc:picChg>
      </pc:sldChg>
      <pc:sldChg chg="addSp delSp modSp mod">
        <pc:chgData name="Jan Sjöholm" userId="b53ef46e9fdd67e2" providerId="LiveId" clId="{90A8CD3C-AED4-4DDB-B689-0DE344B02BD5}" dt="2023-08-08T06:33:22.399" v="3298"/>
        <pc:sldMkLst>
          <pc:docMk/>
          <pc:sldMk cId="1950566426" sldId="474"/>
        </pc:sldMkLst>
        <pc:spChg chg="add del mod">
          <ac:chgData name="Jan Sjöholm" userId="b53ef46e9fdd67e2" providerId="LiveId" clId="{90A8CD3C-AED4-4DDB-B689-0DE344B02BD5}" dt="2023-07-30T14:06:24.955" v="3195" actId="478"/>
          <ac:spMkLst>
            <pc:docMk/>
            <pc:sldMk cId="1950566426" sldId="474"/>
            <ac:spMk id="2" creationId="{6DFABE21-997C-8B25-4AD2-C83CA9D190B3}"/>
          </ac:spMkLst>
        </pc:spChg>
        <pc:spChg chg="del">
          <ac:chgData name="Jan Sjöholm" userId="b53ef46e9fdd67e2" providerId="LiveId" clId="{90A8CD3C-AED4-4DDB-B689-0DE344B02BD5}" dt="2023-07-20T16:42:17.910" v="1572" actId="478"/>
          <ac:spMkLst>
            <pc:docMk/>
            <pc:sldMk cId="1950566426" sldId="474"/>
            <ac:spMk id="4" creationId="{EA08175D-EA57-16E8-4276-B3F5FEE3C6A6}"/>
          </ac:spMkLst>
        </pc:spChg>
        <pc:spChg chg="add del mod">
          <ac:chgData name="Jan Sjöholm" userId="b53ef46e9fdd67e2" providerId="LiveId" clId="{90A8CD3C-AED4-4DDB-B689-0DE344B02BD5}" dt="2023-07-30T14:06:27.205" v="3196" actId="478"/>
          <ac:spMkLst>
            <pc:docMk/>
            <pc:sldMk cId="1950566426" sldId="474"/>
            <ac:spMk id="5" creationId="{9ECE1E1A-C857-32B7-C492-8A9AB9162367}"/>
          </ac:spMkLst>
        </pc:spChg>
        <pc:spChg chg="add del mod">
          <ac:chgData name="Jan Sjöholm" userId="b53ef46e9fdd67e2" providerId="LiveId" clId="{90A8CD3C-AED4-4DDB-B689-0DE344B02BD5}" dt="2023-07-30T14:06:30.054" v="3198" actId="478"/>
          <ac:spMkLst>
            <pc:docMk/>
            <pc:sldMk cId="1950566426" sldId="474"/>
            <ac:spMk id="6" creationId="{0369E553-175B-2A3F-AC56-592810A8844E}"/>
          </ac:spMkLst>
        </pc:spChg>
        <pc:spChg chg="add del mod">
          <ac:chgData name="Jan Sjöholm" userId="b53ef46e9fdd67e2" providerId="LiveId" clId="{90A8CD3C-AED4-4DDB-B689-0DE344B02BD5}" dt="2023-07-30T14:06:33.454" v="3200" actId="478"/>
          <ac:spMkLst>
            <pc:docMk/>
            <pc:sldMk cId="1950566426" sldId="474"/>
            <ac:spMk id="7" creationId="{6620C1FC-3D04-D59E-ADEC-62097340A3CE}"/>
          </ac:spMkLst>
        </pc:spChg>
        <pc:spChg chg="del">
          <ac:chgData name="Jan Sjöholm" userId="b53ef46e9fdd67e2" providerId="LiveId" clId="{90A8CD3C-AED4-4DDB-B689-0DE344B02BD5}" dt="2023-07-20T16:42:20.859" v="1574" actId="478"/>
          <ac:spMkLst>
            <pc:docMk/>
            <pc:sldMk cId="1950566426" sldId="474"/>
            <ac:spMk id="11" creationId="{D8518E8F-F365-AEA4-32D2-3F0E7DD510A3}"/>
          </ac:spMkLst>
        </pc:spChg>
        <pc:picChg chg="add mod">
          <ac:chgData name="Jan Sjöholm" userId="b53ef46e9fdd67e2" providerId="LiveId" clId="{90A8CD3C-AED4-4DDB-B689-0DE344B02BD5}" dt="2023-08-08T06:33:22.399" v="3298"/>
          <ac:picMkLst>
            <pc:docMk/>
            <pc:sldMk cId="1950566426" sldId="474"/>
            <ac:picMk id="2" creationId="{F6734BE8-5141-9E4B-2ED5-D4D0C4C9D6EA}"/>
          </ac:picMkLst>
        </pc:picChg>
        <pc:picChg chg="del mod">
          <ac:chgData name="Jan Sjöholm" userId="b53ef46e9fdd67e2" providerId="LiveId" clId="{90A8CD3C-AED4-4DDB-B689-0DE344B02BD5}" dt="2023-07-20T16:42:07.698" v="1566" actId="478"/>
          <ac:picMkLst>
            <pc:docMk/>
            <pc:sldMk cId="1950566426" sldId="474"/>
            <ac:picMk id="3" creationId="{65E54559-E29F-1321-D819-45EF933C49AC}"/>
          </ac:picMkLst>
        </pc:picChg>
        <pc:picChg chg="del">
          <ac:chgData name="Jan Sjöholm" userId="b53ef46e9fdd67e2" providerId="LiveId" clId="{90A8CD3C-AED4-4DDB-B689-0DE344B02BD5}" dt="2023-07-20T16:42:19.296" v="1573" actId="478"/>
          <ac:picMkLst>
            <pc:docMk/>
            <pc:sldMk cId="1950566426" sldId="474"/>
            <ac:picMk id="8" creationId="{CD472B0E-E3F5-A130-736A-90616146155F}"/>
          </ac:picMkLst>
        </pc:picChg>
        <pc:picChg chg="add del mod">
          <ac:chgData name="Jan Sjöholm" userId="b53ef46e9fdd67e2" providerId="LiveId" clId="{90A8CD3C-AED4-4DDB-B689-0DE344B02BD5}" dt="2023-07-30T14:06:28.274" v="3197" actId="478"/>
          <ac:picMkLst>
            <pc:docMk/>
            <pc:sldMk cId="1950566426" sldId="474"/>
            <ac:picMk id="9" creationId="{6F749DD7-B8F4-BB5F-4D0A-363464B73B0C}"/>
          </ac:picMkLst>
        </pc:picChg>
        <pc:picChg chg="add del mod">
          <ac:chgData name="Jan Sjöholm" userId="b53ef46e9fdd67e2" providerId="LiveId" clId="{90A8CD3C-AED4-4DDB-B689-0DE344B02BD5}" dt="2023-07-30T14:06:31.755" v="3199" actId="478"/>
          <ac:picMkLst>
            <pc:docMk/>
            <pc:sldMk cId="1950566426" sldId="474"/>
            <ac:picMk id="10" creationId="{7F835244-8C21-0ABB-2BC9-F99F90482CB4}"/>
          </ac:picMkLst>
        </pc:picChg>
        <pc:picChg chg="del">
          <ac:chgData name="Jan Sjöholm" userId="b53ef46e9fdd67e2" providerId="LiveId" clId="{90A8CD3C-AED4-4DDB-B689-0DE344B02BD5}" dt="2023-07-20T16:42:08.561" v="1567" actId="478"/>
          <ac:picMkLst>
            <pc:docMk/>
            <pc:sldMk cId="1950566426" sldId="474"/>
            <ac:picMk id="12" creationId="{5AB92101-20AF-E37C-891D-8C10B10AAB2A}"/>
          </ac:picMkLst>
        </pc:picChg>
        <pc:picChg chg="del">
          <ac:chgData name="Jan Sjöholm" userId="b53ef46e9fdd67e2" providerId="LiveId" clId="{90A8CD3C-AED4-4DDB-B689-0DE344B02BD5}" dt="2023-07-20T16:42:13.675" v="1570" actId="478"/>
          <ac:picMkLst>
            <pc:docMk/>
            <pc:sldMk cId="1950566426" sldId="474"/>
            <ac:picMk id="13" creationId="{5F4C5B61-C83F-174E-FA9D-8B2678494FF1}"/>
          </ac:picMkLst>
        </pc:picChg>
        <pc:picChg chg="del">
          <ac:chgData name="Jan Sjöholm" userId="b53ef46e9fdd67e2" providerId="LiveId" clId="{90A8CD3C-AED4-4DDB-B689-0DE344B02BD5}" dt="2023-07-20T16:42:11.118" v="1568" actId="478"/>
          <ac:picMkLst>
            <pc:docMk/>
            <pc:sldMk cId="1950566426" sldId="474"/>
            <ac:picMk id="15" creationId="{60D58EDD-D607-A58D-DB0C-4F68260796A8}"/>
          </ac:picMkLst>
        </pc:picChg>
        <pc:picChg chg="del">
          <ac:chgData name="Jan Sjöholm" userId="b53ef46e9fdd67e2" providerId="LiveId" clId="{90A8CD3C-AED4-4DDB-B689-0DE344B02BD5}" dt="2023-07-20T16:42:12.279" v="1569" actId="478"/>
          <ac:picMkLst>
            <pc:docMk/>
            <pc:sldMk cId="1950566426" sldId="474"/>
            <ac:picMk id="16" creationId="{C6156594-03EC-1896-F207-E1E69E170B92}"/>
          </ac:picMkLst>
        </pc:picChg>
        <pc:picChg chg="del mod">
          <ac:chgData name="Jan Sjöholm" userId="b53ef46e9fdd67e2" providerId="LiveId" clId="{90A8CD3C-AED4-4DDB-B689-0DE344B02BD5}" dt="2023-07-30T14:06:22.322" v="3194" actId="478"/>
          <ac:picMkLst>
            <pc:docMk/>
            <pc:sldMk cId="1950566426" sldId="474"/>
            <ac:picMk id="19" creationId="{178009FD-9DB5-A496-8393-81E25FDB9E2C}"/>
          </ac:picMkLst>
        </pc:picChg>
      </pc:sldChg>
      <pc:sldChg chg="addSp delSp modSp mod ord">
        <pc:chgData name="Jan Sjöholm" userId="b53ef46e9fdd67e2" providerId="LiveId" clId="{90A8CD3C-AED4-4DDB-B689-0DE344B02BD5}" dt="2023-08-08T06:31:40.858" v="3281"/>
        <pc:sldMkLst>
          <pc:docMk/>
          <pc:sldMk cId="2045409842" sldId="475"/>
        </pc:sldMkLst>
        <pc:spChg chg="add del mod">
          <ac:chgData name="Jan Sjöholm" userId="b53ef46e9fdd67e2" providerId="LiveId" clId="{90A8CD3C-AED4-4DDB-B689-0DE344B02BD5}" dt="2023-08-08T06:31:35.816" v="3279" actId="478"/>
          <ac:spMkLst>
            <pc:docMk/>
            <pc:sldMk cId="2045409842" sldId="475"/>
            <ac:spMk id="9" creationId="{C0232304-9069-4241-D989-D8349C449045}"/>
          </ac:spMkLst>
        </pc:spChg>
        <pc:spChg chg="add del mod">
          <ac:chgData name="Jan Sjöholm" userId="b53ef46e9fdd67e2" providerId="LiveId" clId="{90A8CD3C-AED4-4DDB-B689-0DE344B02BD5}" dt="2023-08-08T06:31:31.750" v="3276" actId="478"/>
          <ac:spMkLst>
            <pc:docMk/>
            <pc:sldMk cId="2045409842" sldId="475"/>
            <ac:spMk id="10" creationId="{065E2508-E4A5-5C6B-486D-AD44DC361258}"/>
          </ac:spMkLst>
        </pc:spChg>
        <pc:spChg chg="add del mod">
          <ac:chgData name="Jan Sjöholm" userId="b53ef46e9fdd67e2" providerId="LiveId" clId="{90A8CD3C-AED4-4DDB-B689-0DE344B02BD5}" dt="2023-08-08T06:31:34.267" v="3278" actId="478"/>
          <ac:spMkLst>
            <pc:docMk/>
            <pc:sldMk cId="2045409842" sldId="475"/>
            <ac:spMk id="12" creationId="{76A98D28-76AD-7E67-B85E-21342E0E1896}"/>
          </ac:spMkLst>
        </pc:spChg>
        <pc:picChg chg="add del mod">
          <ac:chgData name="Jan Sjöholm" userId="b53ef46e9fdd67e2" providerId="LiveId" clId="{90A8CD3C-AED4-4DDB-B689-0DE344B02BD5}" dt="2023-08-08T06:31:37.176" v="3280" actId="478"/>
          <ac:picMkLst>
            <pc:docMk/>
            <pc:sldMk cId="2045409842" sldId="475"/>
            <ac:picMk id="2" creationId="{249F4FDC-B457-7C18-6147-3F1D2838D5C5}"/>
          </ac:picMkLst>
        </pc:picChg>
        <pc:picChg chg="del">
          <ac:chgData name="Jan Sjöholm" userId="b53ef46e9fdd67e2" providerId="LiveId" clId="{90A8CD3C-AED4-4DDB-B689-0DE344B02BD5}" dt="2023-07-21T10:28:34.057" v="2577" actId="478"/>
          <ac:picMkLst>
            <pc:docMk/>
            <pc:sldMk cId="2045409842" sldId="475"/>
            <ac:picMk id="2" creationId="{CF8D0F47-E2C6-D06F-EFEB-CE894888EABC}"/>
          </ac:picMkLst>
        </pc:picChg>
        <pc:picChg chg="del">
          <ac:chgData name="Jan Sjöholm" userId="b53ef46e9fdd67e2" providerId="LiveId" clId="{90A8CD3C-AED4-4DDB-B689-0DE344B02BD5}" dt="2023-07-21T10:28:34.810" v="2578" actId="478"/>
          <ac:picMkLst>
            <pc:docMk/>
            <pc:sldMk cId="2045409842" sldId="475"/>
            <ac:picMk id="3" creationId="{CF100A06-A792-1CF9-FAF4-C21863232BAF}"/>
          </ac:picMkLst>
        </pc:picChg>
        <pc:picChg chg="add mod">
          <ac:chgData name="Jan Sjöholm" userId="b53ef46e9fdd67e2" providerId="LiveId" clId="{90A8CD3C-AED4-4DDB-B689-0DE344B02BD5}" dt="2023-08-08T06:31:40.858" v="3281"/>
          <ac:picMkLst>
            <pc:docMk/>
            <pc:sldMk cId="2045409842" sldId="475"/>
            <ac:picMk id="3" creationId="{E6D5E8A4-B39A-09AF-AF5F-AAC5C5FAE232}"/>
          </ac:picMkLst>
        </pc:picChg>
        <pc:picChg chg="del">
          <ac:chgData name="Jan Sjöholm" userId="b53ef46e9fdd67e2" providerId="LiveId" clId="{90A8CD3C-AED4-4DDB-B689-0DE344B02BD5}" dt="2023-07-21T10:28:38.284" v="2581" actId="478"/>
          <ac:picMkLst>
            <pc:docMk/>
            <pc:sldMk cId="2045409842" sldId="475"/>
            <ac:picMk id="4" creationId="{CDDC4830-C0D8-AD40-BF76-DE7FC45F8ABF}"/>
          </ac:picMkLst>
        </pc:picChg>
        <pc:picChg chg="del">
          <ac:chgData name="Jan Sjöholm" userId="b53ef46e9fdd67e2" providerId="LiveId" clId="{90A8CD3C-AED4-4DDB-B689-0DE344B02BD5}" dt="2023-07-21T10:28:39.103" v="2582" actId="478"/>
          <ac:picMkLst>
            <pc:docMk/>
            <pc:sldMk cId="2045409842" sldId="475"/>
            <ac:picMk id="5" creationId="{0F91F268-EF39-0B88-2BFE-A2A096566756}"/>
          </ac:picMkLst>
        </pc:picChg>
        <pc:picChg chg="add del mod">
          <ac:chgData name="Jan Sjöholm" userId="b53ef46e9fdd67e2" providerId="LiveId" clId="{90A8CD3C-AED4-4DDB-B689-0DE344B02BD5}" dt="2023-08-08T06:31:29.593" v="3275" actId="478"/>
          <ac:picMkLst>
            <pc:docMk/>
            <pc:sldMk cId="2045409842" sldId="475"/>
            <ac:picMk id="6" creationId="{EBC30757-3711-9A7F-2AE6-8A96DB37D304}"/>
          </ac:picMkLst>
        </pc:picChg>
        <pc:picChg chg="add del mod">
          <ac:chgData name="Jan Sjöholm" userId="b53ef46e9fdd67e2" providerId="LiveId" clId="{90A8CD3C-AED4-4DDB-B689-0DE344B02BD5}" dt="2023-07-21T10:31:29.697" v="2590" actId="478"/>
          <ac:picMkLst>
            <pc:docMk/>
            <pc:sldMk cId="2045409842" sldId="475"/>
            <ac:picMk id="7" creationId="{6BE73F00-64EC-A879-472D-A999B4043122}"/>
          </ac:picMkLst>
        </pc:picChg>
        <pc:picChg chg="add del mod">
          <ac:chgData name="Jan Sjöholm" userId="b53ef46e9fdd67e2" providerId="LiveId" clId="{90A8CD3C-AED4-4DDB-B689-0DE344B02BD5}" dt="2023-07-21T10:35:00.022" v="2617" actId="478"/>
          <ac:picMkLst>
            <pc:docMk/>
            <pc:sldMk cId="2045409842" sldId="475"/>
            <ac:picMk id="8" creationId="{62EB8772-A19F-8F87-687A-1B0042390064}"/>
          </ac:picMkLst>
        </pc:picChg>
        <pc:picChg chg="add del mod">
          <ac:chgData name="Jan Sjöholm" userId="b53ef46e9fdd67e2" providerId="LiveId" clId="{90A8CD3C-AED4-4DDB-B689-0DE344B02BD5}" dt="2023-08-08T06:31:32.657" v="3277" actId="478"/>
          <ac:picMkLst>
            <pc:docMk/>
            <pc:sldMk cId="2045409842" sldId="475"/>
            <ac:picMk id="11" creationId="{46D5F421-A787-B349-6304-11C0041F8825}"/>
          </ac:picMkLst>
        </pc:picChg>
        <pc:picChg chg="del">
          <ac:chgData name="Jan Sjöholm" userId="b53ef46e9fdd67e2" providerId="LiveId" clId="{90A8CD3C-AED4-4DDB-B689-0DE344B02BD5}" dt="2023-07-21T10:28:35.692" v="2579" actId="478"/>
          <ac:picMkLst>
            <pc:docMk/>
            <pc:sldMk cId="2045409842" sldId="475"/>
            <ac:picMk id="14" creationId="{F5F18491-9572-34D6-F178-1FBE9A11C0A7}"/>
          </ac:picMkLst>
        </pc:picChg>
        <pc:picChg chg="del">
          <ac:chgData name="Jan Sjöholm" userId="b53ef46e9fdd67e2" providerId="LiveId" clId="{90A8CD3C-AED4-4DDB-B689-0DE344B02BD5}" dt="2023-07-21T10:28:36.743" v="2580" actId="478"/>
          <ac:picMkLst>
            <pc:docMk/>
            <pc:sldMk cId="2045409842" sldId="475"/>
            <ac:picMk id="22" creationId="{07B8649D-5DB3-BB3F-C604-E7C828075495}"/>
          </ac:picMkLst>
        </pc:picChg>
      </pc:sldChg>
      <pc:sldChg chg="addSp modSp">
        <pc:chgData name="Jan Sjöholm" userId="b53ef46e9fdd67e2" providerId="LiveId" clId="{90A8CD3C-AED4-4DDB-B689-0DE344B02BD5}" dt="2023-08-08T06:31:52.067" v="3283"/>
        <pc:sldMkLst>
          <pc:docMk/>
          <pc:sldMk cId="3688171225" sldId="476"/>
        </pc:sldMkLst>
        <pc:picChg chg="add mod">
          <ac:chgData name="Jan Sjöholm" userId="b53ef46e9fdd67e2" providerId="LiveId" clId="{90A8CD3C-AED4-4DDB-B689-0DE344B02BD5}" dt="2023-08-08T06:31:52.067" v="3283"/>
          <ac:picMkLst>
            <pc:docMk/>
            <pc:sldMk cId="3688171225" sldId="476"/>
            <ac:picMk id="2" creationId="{C27DAFAB-E0D8-97B9-5EA0-FC0704AADD53}"/>
          </ac:picMkLst>
        </pc:picChg>
      </pc:sldChg>
      <pc:sldChg chg="addSp modSp">
        <pc:chgData name="Jan Sjöholm" userId="b53ef46e9fdd67e2" providerId="LiveId" clId="{90A8CD3C-AED4-4DDB-B689-0DE344B02BD5}" dt="2023-08-08T06:31:47.408" v="3282"/>
        <pc:sldMkLst>
          <pc:docMk/>
          <pc:sldMk cId="2399401199" sldId="477"/>
        </pc:sldMkLst>
        <pc:picChg chg="add mod">
          <ac:chgData name="Jan Sjöholm" userId="b53ef46e9fdd67e2" providerId="LiveId" clId="{90A8CD3C-AED4-4DDB-B689-0DE344B02BD5}" dt="2023-08-08T06:31:47.408" v="3282"/>
          <ac:picMkLst>
            <pc:docMk/>
            <pc:sldMk cId="2399401199" sldId="477"/>
            <ac:picMk id="2" creationId="{661AEBAE-00E0-C341-AB0F-B3F786C101F1}"/>
          </ac:picMkLst>
        </pc:picChg>
      </pc:sldChg>
      <pc:sldChg chg="addSp delSp modSp mod">
        <pc:chgData name="Jan Sjöholm" userId="b53ef46e9fdd67e2" providerId="LiveId" clId="{90A8CD3C-AED4-4DDB-B689-0DE344B02BD5}" dt="2023-08-08T06:30:58.368" v="3274"/>
        <pc:sldMkLst>
          <pc:docMk/>
          <pc:sldMk cId="1388169575" sldId="478"/>
        </pc:sldMkLst>
        <pc:spChg chg="add del mod">
          <ac:chgData name="Jan Sjöholm" userId="b53ef46e9fdd67e2" providerId="LiveId" clId="{90A8CD3C-AED4-4DDB-B689-0DE344B02BD5}" dt="2023-07-23T08:13:36.348" v="2980" actId="478"/>
          <ac:spMkLst>
            <pc:docMk/>
            <pc:sldMk cId="1388169575" sldId="478"/>
            <ac:spMk id="3" creationId="{187D09A8-C937-45EA-5777-D0D03218C260}"/>
          </ac:spMkLst>
        </pc:spChg>
        <pc:spChg chg="add del mod">
          <ac:chgData name="Jan Sjöholm" userId="b53ef46e9fdd67e2" providerId="LiveId" clId="{90A8CD3C-AED4-4DDB-B689-0DE344B02BD5}" dt="2023-07-23T08:14:55.195" v="2993" actId="478"/>
          <ac:spMkLst>
            <pc:docMk/>
            <pc:sldMk cId="1388169575" sldId="478"/>
            <ac:spMk id="8" creationId="{C024D0D3-FA08-EE0C-A6CA-0FCE80F3D7E1}"/>
          </ac:spMkLst>
        </pc:spChg>
        <pc:spChg chg="add del mod">
          <ac:chgData name="Jan Sjöholm" userId="b53ef46e9fdd67e2" providerId="LiveId" clId="{90A8CD3C-AED4-4DDB-B689-0DE344B02BD5}" dt="2023-07-23T08:12:26.664" v="2969" actId="478"/>
          <ac:spMkLst>
            <pc:docMk/>
            <pc:sldMk cId="1388169575" sldId="478"/>
            <ac:spMk id="9" creationId="{A8E14B27-2BC3-C1B6-5260-FE712654C1A6}"/>
          </ac:spMkLst>
        </pc:spChg>
        <pc:spChg chg="add del mod">
          <ac:chgData name="Jan Sjöholm" userId="b53ef46e9fdd67e2" providerId="LiveId" clId="{90A8CD3C-AED4-4DDB-B689-0DE344B02BD5}" dt="2023-07-23T08:13:39.646" v="2981" actId="478"/>
          <ac:spMkLst>
            <pc:docMk/>
            <pc:sldMk cId="1388169575" sldId="478"/>
            <ac:spMk id="12" creationId="{ED8C5004-0D87-CC4D-24E9-E8175BB38C28}"/>
          </ac:spMkLst>
        </pc:spChg>
        <pc:spChg chg="add del mod">
          <ac:chgData name="Jan Sjöholm" userId="b53ef46e9fdd67e2" providerId="LiveId" clId="{90A8CD3C-AED4-4DDB-B689-0DE344B02BD5}" dt="2023-07-23T07:58:14.902" v="2875" actId="478"/>
          <ac:spMkLst>
            <pc:docMk/>
            <pc:sldMk cId="1388169575" sldId="478"/>
            <ac:spMk id="13" creationId="{8028FEBE-347E-BC01-2A82-D5DAE4B2FE3F}"/>
          </ac:spMkLst>
        </pc:spChg>
        <pc:spChg chg="del mod">
          <ac:chgData name="Jan Sjöholm" userId="b53ef46e9fdd67e2" providerId="LiveId" clId="{90A8CD3C-AED4-4DDB-B689-0DE344B02BD5}" dt="2023-07-23T07:31:51.225" v="2655" actId="478"/>
          <ac:spMkLst>
            <pc:docMk/>
            <pc:sldMk cId="1388169575" sldId="478"/>
            <ac:spMk id="18" creationId="{7D28DB66-A7FB-FB9D-B6BA-AB1E7A309BE9}"/>
          </ac:spMkLst>
        </pc:spChg>
        <pc:spChg chg="add del mod">
          <ac:chgData name="Jan Sjöholm" userId="b53ef46e9fdd67e2" providerId="LiveId" clId="{90A8CD3C-AED4-4DDB-B689-0DE344B02BD5}" dt="2023-07-23T08:13:43.501" v="2983" actId="478"/>
          <ac:spMkLst>
            <pc:docMk/>
            <pc:sldMk cId="1388169575" sldId="478"/>
            <ac:spMk id="24" creationId="{30DC77F8-635A-DB30-17D5-7D5771C835EF}"/>
          </ac:spMkLst>
        </pc:spChg>
        <pc:spChg chg="add del mod">
          <ac:chgData name="Jan Sjöholm" userId="b53ef46e9fdd67e2" providerId="LiveId" clId="{90A8CD3C-AED4-4DDB-B689-0DE344B02BD5}" dt="2023-07-23T08:14:51.864" v="2992" actId="478"/>
          <ac:spMkLst>
            <pc:docMk/>
            <pc:sldMk cId="1388169575" sldId="478"/>
            <ac:spMk id="26" creationId="{E0F5190C-4599-A7B9-4297-E59BCD913004}"/>
          </ac:spMkLst>
        </pc:spChg>
        <pc:spChg chg="add del mod">
          <ac:chgData name="Jan Sjöholm" userId="b53ef46e9fdd67e2" providerId="LiveId" clId="{90A8CD3C-AED4-4DDB-B689-0DE344B02BD5}" dt="2023-07-23T08:12:24.849" v="2968" actId="478"/>
          <ac:spMkLst>
            <pc:docMk/>
            <pc:sldMk cId="1388169575" sldId="478"/>
            <ac:spMk id="27" creationId="{56C6789B-93DE-F2FC-061E-590B87CC7EB3}"/>
          </ac:spMkLst>
        </pc:spChg>
        <pc:picChg chg="add del mod">
          <ac:chgData name="Jan Sjöholm" userId="b53ef46e9fdd67e2" providerId="LiveId" clId="{90A8CD3C-AED4-4DDB-B689-0DE344B02BD5}" dt="2023-07-30T14:05:07.969" v="3181" actId="478"/>
          <ac:picMkLst>
            <pc:docMk/>
            <pc:sldMk cId="1388169575" sldId="478"/>
            <ac:picMk id="2" creationId="{3AB65C3B-A75D-0173-E3E9-919A2A2B08C9}"/>
          </ac:picMkLst>
        </pc:picChg>
        <pc:picChg chg="add mod">
          <ac:chgData name="Jan Sjöholm" userId="b53ef46e9fdd67e2" providerId="LiveId" clId="{90A8CD3C-AED4-4DDB-B689-0DE344B02BD5}" dt="2023-08-08T06:30:58.368" v="3274"/>
          <ac:picMkLst>
            <pc:docMk/>
            <pc:sldMk cId="1388169575" sldId="478"/>
            <ac:picMk id="2" creationId="{7F010668-03B4-A62F-EE21-E9D0E4A672DA}"/>
          </ac:picMkLst>
        </pc:picChg>
        <pc:picChg chg="add del mod">
          <ac:chgData name="Jan Sjöholm" userId="b53ef46e9fdd67e2" providerId="LiveId" clId="{90A8CD3C-AED4-4DDB-B689-0DE344B02BD5}" dt="2023-07-30T13:56:10.583" v="3105" actId="478"/>
          <ac:picMkLst>
            <pc:docMk/>
            <pc:sldMk cId="1388169575" sldId="478"/>
            <ac:picMk id="3" creationId="{BCA1CEE5-8E0D-B6DF-BAF4-6FEF9E263E20}"/>
          </ac:picMkLst>
        </pc:picChg>
        <pc:picChg chg="add del">
          <ac:chgData name="Jan Sjöholm" userId="b53ef46e9fdd67e2" providerId="LiveId" clId="{90A8CD3C-AED4-4DDB-B689-0DE344B02BD5}" dt="2023-07-23T07:34:11.796" v="2674" actId="478"/>
          <ac:picMkLst>
            <pc:docMk/>
            <pc:sldMk cId="1388169575" sldId="478"/>
            <ac:picMk id="5" creationId="{9570744A-A017-D310-1F63-7CA17E24B34D}"/>
          </ac:picMkLst>
        </pc:picChg>
        <pc:picChg chg="add del mod">
          <ac:chgData name="Jan Sjöholm" userId="b53ef46e9fdd67e2" providerId="LiveId" clId="{90A8CD3C-AED4-4DDB-B689-0DE344B02BD5}" dt="2023-07-30T13:56:11.901" v="3107" actId="478"/>
          <ac:picMkLst>
            <pc:docMk/>
            <pc:sldMk cId="1388169575" sldId="478"/>
            <ac:picMk id="5" creationId="{D74A212E-6533-9E5C-53A7-430A057D3185}"/>
          </ac:picMkLst>
        </pc:picChg>
        <pc:picChg chg="add del mod">
          <ac:chgData name="Jan Sjöholm" userId="b53ef46e9fdd67e2" providerId="LiveId" clId="{90A8CD3C-AED4-4DDB-B689-0DE344B02BD5}" dt="2023-07-23T08:12:27.683" v="2971" actId="478"/>
          <ac:picMkLst>
            <pc:docMk/>
            <pc:sldMk cId="1388169575" sldId="478"/>
            <ac:picMk id="6" creationId="{53BC35ED-E3EE-1B83-4381-8731988887BD}"/>
          </ac:picMkLst>
        </pc:picChg>
        <pc:picChg chg="add del mod">
          <ac:chgData name="Jan Sjöholm" userId="b53ef46e9fdd67e2" providerId="LiveId" clId="{90A8CD3C-AED4-4DDB-B689-0DE344B02BD5}" dt="2023-07-30T13:56:12.717" v="3108" actId="478"/>
          <ac:picMkLst>
            <pc:docMk/>
            <pc:sldMk cId="1388169575" sldId="478"/>
            <ac:picMk id="6" creationId="{8D05258C-D383-FF32-E593-D3130F6475FE}"/>
          </ac:picMkLst>
        </pc:picChg>
        <pc:picChg chg="add del mod">
          <ac:chgData name="Jan Sjöholm" userId="b53ef46e9fdd67e2" providerId="LiveId" clId="{90A8CD3C-AED4-4DDB-B689-0DE344B02BD5}" dt="2023-07-30T13:56:11.179" v="3106" actId="478"/>
          <ac:picMkLst>
            <pc:docMk/>
            <pc:sldMk cId="1388169575" sldId="478"/>
            <ac:picMk id="8" creationId="{3AA49455-13EB-39E1-6DD8-FA1930146F39}"/>
          </ac:picMkLst>
        </pc:picChg>
        <pc:picChg chg="add del mod">
          <ac:chgData name="Jan Sjöholm" userId="b53ef46e9fdd67e2" providerId="LiveId" clId="{90A8CD3C-AED4-4DDB-B689-0DE344B02BD5}" dt="2023-08-08T06:30:51.133" v="3268" actId="478"/>
          <ac:picMkLst>
            <pc:docMk/>
            <pc:sldMk cId="1388169575" sldId="478"/>
            <ac:picMk id="9" creationId="{3FC58164-E10B-FFED-FAC7-95BEC0E75F38}"/>
          </ac:picMkLst>
        </pc:picChg>
        <pc:picChg chg="add del mod">
          <ac:chgData name="Jan Sjöholm" userId="b53ef46e9fdd67e2" providerId="LiveId" clId="{90A8CD3C-AED4-4DDB-B689-0DE344B02BD5}" dt="2023-08-08T06:30:52.680" v="3270" actId="478"/>
          <ac:picMkLst>
            <pc:docMk/>
            <pc:sldMk cId="1388169575" sldId="478"/>
            <ac:picMk id="10" creationId="{07218199-E113-1D9C-C808-F9CAEF01D082}"/>
          </ac:picMkLst>
        </pc:picChg>
        <pc:picChg chg="add del mod">
          <ac:chgData name="Jan Sjöholm" userId="b53ef46e9fdd67e2" providerId="LiveId" clId="{90A8CD3C-AED4-4DDB-B689-0DE344B02BD5}" dt="2023-07-23T08:14:48.685" v="2990" actId="478"/>
          <ac:picMkLst>
            <pc:docMk/>
            <pc:sldMk cId="1388169575" sldId="478"/>
            <ac:picMk id="10" creationId="{F73A95A6-C5B9-BD0A-8FC6-0016B0767200}"/>
          </ac:picMkLst>
        </pc:picChg>
        <pc:picChg chg="add del mod">
          <ac:chgData name="Jan Sjöholm" userId="b53ef46e9fdd67e2" providerId="LiveId" clId="{90A8CD3C-AED4-4DDB-B689-0DE344B02BD5}" dt="2023-07-30T13:58:04.403" v="3120" actId="478"/>
          <ac:picMkLst>
            <pc:docMk/>
            <pc:sldMk cId="1388169575" sldId="478"/>
            <ac:picMk id="11" creationId="{36577254-9C4C-AF49-6C51-DEC91CB1CA0B}"/>
          </ac:picMkLst>
        </pc:picChg>
        <pc:picChg chg="add del mod">
          <ac:chgData name="Jan Sjöholm" userId="b53ef46e9fdd67e2" providerId="LiveId" clId="{90A8CD3C-AED4-4DDB-B689-0DE344B02BD5}" dt="2023-07-23T07:58:12.421" v="2874" actId="478"/>
          <ac:picMkLst>
            <pc:docMk/>
            <pc:sldMk cId="1388169575" sldId="478"/>
            <ac:picMk id="11" creationId="{A7F2DA37-7503-BC99-0E61-5A5A2C6BF475}"/>
          </ac:picMkLst>
        </pc:picChg>
        <pc:picChg chg="add del mod">
          <ac:chgData name="Jan Sjöholm" userId="b53ef46e9fdd67e2" providerId="LiveId" clId="{90A8CD3C-AED4-4DDB-B689-0DE344B02BD5}" dt="2023-07-30T13:59:20.499" v="3131" actId="478"/>
          <ac:picMkLst>
            <pc:docMk/>
            <pc:sldMk cId="1388169575" sldId="478"/>
            <ac:picMk id="12" creationId="{2283052E-D695-DAFA-131C-D9ED0CAB73B3}"/>
          </ac:picMkLst>
        </pc:picChg>
        <pc:picChg chg="add del mod">
          <ac:chgData name="Jan Sjöholm" userId="b53ef46e9fdd67e2" providerId="LiveId" clId="{90A8CD3C-AED4-4DDB-B689-0DE344B02BD5}" dt="2023-07-30T13:59:21.632" v="3132" actId="478"/>
          <ac:picMkLst>
            <pc:docMk/>
            <pc:sldMk cId="1388169575" sldId="478"/>
            <ac:picMk id="13" creationId="{8926F53D-4B17-5F09-AD1F-42C8134C17A4}"/>
          </ac:picMkLst>
        </pc:picChg>
        <pc:picChg chg="add del mod">
          <ac:chgData name="Jan Sjöholm" userId="b53ef46e9fdd67e2" providerId="LiveId" clId="{90A8CD3C-AED4-4DDB-B689-0DE344B02BD5}" dt="2023-08-08T06:30:53.493" v="3272" actId="478"/>
          <ac:picMkLst>
            <pc:docMk/>
            <pc:sldMk cId="1388169575" sldId="478"/>
            <ac:picMk id="14" creationId="{7775A965-0747-F43D-C5F2-B45A7C685AF2}"/>
          </ac:picMkLst>
        </pc:picChg>
        <pc:picChg chg="add del mod">
          <ac:chgData name="Jan Sjöholm" userId="b53ef46e9fdd67e2" providerId="LiveId" clId="{90A8CD3C-AED4-4DDB-B689-0DE344B02BD5}" dt="2023-07-23T08:12:18.433" v="2966" actId="478"/>
          <ac:picMkLst>
            <pc:docMk/>
            <pc:sldMk cId="1388169575" sldId="478"/>
            <ac:picMk id="14" creationId="{FB2C587B-8899-440D-36CF-C6F70EF7BFD9}"/>
          </ac:picMkLst>
        </pc:picChg>
        <pc:picChg chg="add del mod">
          <ac:chgData name="Jan Sjöholm" userId="b53ef46e9fdd67e2" providerId="LiveId" clId="{90A8CD3C-AED4-4DDB-B689-0DE344B02BD5}" dt="2023-07-23T07:57:14.645" v="2868" actId="478"/>
          <ac:picMkLst>
            <pc:docMk/>
            <pc:sldMk cId="1388169575" sldId="478"/>
            <ac:picMk id="15" creationId="{3F1D4EB4-3F8A-BCD5-832D-248425BB7BE1}"/>
          </ac:picMkLst>
        </pc:picChg>
        <pc:picChg chg="add del mod">
          <ac:chgData name="Jan Sjöholm" userId="b53ef46e9fdd67e2" providerId="LiveId" clId="{90A8CD3C-AED4-4DDB-B689-0DE344B02BD5}" dt="2023-08-08T06:30:52.039" v="3269" actId="478"/>
          <ac:picMkLst>
            <pc:docMk/>
            <pc:sldMk cId="1388169575" sldId="478"/>
            <ac:picMk id="15" creationId="{AF7179F5-B89D-F886-242E-1140EC61F403}"/>
          </ac:picMkLst>
        </pc:picChg>
        <pc:picChg chg="add del mod">
          <ac:chgData name="Jan Sjöholm" userId="b53ef46e9fdd67e2" providerId="LiveId" clId="{90A8CD3C-AED4-4DDB-B689-0DE344B02BD5}" dt="2023-08-08T06:30:54.368" v="3273" actId="478"/>
          <ac:picMkLst>
            <pc:docMk/>
            <pc:sldMk cId="1388169575" sldId="478"/>
            <ac:picMk id="16" creationId="{469A2D21-06DD-11AA-66DA-3DF42E65982D}"/>
          </ac:picMkLst>
        </pc:picChg>
        <pc:picChg chg="del">
          <ac:chgData name="Jan Sjöholm" userId="b53ef46e9fdd67e2" providerId="LiveId" clId="{90A8CD3C-AED4-4DDB-B689-0DE344B02BD5}" dt="2023-07-23T07:31:40.925" v="2651" actId="478"/>
          <ac:picMkLst>
            <pc:docMk/>
            <pc:sldMk cId="1388169575" sldId="478"/>
            <ac:picMk id="16" creationId="{5A4F6B42-6F58-E7BD-BE3C-10D1E80A6085}"/>
          </ac:picMkLst>
        </pc:picChg>
        <pc:picChg chg="del mod">
          <ac:chgData name="Jan Sjöholm" userId="b53ef46e9fdd67e2" providerId="LiveId" clId="{90A8CD3C-AED4-4DDB-B689-0DE344B02BD5}" dt="2023-07-23T07:31:54.993" v="2657" actId="478"/>
          <ac:picMkLst>
            <pc:docMk/>
            <pc:sldMk cId="1388169575" sldId="478"/>
            <ac:picMk id="19" creationId="{EE524F42-9C3F-1D01-A138-BC962DDC06F2}"/>
          </ac:picMkLst>
        </pc:picChg>
        <pc:picChg chg="del mod">
          <ac:chgData name="Jan Sjöholm" userId="b53ef46e9fdd67e2" providerId="LiveId" clId="{90A8CD3C-AED4-4DDB-B689-0DE344B02BD5}" dt="2023-07-23T07:31:56.814" v="2659" actId="478"/>
          <ac:picMkLst>
            <pc:docMk/>
            <pc:sldMk cId="1388169575" sldId="478"/>
            <ac:picMk id="20" creationId="{649FBE12-3ADF-8699-EF2C-0B24321FC608}"/>
          </ac:picMkLst>
        </pc:picChg>
        <pc:picChg chg="del">
          <ac:chgData name="Jan Sjöholm" userId="b53ef46e9fdd67e2" providerId="LiveId" clId="{90A8CD3C-AED4-4DDB-B689-0DE344B02BD5}" dt="2023-07-23T07:31:58.524" v="2660" actId="478"/>
          <ac:picMkLst>
            <pc:docMk/>
            <pc:sldMk cId="1388169575" sldId="478"/>
            <ac:picMk id="21" creationId="{64ED35FA-4E08-F16A-08E3-FD3425AF2B74}"/>
          </ac:picMkLst>
        </pc:picChg>
        <pc:picChg chg="add del mod">
          <ac:chgData name="Jan Sjöholm" userId="b53ef46e9fdd67e2" providerId="LiveId" clId="{90A8CD3C-AED4-4DDB-B689-0DE344B02BD5}" dt="2023-07-23T07:57:44.034" v="2872" actId="478"/>
          <ac:picMkLst>
            <pc:docMk/>
            <pc:sldMk cId="1388169575" sldId="478"/>
            <ac:picMk id="22" creationId="{F103BF1D-359F-46E3-E1E6-556188B79A94}"/>
          </ac:picMkLst>
        </pc:picChg>
        <pc:picChg chg="add del mod">
          <ac:chgData name="Jan Sjöholm" userId="b53ef46e9fdd67e2" providerId="LiveId" clId="{90A8CD3C-AED4-4DDB-B689-0DE344B02BD5}" dt="2023-07-23T08:13:41.344" v="2982" actId="478"/>
          <ac:picMkLst>
            <pc:docMk/>
            <pc:sldMk cId="1388169575" sldId="478"/>
            <ac:picMk id="23" creationId="{0787D31A-6C1D-4B93-D511-EE07627E52A5}"/>
          </ac:picMkLst>
        </pc:picChg>
        <pc:picChg chg="add del mod">
          <ac:chgData name="Jan Sjöholm" userId="b53ef46e9fdd67e2" providerId="LiveId" clId="{90A8CD3C-AED4-4DDB-B689-0DE344B02BD5}" dt="2023-07-23T08:12:20.064" v="2967" actId="478"/>
          <ac:picMkLst>
            <pc:docMk/>
            <pc:sldMk cId="1388169575" sldId="478"/>
            <ac:picMk id="25" creationId="{9F92C39B-536F-8DBB-1999-DDCEB809A49F}"/>
          </ac:picMkLst>
        </pc:picChg>
        <pc:picChg chg="add del mod">
          <ac:chgData name="Jan Sjöholm" userId="b53ef46e9fdd67e2" providerId="LiveId" clId="{90A8CD3C-AED4-4DDB-B689-0DE344B02BD5}" dt="2023-07-30T13:56:09.450" v="3104" actId="478"/>
          <ac:picMkLst>
            <pc:docMk/>
            <pc:sldMk cId="1388169575" sldId="478"/>
            <ac:picMk id="28" creationId="{06122BCA-4C95-5B3B-C04C-38A011EC4E58}"/>
          </ac:picMkLst>
        </pc:picChg>
      </pc:sldChg>
      <pc:sldChg chg="addSp modSp del mod">
        <pc:chgData name="Jan Sjöholm" userId="b53ef46e9fdd67e2" providerId="LiveId" clId="{90A8CD3C-AED4-4DDB-B689-0DE344B02BD5}" dt="2023-07-30T13:57:17.091" v="3115" actId="47"/>
        <pc:sldMkLst>
          <pc:docMk/>
          <pc:sldMk cId="838796294" sldId="479"/>
        </pc:sldMkLst>
        <pc:spChg chg="mod">
          <ac:chgData name="Jan Sjöholm" userId="b53ef46e9fdd67e2" providerId="LiveId" clId="{90A8CD3C-AED4-4DDB-B689-0DE344B02BD5}" dt="2023-07-23T08:23:59.687" v="3026" actId="1076"/>
          <ac:spMkLst>
            <pc:docMk/>
            <pc:sldMk cId="838796294" sldId="479"/>
            <ac:spMk id="27" creationId="{56C6789B-93DE-F2FC-061E-590B87CC7EB3}"/>
          </ac:spMkLst>
        </pc:spChg>
        <pc:picChg chg="mod">
          <ac:chgData name="Jan Sjöholm" userId="b53ef46e9fdd67e2" providerId="LiveId" clId="{90A8CD3C-AED4-4DDB-B689-0DE344B02BD5}" dt="2023-07-30T13:51:58.321" v="3059" actId="1076"/>
          <ac:picMkLst>
            <pc:docMk/>
            <pc:sldMk cId="838796294" sldId="479"/>
            <ac:picMk id="2" creationId="{3AB65C3B-A75D-0173-E3E9-919A2A2B08C9}"/>
          </ac:picMkLst>
        </pc:picChg>
        <pc:picChg chg="add mod">
          <ac:chgData name="Jan Sjöholm" userId="b53ef46e9fdd67e2" providerId="LiveId" clId="{90A8CD3C-AED4-4DDB-B689-0DE344B02BD5}" dt="2023-07-23T08:24:56.043" v="3032" actId="1076"/>
          <ac:picMkLst>
            <pc:docMk/>
            <pc:sldMk cId="838796294" sldId="479"/>
            <ac:picMk id="5" creationId="{BF303FC5-77BE-6F69-2A82-BF56A51A4F77}"/>
          </ac:picMkLst>
        </pc:picChg>
        <pc:picChg chg="mod">
          <ac:chgData name="Jan Sjöholm" userId="b53ef46e9fdd67e2" providerId="LiveId" clId="{90A8CD3C-AED4-4DDB-B689-0DE344B02BD5}" dt="2023-07-30T13:52:05.185" v="3060" actId="1076"/>
          <ac:picMkLst>
            <pc:docMk/>
            <pc:sldMk cId="838796294" sldId="479"/>
            <ac:picMk id="25" creationId="{9F92C39B-536F-8DBB-1999-DDCEB809A49F}"/>
          </ac:picMkLst>
        </pc:picChg>
      </pc:sldChg>
      <pc:sldChg chg="addSp delSp modSp mod">
        <pc:chgData name="Jan Sjöholm" userId="b53ef46e9fdd67e2" providerId="LiveId" clId="{90A8CD3C-AED4-4DDB-B689-0DE344B02BD5}" dt="2023-09-14T13:25:41.341" v="3313" actId="478"/>
        <pc:sldMkLst>
          <pc:docMk/>
          <pc:sldMk cId="3125122949" sldId="482"/>
        </pc:sldMkLst>
        <pc:spChg chg="add mod">
          <ac:chgData name="Jan Sjöholm" userId="b53ef46e9fdd67e2" providerId="LiveId" clId="{90A8CD3C-AED4-4DDB-B689-0DE344B02BD5}" dt="2023-09-14T13:25:32.552" v="3311" actId="478"/>
          <ac:spMkLst>
            <pc:docMk/>
            <pc:sldMk cId="3125122949" sldId="482"/>
            <ac:spMk id="5" creationId="{C7B0F915-2312-0EC6-5FF6-122724A2FB6F}"/>
          </ac:spMkLst>
        </pc:spChg>
        <pc:spChg chg="add mod">
          <ac:chgData name="Jan Sjöholm" userId="b53ef46e9fdd67e2" providerId="LiveId" clId="{90A8CD3C-AED4-4DDB-B689-0DE344B02BD5}" dt="2023-09-14T13:25:38.226" v="3312" actId="478"/>
          <ac:spMkLst>
            <pc:docMk/>
            <pc:sldMk cId="3125122949" sldId="482"/>
            <ac:spMk id="9" creationId="{B0B67552-9930-2D8D-E7A7-BD02DFB101EC}"/>
          </ac:spMkLst>
        </pc:spChg>
        <pc:spChg chg="del">
          <ac:chgData name="Jan Sjöholm" userId="b53ef46e9fdd67e2" providerId="LiveId" clId="{90A8CD3C-AED4-4DDB-B689-0DE344B02BD5}" dt="2023-09-14T13:25:41.341" v="3313" actId="478"/>
          <ac:spMkLst>
            <pc:docMk/>
            <pc:sldMk cId="3125122949" sldId="482"/>
            <ac:spMk id="33" creationId="{D8810DEE-D6D6-C4C4-3357-90FAAE70B39E}"/>
          </ac:spMkLst>
        </pc:spChg>
        <pc:picChg chg="del">
          <ac:chgData name="Jan Sjöholm" userId="b53ef46e9fdd67e2" providerId="LiveId" clId="{90A8CD3C-AED4-4DDB-B689-0DE344B02BD5}" dt="2023-09-14T13:25:28.977" v="3309" actId="478"/>
          <ac:picMkLst>
            <pc:docMk/>
            <pc:sldMk cId="3125122949" sldId="482"/>
            <ac:picMk id="6" creationId="{F2364E69-D175-B168-58FB-6381CDAC42FC}"/>
          </ac:picMkLst>
        </pc:picChg>
        <pc:picChg chg="del">
          <ac:chgData name="Jan Sjöholm" userId="b53ef46e9fdd67e2" providerId="LiveId" clId="{90A8CD3C-AED4-4DDB-B689-0DE344B02BD5}" dt="2023-09-14T13:25:30.270" v="3310" actId="478"/>
          <ac:picMkLst>
            <pc:docMk/>
            <pc:sldMk cId="3125122949" sldId="482"/>
            <ac:picMk id="7" creationId="{7D6A5702-D111-42AA-F6E8-5357A527730C}"/>
          </ac:picMkLst>
        </pc:picChg>
        <pc:picChg chg="del">
          <ac:chgData name="Jan Sjöholm" userId="b53ef46e9fdd67e2" providerId="LiveId" clId="{90A8CD3C-AED4-4DDB-B689-0DE344B02BD5}" dt="2023-09-14T13:25:38.226" v="3312" actId="478"/>
          <ac:picMkLst>
            <pc:docMk/>
            <pc:sldMk cId="3125122949" sldId="482"/>
            <ac:picMk id="10" creationId="{150933EF-F6E2-E5AF-C604-A092713BFC16}"/>
          </ac:picMkLst>
        </pc:picChg>
        <pc:picChg chg="del">
          <ac:chgData name="Jan Sjöholm" userId="b53ef46e9fdd67e2" providerId="LiveId" clId="{90A8CD3C-AED4-4DDB-B689-0DE344B02BD5}" dt="2023-09-14T13:25:32.552" v="3311" actId="478"/>
          <ac:picMkLst>
            <pc:docMk/>
            <pc:sldMk cId="3125122949" sldId="482"/>
            <ac:picMk id="27" creationId="{32DE89AC-423C-AEEF-1E80-372CF9D5027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0-4696-990D-C385B6E05E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90-4696-990D-C385B6E05E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90-4696-990D-C385B6E05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30248640"/>
        <c:axId val="830249032"/>
      </c:barChart>
      <c:catAx>
        <c:axId val="8302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30249032"/>
        <c:crosses val="autoZero"/>
        <c:auto val="1"/>
        <c:lblAlgn val="ctr"/>
        <c:lblOffset val="100"/>
        <c:noMultiLvlLbl val="0"/>
      </c:catAx>
      <c:valAx>
        <c:axId val="83024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302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69E50-24C6-4156-8DAA-6DD0C1079C89}" type="doc">
      <dgm:prSet loTypeId="urn:microsoft.com/office/officeart/2005/8/layout/gear1" loCatId="relationship" qsTypeId="urn:microsoft.com/office/officeart/2005/8/quickstyle/simple1" qsCatId="simple" csTypeId="urn:microsoft.com/office/officeart/2005/8/colors/accent1_1" csCatId="accent1" phldr="1"/>
      <dgm:spPr/>
    </dgm:pt>
    <dgm:pt modelId="{D0115B0F-FDFB-494B-AC0A-E04A5EC234DA}">
      <dgm:prSet phldrT="[Text]"/>
      <dgm:spPr/>
      <dgm:t>
        <a:bodyPr rtlCol="0"/>
        <a:lstStyle/>
        <a:p>
          <a:pPr rtl="0"/>
          <a:r>
            <a:rPr lang="sv-SE" noProof="0" dirty="0">
              <a:latin typeface="Aptos" panose="020B0004020202020204" pitchFamily="34" charset="0"/>
            </a:rPr>
            <a:t>Steg 3, rubrik</a:t>
          </a: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F3ECE90F-7A47-4472-9560-98DC857F992F}" type="parTrans" cxnId="{CD5AA65A-6000-4F48-85D3-EB084B6F41D0}">
      <dgm:prSet/>
      <dgm:spPr/>
      <dgm:t>
        <a:bodyPr rtlCol="0"/>
        <a:lstStyle/>
        <a:p>
          <a:pPr rtl="0"/>
          <a:endParaRPr lang="sv-SE" noProof="0" dirty="0"/>
        </a:p>
      </dgm:t>
    </dgm:pt>
    <dgm:pt modelId="{39A3B9F5-08CD-49EE-B590-A9FA60312E8F}" type="sibTrans" cxnId="{CD5AA65A-6000-4F48-85D3-EB084B6F41D0}">
      <dgm:prSet/>
      <dgm:spPr/>
      <dgm:t>
        <a:bodyPr rtlCol="0"/>
        <a:lstStyle/>
        <a:p>
          <a:pPr rtl="0"/>
          <a:endParaRPr lang="sv-SE" noProof="0" dirty="0"/>
        </a:p>
      </dgm:t>
      <dgm:extLst>
        <a:ext uri="{E40237B7-FDA0-4F09-8148-C483321AD2D9}">
          <dgm14:cNvPr xmlns:dgm14="http://schemas.microsoft.com/office/drawing/2010/diagram" id="0" name="" title="Arrow pointing in clockwise direction for step 3"/>
        </a:ext>
      </dgm:extLst>
    </dgm:pt>
    <dgm:pt modelId="{B294A45F-A097-47D5-8F55-FC668EB3C982}">
      <dgm:prSet phldrT="[Text]"/>
      <dgm:spPr/>
      <dgm:t>
        <a:bodyPr rtlCol="0"/>
        <a:lstStyle/>
        <a:p>
          <a:pPr rtl="0"/>
          <a:r>
            <a:rPr lang="sv-SE" noProof="0" dirty="0">
              <a:latin typeface="Aptos" panose="020B0004020202020204" pitchFamily="34" charset="0"/>
            </a:rPr>
            <a:t>Steg 2, rubrik</a:t>
          </a: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ACBA6356-2F80-466D-9121-489D204B80B8}" type="parTrans" cxnId="{38A955D8-3C8B-463D-BA25-2C9E34FDDEBB}">
      <dgm:prSet/>
      <dgm:spPr/>
      <dgm:t>
        <a:bodyPr rtlCol="0"/>
        <a:lstStyle/>
        <a:p>
          <a:pPr rtl="0"/>
          <a:endParaRPr lang="sv-SE" noProof="0" dirty="0"/>
        </a:p>
      </dgm:t>
    </dgm:pt>
    <dgm:pt modelId="{881A9571-C437-40E4-90E1-61734033862D}" type="sibTrans" cxnId="{38A955D8-3C8B-463D-BA25-2C9E34FDDEBB}">
      <dgm:prSet/>
      <dgm:spPr/>
      <dgm:t>
        <a:bodyPr rtlCol="0"/>
        <a:lstStyle/>
        <a:p>
          <a:pPr rtl="0"/>
          <a:endParaRPr lang="sv-SE" noProof="0" dirty="0"/>
        </a:p>
      </dgm:t>
      <dgm:extLst>
        <a:ext uri="{E40237B7-FDA0-4F09-8148-C483321AD2D9}">
          <dgm14:cNvPr xmlns:dgm14="http://schemas.microsoft.com/office/drawing/2010/diagram" id="0" name="" title="Arrow pointing in counterclockwise direction for step 2"/>
        </a:ext>
      </dgm:extLst>
    </dgm:pt>
    <dgm:pt modelId="{A72F579A-815F-4730-AEB0-052A4E2EADB2}">
      <dgm:prSet phldrT="[Text]"/>
      <dgm:spPr/>
      <dgm:t>
        <a:bodyPr rtlCol="0"/>
        <a:lstStyle/>
        <a:p>
          <a:pPr rtl="0"/>
          <a:r>
            <a:rPr lang="sv-SE" noProof="0" dirty="0">
              <a:latin typeface="Aptos" panose="020B0004020202020204" pitchFamily="34" charset="0"/>
            </a:rPr>
            <a:t>Steg 1, rubrik</a:t>
          </a:r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8EA6516C-EB3A-4FC0-BB44-265A3652D4BC}" type="parTrans" cxnId="{D2ECF758-131A-41EE-A789-9D6FDC186481}">
      <dgm:prSet/>
      <dgm:spPr/>
      <dgm:t>
        <a:bodyPr rtlCol="0"/>
        <a:lstStyle/>
        <a:p>
          <a:pPr rtl="0"/>
          <a:endParaRPr lang="sv-SE" noProof="0" dirty="0"/>
        </a:p>
      </dgm:t>
    </dgm:pt>
    <dgm:pt modelId="{6B184F14-5261-4D1F-8701-947EAF068BB3}" type="sibTrans" cxnId="{D2ECF758-131A-41EE-A789-9D6FDC186481}">
      <dgm:prSet/>
      <dgm:spPr/>
      <dgm:t>
        <a:bodyPr rtlCol="0"/>
        <a:lstStyle/>
        <a:p>
          <a:pPr rtl="0"/>
          <a:endParaRPr lang="sv-SE" noProof="0" dirty="0"/>
        </a:p>
      </dgm:t>
      <dgm:extLst>
        <a:ext uri="{E40237B7-FDA0-4F09-8148-C483321AD2D9}">
          <dgm14:cNvPr xmlns:dgm14="http://schemas.microsoft.com/office/drawing/2010/diagram" id="0" name="" title="Arrow pointing in clockwise direction for step 1"/>
        </a:ext>
      </dgm:extLst>
    </dgm:pt>
    <dgm:pt modelId="{DF72D2A9-E721-47DF-A758-78A445E0F3CE}" type="pres">
      <dgm:prSet presAssocID="{F1469E50-24C6-4156-8DAA-6DD0C1079C8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19C9BB9-1ADD-4304-93EC-C9FE618B8492}" type="pres">
      <dgm:prSet presAssocID="{D0115B0F-FDFB-494B-AC0A-E04A5EC234DA}" presName="gear1" presStyleLbl="node1" presStyleIdx="0" presStyleCnt="3">
        <dgm:presLayoutVars>
          <dgm:chMax val="1"/>
          <dgm:bulletEnabled val="1"/>
        </dgm:presLayoutVars>
      </dgm:prSet>
      <dgm:spPr/>
    </dgm:pt>
    <dgm:pt modelId="{491B49C7-064E-438E-A5AF-D06F604607BC}" type="pres">
      <dgm:prSet presAssocID="{D0115B0F-FDFB-494B-AC0A-E04A5EC234DA}" presName="gear1srcNode" presStyleLbl="node1" presStyleIdx="0" presStyleCnt="3"/>
      <dgm:spPr/>
    </dgm:pt>
    <dgm:pt modelId="{A8AE7A62-856E-43C0-A01E-AB2F291FD15A}" type="pres">
      <dgm:prSet presAssocID="{D0115B0F-FDFB-494B-AC0A-E04A5EC234DA}" presName="gear1dstNode" presStyleLbl="node1" presStyleIdx="0" presStyleCnt="3"/>
      <dgm:spPr/>
    </dgm:pt>
    <dgm:pt modelId="{1CA3202A-9CD1-47F7-9D42-23E46A72BBFC}" type="pres">
      <dgm:prSet presAssocID="{B294A45F-A097-47D5-8F55-FC668EB3C982}" presName="gear2" presStyleLbl="node1" presStyleIdx="1" presStyleCnt="3">
        <dgm:presLayoutVars>
          <dgm:chMax val="1"/>
          <dgm:bulletEnabled val="1"/>
        </dgm:presLayoutVars>
      </dgm:prSet>
      <dgm:spPr/>
    </dgm:pt>
    <dgm:pt modelId="{142EE68D-5808-445A-B73B-CEFF75A2773F}" type="pres">
      <dgm:prSet presAssocID="{B294A45F-A097-47D5-8F55-FC668EB3C982}" presName="gear2srcNode" presStyleLbl="node1" presStyleIdx="1" presStyleCnt="3"/>
      <dgm:spPr/>
    </dgm:pt>
    <dgm:pt modelId="{706E9A05-70AC-494E-B29F-F414922DE00D}" type="pres">
      <dgm:prSet presAssocID="{B294A45F-A097-47D5-8F55-FC668EB3C982}" presName="gear2dstNode" presStyleLbl="node1" presStyleIdx="1" presStyleCnt="3"/>
      <dgm:spPr/>
    </dgm:pt>
    <dgm:pt modelId="{11E70583-C9D9-4A1B-9215-04DC48DCBD8D}" type="pres">
      <dgm:prSet presAssocID="{A72F579A-815F-4730-AEB0-052A4E2EADB2}" presName="gear3" presStyleLbl="node1" presStyleIdx="2" presStyleCnt="3"/>
      <dgm:spPr/>
    </dgm:pt>
    <dgm:pt modelId="{1DC90457-DB2A-4C95-A36F-0563F25B6D53}" type="pres">
      <dgm:prSet presAssocID="{A72F579A-815F-4730-AEB0-052A4E2EADB2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9EE43DE-00F8-4019-BA85-9AFF0B3069A7}" type="pres">
      <dgm:prSet presAssocID="{A72F579A-815F-4730-AEB0-052A4E2EADB2}" presName="gear3srcNode" presStyleLbl="node1" presStyleIdx="2" presStyleCnt="3"/>
      <dgm:spPr/>
    </dgm:pt>
    <dgm:pt modelId="{F86AD8D8-4A96-48C0-A843-3A718641AD56}" type="pres">
      <dgm:prSet presAssocID="{A72F579A-815F-4730-AEB0-052A4E2EADB2}" presName="gear3dstNode" presStyleLbl="node1" presStyleIdx="2" presStyleCnt="3"/>
      <dgm:spPr/>
    </dgm:pt>
    <dgm:pt modelId="{1E72715E-7366-4E78-A512-24F37F5D23DC}" type="pres">
      <dgm:prSet presAssocID="{39A3B9F5-08CD-49EE-B590-A9FA60312E8F}" presName="connector1" presStyleLbl="sibTrans2D1" presStyleIdx="0" presStyleCnt="3"/>
      <dgm:spPr/>
    </dgm:pt>
    <dgm:pt modelId="{BE287C59-37F8-4A31-B5A2-F56A3CB15957}" type="pres">
      <dgm:prSet presAssocID="{881A9571-C437-40E4-90E1-61734033862D}" presName="connector2" presStyleLbl="sibTrans2D1" presStyleIdx="1" presStyleCnt="3"/>
      <dgm:spPr/>
    </dgm:pt>
    <dgm:pt modelId="{2A80456C-D6A1-43C9-80B2-09334D6E033A}" type="pres">
      <dgm:prSet presAssocID="{6B184F14-5261-4D1F-8701-947EAF068BB3}" presName="connector3" presStyleLbl="sibTrans2D1" presStyleIdx="2" presStyleCnt="3"/>
      <dgm:spPr/>
    </dgm:pt>
  </dgm:ptLst>
  <dgm:cxnLst>
    <dgm:cxn modelId="{C2825D01-7009-4C7A-9735-E3DA9B56907F}" type="presOf" srcId="{F1469E50-24C6-4156-8DAA-6DD0C1079C89}" destId="{DF72D2A9-E721-47DF-A758-78A445E0F3CE}" srcOrd="0" destOrd="0" presId="urn:microsoft.com/office/officeart/2005/8/layout/gear1"/>
    <dgm:cxn modelId="{05A23107-95A6-48BA-9C15-320B2C8DBD9C}" type="presOf" srcId="{D0115B0F-FDFB-494B-AC0A-E04A5EC234DA}" destId="{A8AE7A62-856E-43C0-A01E-AB2F291FD15A}" srcOrd="2" destOrd="0" presId="urn:microsoft.com/office/officeart/2005/8/layout/gear1"/>
    <dgm:cxn modelId="{E0F29509-14D9-447A-A12F-C58EB915A87F}" type="presOf" srcId="{D0115B0F-FDFB-494B-AC0A-E04A5EC234DA}" destId="{519C9BB9-1ADD-4304-93EC-C9FE618B8492}" srcOrd="0" destOrd="0" presId="urn:microsoft.com/office/officeart/2005/8/layout/gear1"/>
    <dgm:cxn modelId="{A67BBC1F-E27A-45A3-97D8-DB5273212B10}" type="presOf" srcId="{B294A45F-A097-47D5-8F55-FC668EB3C982}" destId="{1CA3202A-9CD1-47F7-9D42-23E46A72BBFC}" srcOrd="0" destOrd="0" presId="urn:microsoft.com/office/officeart/2005/8/layout/gear1"/>
    <dgm:cxn modelId="{F848FB20-E105-42B8-A2CB-C9B380751AC8}" type="presOf" srcId="{B294A45F-A097-47D5-8F55-FC668EB3C982}" destId="{142EE68D-5808-445A-B73B-CEFF75A2773F}" srcOrd="1" destOrd="0" presId="urn:microsoft.com/office/officeart/2005/8/layout/gear1"/>
    <dgm:cxn modelId="{723C8F22-4AB3-42CC-89EC-756A6438D4F8}" type="presOf" srcId="{B294A45F-A097-47D5-8F55-FC668EB3C982}" destId="{706E9A05-70AC-494E-B29F-F414922DE00D}" srcOrd="2" destOrd="0" presId="urn:microsoft.com/office/officeart/2005/8/layout/gear1"/>
    <dgm:cxn modelId="{D3CAA15F-809B-449B-B4C7-F52EC4A84ECE}" type="presOf" srcId="{D0115B0F-FDFB-494B-AC0A-E04A5EC234DA}" destId="{491B49C7-064E-438E-A5AF-D06F604607BC}" srcOrd="1" destOrd="0" presId="urn:microsoft.com/office/officeart/2005/8/layout/gear1"/>
    <dgm:cxn modelId="{EBF6C241-6C40-4A2E-84BC-B52B0944EC7E}" type="presOf" srcId="{A72F579A-815F-4730-AEB0-052A4E2EADB2}" destId="{1DC90457-DB2A-4C95-A36F-0563F25B6D53}" srcOrd="1" destOrd="0" presId="urn:microsoft.com/office/officeart/2005/8/layout/gear1"/>
    <dgm:cxn modelId="{5C012A6F-492C-4216-8D98-1C9CED36B44C}" type="presOf" srcId="{A72F579A-815F-4730-AEB0-052A4E2EADB2}" destId="{E9EE43DE-00F8-4019-BA85-9AFF0B3069A7}" srcOrd="2" destOrd="0" presId="urn:microsoft.com/office/officeart/2005/8/layout/gear1"/>
    <dgm:cxn modelId="{64245054-BF6B-45A8-B6B4-5E3294B19593}" type="presOf" srcId="{A72F579A-815F-4730-AEB0-052A4E2EADB2}" destId="{11E70583-C9D9-4A1B-9215-04DC48DCBD8D}" srcOrd="0" destOrd="0" presId="urn:microsoft.com/office/officeart/2005/8/layout/gear1"/>
    <dgm:cxn modelId="{D2ECF758-131A-41EE-A789-9D6FDC186481}" srcId="{F1469E50-24C6-4156-8DAA-6DD0C1079C89}" destId="{A72F579A-815F-4730-AEB0-052A4E2EADB2}" srcOrd="2" destOrd="0" parTransId="{8EA6516C-EB3A-4FC0-BB44-265A3652D4BC}" sibTransId="{6B184F14-5261-4D1F-8701-947EAF068BB3}"/>
    <dgm:cxn modelId="{B9B0E059-D79B-4376-8D5C-22FF356A77D3}" type="presOf" srcId="{881A9571-C437-40E4-90E1-61734033862D}" destId="{BE287C59-37F8-4A31-B5A2-F56A3CB15957}" srcOrd="0" destOrd="0" presId="urn:microsoft.com/office/officeart/2005/8/layout/gear1"/>
    <dgm:cxn modelId="{CD5AA65A-6000-4F48-85D3-EB084B6F41D0}" srcId="{F1469E50-24C6-4156-8DAA-6DD0C1079C89}" destId="{D0115B0F-FDFB-494B-AC0A-E04A5EC234DA}" srcOrd="0" destOrd="0" parTransId="{F3ECE90F-7A47-4472-9560-98DC857F992F}" sibTransId="{39A3B9F5-08CD-49EE-B590-A9FA60312E8F}"/>
    <dgm:cxn modelId="{78D93DA3-71DA-4B27-AF7D-4F6F06818383}" type="presOf" srcId="{6B184F14-5261-4D1F-8701-947EAF068BB3}" destId="{2A80456C-D6A1-43C9-80B2-09334D6E033A}" srcOrd="0" destOrd="0" presId="urn:microsoft.com/office/officeart/2005/8/layout/gear1"/>
    <dgm:cxn modelId="{38A955D8-3C8B-463D-BA25-2C9E34FDDEBB}" srcId="{F1469E50-24C6-4156-8DAA-6DD0C1079C89}" destId="{B294A45F-A097-47D5-8F55-FC668EB3C982}" srcOrd="1" destOrd="0" parTransId="{ACBA6356-2F80-466D-9121-489D204B80B8}" sibTransId="{881A9571-C437-40E4-90E1-61734033862D}"/>
    <dgm:cxn modelId="{5642BDE9-C21A-403B-9DBE-C06C15AD6197}" type="presOf" srcId="{A72F579A-815F-4730-AEB0-052A4E2EADB2}" destId="{F86AD8D8-4A96-48C0-A843-3A718641AD56}" srcOrd="3" destOrd="0" presId="urn:microsoft.com/office/officeart/2005/8/layout/gear1"/>
    <dgm:cxn modelId="{F00F5FF9-8EEF-4575-883E-9FECBCDECA1B}" type="presOf" srcId="{39A3B9F5-08CD-49EE-B590-A9FA60312E8F}" destId="{1E72715E-7366-4E78-A512-24F37F5D23DC}" srcOrd="0" destOrd="0" presId="urn:microsoft.com/office/officeart/2005/8/layout/gear1"/>
    <dgm:cxn modelId="{AD820DF2-DF49-4404-8EB2-21B39A3FB116}" type="presParOf" srcId="{DF72D2A9-E721-47DF-A758-78A445E0F3CE}" destId="{519C9BB9-1ADD-4304-93EC-C9FE618B8492}" srcOrd="0" destOrd="0" presId="urn:microsoft.com/office/officeart/2005/8/layout/gear1"/>
    <dgm:cxn modelId="{5FCC70D7-F25D-4F83-B73B-CC9743E22AA2}" type="presParOf" srcId="{DF72D2A9-E721-47DF-A758-78A445E0F3CE}" destId="{491B49C7-064E-438E-A5AF-D06F604607BC}" srcOrd="1" destOrd="0" presId="urn:microsoft.com/office/officeart/2005/8/layout/gear1"/>
    <dgm:cxn modelId="{99063BC2-9488-46FC-8DF6-8441C24C3965}" type="presParOf" srcId="{DF72D2A9-E721-47DF-A758-78A445E0F3CE}" destId="{A8AE7A62-856E-43C0-A01E-AB2F291FD15A}" srcOrd="2" destOrd="0" presId="urn:microsoft.com/office/officeart/2005/8/layout/gear1"/>
    <dgm:cxn modelId="{A0BC6D19-907A-47D7-A08F-5D179F64EECA}" type="presParOf" srcId="{DF72D2A9-E721-47DF-A758-78A445E0F3CE}" destId="{1CA3202A-9CD1-47F7-9D42-23E46A72BBFC}" srcOrd="3" destOrd="0" presId="urn:microsoft.com/office/officeart/2005/8/layout/gear1"/>
    <dgm:cxn modelId="{A3B8BF3C-AC9A-49CC-B2EF-B4679D8DF0C6}" type="presParOf" srcId="{DF72D2A9-E721-47DF-A758-78A445E0F3CE}" destId="{142EE68D-5808-445A-B73B-CEFF75A2773F}" srcOrd="4" destOrd="0" presId="urn:microsoft.com/office/officeart/2005/8/layout/gear1"/>
    <dgm:cxn modelId="{F5C1E3F4-99F8-4BD4-BD0B-C5FE69FE5223}" type="presParOf" srcId="{DF72D2A9-E721-47DF-A758-78A445E0F3CE}" destId="{706E9A05-70AC-494E-B29F-F414922DE00D}" srcOrd="5" destOrd="0" presId="urn:microsoft.com/office/officeart/2005/8/layout/gear1"/>
    <dgm:cxn modelId="{FCC3D189-BC5D-47B0-92BA-5A107E436E22}" type="presParOf" srcId="{DF72D2A9-E721-47DF-A758-78A445E0F3CE}" destId="{11E70583-C9D9-4A1B-9215-04DC48DCBD8D}" srcOrd="6" destOrd="0" presId="urn:microsoft.com/office/officeart/2005/8/layout/gear1"/>
    <dgm:cxn modelId="{DFFA59B1-FFDD-46BE-8FA1-73C7504494F7}" type="presParOf" srcId="{DF72D2A9-E721-47DF-A758-78A445E0F3CE}" destId="{1DC90457-DB2A-4C95-A36F-0563F25B6D53}" srcOrd="7" destOrd="0" presId="urn:microsoft.com/office/officeart/2005/8/layout/gear1"/>
    <dgm:cxn modelId="{FB52C3EF-7F00-44BF-9DC3-4F3DB8AE4938}" type="presParOf" srcId="{DF72D2A9-E721-47DF-A758-78A445E0F3CE}" destId="{E9EE43DE-00F8-4019-BA85-9AFF0B3069A7}" srcOrd="8" destOrd="0" presId="urn:microsoft.com/office/officeart/2005/8/layout/gear1"/>
    <dgm:cxn modelId="{A0EEF6B1-DF0D-4309-97B7-44A898FB6001}" type="presParOf" srcId="{DF72D2A9-E721-47DF-A758-78A445E0F3CE}" destId="{F86AD8D8-4A96-48C0-A843-3A718641AD56}" srcOrd="9" destOrd="0" presId="urn:microsoft.com/office/officeart/2005/8/layout/gear1"/>
    <dgm:cxn modelId="{2B9DD819-AFC3-413F-B930-1FC87889253A}" type="presParOf" srcId="{DF72D2A9-E721-47DF-A758-78A445E0F3CE}" destId="{1E72715E-7366-4E78-A512-24F37F5D23DC}" srcOrd="10" destOrd="0" presId="urn:microsoft.com/office/officeart/2005/8/layout/gear1"/>
    <dgm:cxn modelId="{E12A6285-B30D-4A0B-9086-69D1D9BB4F11}" type="presParOf" srcId="{DF72D2A9-E721-47DF-A758-78A445E0F3CE}" destId="{BE287C59-37F8-4A31-B5A2-F56A3CB15957}" srcOrd="11" destOrd="0" presId="urn:microsoft.com/office/officeart/2005/8/layout/gear1"/>
    <dgm:cxn modelId="{AE1DDF6A-5091-4106-9D09-6702BC865C7A}" type="presParOf" srcId="{DF72D2A9-E721-47DF-A758-78A445E0F3CE}" destId="{2A80456C-D6A1-43C9-80B2-09334D6E033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C9BB9-1ADD-4304-93EC-C9FE618B8492}">
      <dsp:nvSpPr>
        <dsp:cNvPr id="0" name=""/>
        <dsp:cNvSpPr/>
      </dsp:nvSpPr>
      <dsp:spPr>
        <a:xfrm>
          <a:off x="2373233" y="1958102"/>
          <a:ext cx="2393235" cy="2393235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>
              <a:latin typeface="Aptos" panose="020B0004020202020204" pitchFamily="34" charset="0"/>
            </a:rPr>
            <a:t>Steg 3, rubrik</a:t>
          </a:r>
        </a:p>
      </dsp:txBody>
      <dsp:txXfrm>
        <a:off x="2854380" y="2518706"/>
        <a:ext cx="1430941" cy="1230172"/>
      </dsp:txXfrm>
    </dsp:sp>
    <dsp:sp modelId="{1CA3202A-9CD1-47F7-9D42-23E46A72BBFC}">
      <dsp:nvSpPr>
        <dsp:cNvPr id="0" name=""/>
        <dsp:cNvSpPr/>
      </dsp:nvSpPr>
      <dsp:spPr>
        <a:xfrm>
          <a:off x="980804" y="1392428"/>
          <a:ext cx="1740535" cy="174053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>
              <a:latin typeface="Aptos" panose="020B0004020202020204" pitchFamily="34" charset="0"/>
            </a:rPr>
            <a:t>Steg 2, rubrik</a:t>
          </a:r>
        </a:p>
      </dsp:txBody>
      <dsp:txXfrm>
        <a:off x="1418989" y="1833261"/>
        <a:ext cx="864165" cy="858869"/>
      </dsp:txXfrm>
    </dsp:sp>
    <dsp:sp modelId="{11E70583-C9D9-4A1B-9215-04DC48DCBD8D}">
      <dsp:nvSpPr>
        <dsp:cNvPr id="0" name=""/>
        <dsp:cNvSpPr/>
      </dsp:nvSpPr>
      <dsp:spPr>
        <a:xfrm rot="20700000">
          <a:off x="1955682" y="191636"/>
          <a:ext cx="1705369" cy="1705369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>
              <a:latin typeface="Aptos" panose="020B0004020202020204" pitchFamily="34" charset="0"/>
            </a:rPr>
            <a:t>Steg 1, rubrik</a:t>
          </a:r>
        </a:p>
      </dsp:txBody>
      <dsp:txXfrm rot="-20700000">
        <a:off x="2329719" y="565673"/>
        <a:ext cx="957294" cy="957294"/>
      </dsp:txXfrm>
    </dsp:sp>
    <dsp:sp modelId="{1E72715E-7366-4E78-A512-24F37F5D23DC}">
      <dsp:nvSpPr>
        <dsp:cNvPr id="0" name=""/>
        <dsp:cNvSpPr/>
      </dsp:nvSpPr>
      <dsp:spPr>
        <a:xfrm>
          <a:off x="2190933" y="1595986"/>
          <a:ext cx="3063341" cy="3063341"/>
        </a:xfrm>
        <a:prstGeom prst="circularArrow">
          <a:avLst>
            <a:gd name="adj1" fmla="val 4687"/>
            <a:gd name="adj2" fmla="val 299029"/>
            <a:gd name="adj3" fmla="val 2519837"/>
            <a:gd name="adj4" fmla="val 1585339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87C59-37F8-4A31-B5A2-F56A3CB15957}">
      <dsp:nvSpPr>
        <dsp:cNvPr id="0" name=""/>
        <dsp:cNvSpPr/>
      </dsp:nvSpPr>
      <dsp:spPr>
        <a:xfrm>
          <a:off x="672559" y="1006639"/>
          <a:ext cx="2225709" cy="222570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0456C-D6A1-43C9-80B2-09334D6E033A}">
      <dsp:nvSpPr>
        <dsp:cNvPr id="0" name=""/>
        <dsp:cNvSpPr/>
      </dsp:nvSpPr>
      <dsp:spPr>
        <a:xfrm>
          <a:off x="1561212" y="-182577"/>
          <a:ext cx="2399762" cy="239976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4D8011-F4C0-4DC8-93EC-F444DCB9C574}" type="datetime1">
              <a:rPr lang="sv-SE" smtClean="0"/>
              <a:t>2024-11-11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77D2642-2D9A-4D56-AF22-4EBB6D3C9143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 dirty="0"/>
              <a:t>Redigera format för bakgrundstext</a:t>
            </a:r>
          </a:p>
          <a:p>
            <a:pPr lvl="1" rtl="0"/>
            <a:r>
              <a:rPr lang="sv-SE" noProof="0" dirty="0"/>
              <a:t>Nivå två</a:t>
            </a:r>
          </a:p>
          <a:p>
            <a:pPr lvl="2" rtl="0"/>
            <a:r>
              <a:rPr lang="sv-SE" noProof="0" dirty="0"/>
              <a:t>Nivå tre</a:t>
            </a:r>
          </a:p>
          <a:p>
            <a:pPr lvl="3" rtl="0"/>
            <a:r>
              <a:rPr lang="sv-SE" noProof="0" dirty="0"/>
              <a:t>Nivå fyra</a:t>
            </a:r>
          </a:p>
          <a:p>
            <a:pPr lvl="4" rtl="0"/>
            <a:r>
              <a:rPr lang="sv-SE" noProof="0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086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2954338"/>
            <a:ext cx="5788025" cy="5873750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300"/>
              </a:spcAft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810395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765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90640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00118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9623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5047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83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6115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4756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3965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63454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9546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248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181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2838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sv-SE" smtClean="0"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2653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0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0C3C2E9-03A4-510A-F55F-509141D1D19C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7957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D99BC8F-AA4E-4E6C-9B12-47C599F26062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37954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074E6D4-739C-4F85-B85B-5FBBF03638CF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pPr rtl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758544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074E6D4-739C-4F85-B85B-5FBBF03638CF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pPr rtl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68403490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C27F761-85B9-4289-BD8B-CF5B7652A06C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66458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DE4D7DE-EFA0-490A-9AF6-E8CD016597A6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65127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6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074E6D4-739C-4F85-B85B-5FBBF03638CF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pPr rtl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49349697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FA84681-AA74-6E06-CD6A-2810CA09239B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85573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763A0EE-89A4-41B0-B609-307672B9BD89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54081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DCDC824-4C1B-4549-8420-A9090936496C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4214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 rtl="0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sv-SE" noProof="0" dirty="0"/>
              <a:t>Klicka här för att ändra format för HUVUDRUBRIK</a:t>
            </a:r>
          </a:p>
        </p:txBody>
      </p:sp>
      <p:sp>
        <p:nvSpPr>
          <p:cNvPr id="9" name="Platshållare för bild 2" descr="En tom platshållare för att lägga till en bild. Klicka på platshållaren och markera bilden du vill lägga till.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13" name="Platshållare för bild 2" descr="En tom platshållare för att lägga till en bild. Klicka på platshållaren och markera bilden du vill lägga till.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14" name="Platshållare för bild 2" descr="En tom platshållare för att lägga till en bild. Klicka på platshållaren och markera bilden du vill lägga till.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v-SE" noProof="0" dirty="0"/>
              <a:t>Klicka här för att ändra format för underrubrik</a:t>
            </a:r>
          </a:p>
        </p:txBody>
      </p:sp>
    </p:spTree>
    <p:extLst>
      <p:ext uri="{BB962C8B-B14F-4D97-AF65-F5344CB8AC3E}">
        <p14:creationId xmlns:p14="http://schemas.microsoft.com/office/powerpoint/2010/main" val="1292940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 rtl="0">
              <a:defRPr sz="3000"/>
            </a:lvl1pPr>
          </a:lstStyle>
          <a:p>
            <a:pPr rtl="0"/>
            <a:r>
              <a:rPr lang="sv-SE" noProof="0" dirty="0"/>
              <a:t>Klicka här för att ändra format för HUVUDRUBRIK</a:t>
            </a:r>
          </a:p>
        </p:txBody>
      </p:sp>
      <p:sp>
        <p:nvSpPr>
          <p:cNvPr id="3" name="Platshållare 2 för innehåll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v-SE" noProof="0"/>
              <a:t>Klicka här för att ändra format på bakgrundstexten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  <a:endParaRPr lang="sv-SE" noProof="0" dirty="0"/>
          </a:p>
        </p:txBody>
      </p:sp>
      <p:sp>
        <p:nvSpPr>
          <p:cNvPr id="4" name="Platshållare 3 för text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 noProof="0"/>
              <a:t>Klicka här för att ändra format på bakgrundstexten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 noProof="0" dirty="0"/>
              <a:t>Lägg till en sidfot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9C714B-7579-4674-BD03-86EA15C8CB54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sv-SE" noProof="0" smtClean="0"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343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 rtl="0"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sv-SE" noProof="0" dirty="0"/>
              <a:t>Klicka här för att ändra format för HUVUDRUBRIK</a:t>
            </a:r>
          </a:p>
        </p:txBody>
      </p:sp>
      <p:sp>
        <p:nvSpPr>
          <p:cNvPr id="6" name="Platshållare 2 för bild" descr="En tom platshållare för att lägga till en bild. Klicka på platshållaren och markera bilden du vill lägga till.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 noProof="0"/>
              <a:t>Klicka på ikonen för att lägga till en bild</a:t>
            </a:r>
            <a:endParaRPr lang="sv-SE" noProof="0" dirty="0"/>
          </a:p>
        </p:txBody>
      </p:sp>
      <p:sp>
        <p:nvSpPr>
          <p:cNvPr id="4" name="Platshållare 3 för text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 noProof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rgbClr val="0657A5"/>
            </a:gs>
            <a:gs pos="93000">
              <a:schemeClr val="accent1">
                <a:lumMod val="45000"/>
                <a:lumOff val="55000"/>
              </a:schemeClr>
            </a:gs>
            <a:gs pos="9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074E6D4-739C-4F85-B85B-5FBBF03638CF}" type="datetime1">
              <a:rPr lang="sv-SE" noProof="0" smtClean="0"/>
              <a:t>2024-11-11</a:t>
            </a:fld>
            <a:endParaRPr lang="sv-S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sv-SE" noProof="0"/>
              <a:t>Lägg till en sidfot</a:t>
            </a:r>
            <a:endParaRPr lang="sv-S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sv-SE" noProof="0" smtClean="0"/>
              <a:pPr rtl="0"/>
              <a:t>‹#›</a:t>
            </a:fld>
            <a:endParaRPr lang="sv-SE" noProof="0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9E1CB5E-1FA8-A14F-5DC1-3C1066D403E6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174752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6" r:id="rId13"/>
    <p:sldLayoutId id="2147483657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3400" y="5088182"/>
            <a:ext cx="11125200" cy="914400"/>
          </a:xfrm>
        </p:spPr>
        <p:txBody>
          <a:bodyPr rtlCol="0"/>
          <a:lstStyle/>
          <a:p>
            <a:pPr rtl="0"/>
            <a:r>
              <a:rPr lang="sv-SE" b="1" dirty="0">
                <a:latin typeface="Aptos" panose="020B0004020202020204" pitchFamily="34" charset="0"/>
              </a:rPr>
              <a:t>IK Viljan Strängnäs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sv-SE" b="1" dirty="0">
                <a:latin typeface="Aptos" panose="020B0004020202020204" pitchFamily="34" charset="0"/>
              </a:rPr>
              <a:t>Roligt – Socialt - Målinriktat</a:t>
            </a:r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7B0F915-2312-0EC6-5FF6-122724A2FB6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4023360" cy="4745736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AAAC16C-53C6-40AE-4880-96AE4C8446B3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F14935E-570F-4972-03DA-5FBEBC75A0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1" r="1"/>
          <a:stretch/>
        </p:blipFill>
        <p:spPr>
          <a:xfrm>
            <a:off x="10659036" y="5207248"/>
            <a:ext cx="1118028" cy="1590667"/>
          </a:xfrm>
          <a:prstGeom prst="rect">
            <a:avLst/>
          </a:prstGeom>
          <a:noFill/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239A554-9B1B-09B7-159B-2C0EF2169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097" y="870568"/>
            <a:ext cx="2610442" cy="369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2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ruta 20">
            <a:extLst>
              <a:ext uri="{FF2B5EF4-FFF2-40B4-BE49-F238E27FC236}">
                <a16:creationId xmlns:a16="http://schemas.microsoft.com/office/drawing/2014/main" id="{10B6C317-CAE2-4892-8B32-68F5B0ACF723}"/>
              </a:ext>
            </a:extLst>
          </p:cNvPr>
          <p:cNvSpPr txBox="1"/>
          <p:nvPr/>
        </p:nvSpPr>
        <p:spPr>
          <a:xfrm>
            <a:off x="6240322" y="4228860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sv-SE" sz="1400" dirty="0">
              <a:solidFill>
                <a:srgbClr val="003399"/>
              </a:solidFill>
              <a:latin typeface="Arial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sv-SE" sz="1400" dirty="0">
              <a:solidFill>
                <a:srgbClr val="003399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E70FE72-F9D1-2C46-4FD0-0BDFC0AEBCD3}"/>
              </a:ext>
            </a:extLst>
          </p:cNvPr>
          <p:cNvSpPr/>
          <p:nvPr/>
        </p:nvSpPr>
        <p:spPr>
          <a:xfrm>
            <a:off x="2053463" y="605820"/>
            <a:ext cx="7713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Fotboll</a:t>
            </a:r>
            <a:r>
              <a:rPr kumimoji="0" lang="sv-SE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BACC6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sv-SE" sz="5400" b="1" i="0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är inte bara fotboll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4229CE7-5AB3-1B5A-4D1E-FE81C9D3C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464" y="1976336"/>
            <a:ext cx="3304318" cy="331041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29FB020-D834-3646-30B2-17218A79B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0241499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sv-SE" sz="3600" dirty="0">
                <a:solidFill>
                  <a:schemeClr val="bg1"/>
                </a:solidFill>
                <a:latin typeface="Aptos" panose="020B0004020202020204" pitchFamily="34" charset="0"/>
              </a:rPr>
              <a:t>RUBRIK- OCH INNEHÅLLSLAYOUT MED LISTA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första punkt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andra punkt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tredje punkt här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A9CA288-B171-6E82-C68F-9747D049C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31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83381B8-8453-BD25-86B9-D6C2C857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540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658F3EBC-2CFA-23EA-FEFA-32666E1F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940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D710A84A-8167-6356-967E-85CEC6736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17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sv-SE" sz="3600" dirty="0">
                <a:solidFill>
                  <a:schemeClr val="bg1"/>
                </a:solidFill>
                <a:latin typeface="Aptos" panose="020B0004020202020204" pitchFamily="34" charset="0"/>
              </a:rPr>
              <a:t>RUBRIK- OCH INNEHÅLLSLAYOUT MED LISTA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första punkt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andra punkt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Infoga din tredje punkt här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78D7B65-3242-F2CD-40A7-8A00FA7AD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sv-SE" sz="3600" dirty="0">
                <a:solidFill>
                  <a:schemeClr val="bg1"/>
                </a:solidFill>
                <a:latin typeface="Aptos" panose="020B0004020202020204" pitchFamily="34" charset="0"/>
              </a:rPr>
              <a:t>RUBRIK OCH INNEHÅLLSLAYOUT MED DIAGRAM</a:t>
            </a:r>
          </a:p>
        </p:txBody>
      </p:sp>
      <p:graphicFrame>
        <p:nvGraphicFramePr>
          <p:cNvPr id="7" name="Platshållare för innehåll 6" descr="Grupperat stående stapeldiagram som visar&#10;3 serier för 4 kategorier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9707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Bildobjekt 2">
            <a:extLst>
              <a:ext uri="{FF2B5EF4-FFF2-40B4-BE49-F238E27FC236}">
                <a16:creationId xmlns:a16="http://schemas.microsoft.com/office/drawing/2014/main" id="{1ACE0AE7-720C-ACFE-33C0-1EC1ADB93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45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Två innehållslayouter med tabell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Första punkten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Andra punkten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Tredje punkten här</a:t>
            </a: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08215177"/>
              </p:ext>
            </p:extLst>
          </p:nvPr>
        </p:nvGraphicFramePr>
        <p:xfrm>
          <a:off x="6172200" y="1825625"/>
          <a:ext cx="5181600" cy="23088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215"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Klass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Grupp 1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Grupp 2</a:t>
                      </a:r>
                    </a:p>
                  </a:txBody>
                  <a:tcPr marL="105389" marR="10538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Klass 1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82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95</a:t>
                      </a:r>
                    </a:p>
                  </a:txBody>
                  <a:tcPr marL="105389" marR="10538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Klass 2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76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88</a:t>
                      </a:r>
                    </a:p>
                  </a:txBody>
                  <a:tcPr marL="105389" marR="10538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Klass 3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84</a:t>
                      </a:r>
                    </a:p>
                  </a:txBody>
                  <a:tcPr marL="105389" marR="10538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noProof="0" dirty="0">
                          <a:latin typeface="Aptos" panose="020B0004020202020204" pitchFamily="34" charset="0"/>
                        </a:rPr>
                        <a:t>90</a:t>
                      </a:r>
                    </a:p>
                  </a:txBody>
                  <a:tcPr marL="105389" marR="10538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Bildobjekt 3">
            <a:extLst>
              <a:ext uri="{FF2B5EF4-FFF2-40B4-BE49-F238E27FC236}">
                <a16:creationId xmlns:a16="http://schemas.microsoft.com/office/drawing/2014/main" id="{0F0F3D80-EB87-C4E5-9AA3-981AB8035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04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Två innehållslayouter med </a:t>
            </a:r>
            <a:r>
              <a:rPr lang="sv-SE" dirty="0" err="1">
                <a:solidFill>
                  <a:schemeClr val="bg1"/>
                </a:solidFill>
                <a:latin typeface="Aptos" panose="020B0004020202020204" pitchFamily="34" charset="0"/>
              </a:rPr>
              <a:t>SmartArt</a:t>
            </a:r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Första punkten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Andra punkten här</a:t>
            </a:r>
          </a:p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Tredje punkten här</a:t>
            </a:r>
          </a:p>
        </p:txBody>
      </p:sp>
      <p:graphicFrame>
        <p:nvGraphicFramePr>
          <p:cNvPr id="6" name="Platshållare för innehåll 5" descr="Kugghjulsdiagram med en sekvens på 3 steg som visar sammanhängande idéer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2011703"/>
              </p:ext>
            </p:extLst>
          </p:nvPr>
        </p:nvGraphicFramePr>
        <p:xfrm>
          <a:off x="4935070" y="1467037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Bildobjekt 3">
            <a:extLst>
              <a:ext uri="{FF2B5EF4-FFF2-40B4-BE49-F238E27FC236}">
                <a16:creationId xmlns:a16="http://schemas.microsoft.com/office/drawing/2014/main" id="{7623A72C-E578-249F-FC91-629A66055E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24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Lägg till en bildrubrik – 3</a:t>
            </a:r>
          </a:p>
        </p:txBody>
      </p:sp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1D0627C2-EE88-B701-A38D-5A921D4ECCC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E633B10-11FE-79FB-726E-55C9ECF97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693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Lägg till en bildrubrik – 4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877870E-32E4-939C-958E-43100D68A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478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E1D75095-63E2-F10D-FD84-58E292215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904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7EC392AA-6B31-697E-11EB-52F42E250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463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6BD2F8B2-5195-A1C4-DEF2-076063748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056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Lägg till en bildrubrik – 5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071130" y="1819417"/>
            <a:ext cx="3514564" cy="1581912"/>
          </a:xfrm>
        </p:spPr>
        <p:txBody>
          <a:bodyPr rtlCol="0"/>
          <a:lstStyle/>
          <a:p>
            <a:pPr rtl="0"/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70101E7B-36F7-4E5A-A768-53C8FDF04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5ADD699-1213-2C9F-B6B9-4A5ED5E2E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185" y="5286751"/>
            <a:ext cx="886828" cy="1201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898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Lägg till en bildrubrik – 6</a:t>
            </a:r>
          </a:p>
        </p:txBody>
      </p:sp>
      <p:sp>
        <p:nvSpPr>
          <p:cNvPr id="2" name="Platshållare för bild 1" descr="En tom platshållare för att lägga till en bild. Klicka på platshållaren och markera bilden du vill lägga till"/>
          <p:cNvSpPr>
            <a:spLocks noGrp="1"/>
          </p:cNvSpPr>
          <p:nvPr>
            <p:ph type="pic" idx="1"/>
          </p:nvPr>
        </p:nvSpPr>
        <p:spPr>
          <a:xfrm>
            <a:off x="4772025" y="457200"/>
            <a:ext cx="6172200" cy="4873625"/>
          </a:xfrm>
        </p:spPr>
        <p:txBody>
          <a:bodyPr/>
          <a:lstStyle/>
          <a:p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4F67B9D-D79E-FADD-7B11-694F82B791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1" r="1"/>
          <a:stretch/>
        </p:blipFill>
        <p:spPr>
          <a:xfrm>
            <a:off x="10781604" y="5478230"/>
            <a:ext cx="887883" cy="1263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616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 dirty="0">
                <a:solidFill>
                  <a:schemeClr val="bg1"/>
                </a:solidFill>
                <a:latin typeface="Aptos" panose="020B0004020202020204" pitchFamily="34" charset="0"/>
              </a:rPr>
              <a:t>Lägg till en bildrubrik – 6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2"/>
          </p:nvPr>
        </p:nvSpPr>
        <p:spPr>
          <a:xfrm>
            <a:off x="8164513" y="1523206"/>
            <a:ext cx="3932237" cy="3811588"/>
          </a:xfrm>
        </p:spPr>
        <p:txBody>
          <a:bodyPr rtlCol="0"/>
          <a:lstStyle/>
          <a:p>
            <a:pPr rtl="0"/>
            <a:endParaRPr lang="sv-SE" dirty="0">
              <a:latin typeface="Aptos" panose="020B0004020202020204" pitchFamily="34" charset="0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8B9D9BD-050D-A211-8003-1CF377F507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1" r="1"/>
          <a:stretch/>
        </p:blipFill>
        <p:spPr>
          <a:xfrm>
            <a:off x="10781604" y="5478230"/>
            <a:ext cx="887883" cy="1263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570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850</TotalTime>
  <Words>160</Words>
  <Application>Microsoft Office PowerPoint</Application>
  <PresentationFormat>Bredbild</PresentationFormat>
  <Paragraphs>57</Paragraphs>
  <Slides>18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Office-tema</vt:lpstr>
      <vt:lpstr>IK Viljan Strängnäs</vt:lpstr>
      <vt:lpstr>PowerPoint-presentation</vt:lpstr>
      <vt:lpstr>RUBRIK- OCH INNEHÅLLSLAYOUT MED LISTA</vt:lpstr>
      <vt:lpstr>PowerPoint-presentation</vt:lpstr>
      <vt:lpstr>PowerPoint-presentation</vt:lpstr>
      <vt:lpstr>PowerPoint-presentation</vt:lpstr>
      <vt:lpstr>RUBRIK- OCH INNEHÅLLSLAYOUT MED LISTA</vt:lpstr>
      <vt:lpstr>RUBRIK OCH INNEHÅLLSLAYOUT MED DIAGRAM</vt:lpstr>
      <vt:lpstr>Två innehållslayouter med tabell</vt:lpstr>
      <vt:lpstr>Två innehållslayouter med SmartArt</vt:lpstr>
      <vt:lpstr>Lägg till en bildrubrik – 3</vt:lpstr>
      <vt:lpstr>Lägg till en bildrubrik – 4</vt:lpstr>
      <vt:lpstr>PowerPoint-presentation</vt:lpstr>
      <vt:lpstr>PowerPoint-presentation</vt:lpstr>
      <vt:lpstr>PowerPoint-presentation</vt:lpstr>
      <vt:lpstr>Lägg till en bildrubrik – 5</vt:lpstr>
      <vt:lpstr>Lägg till en bildrubrik – 6</vt:lpstr>
      <vt:lpstr>Lägg till en bildrubrik –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 Viljan Strängnäs</dc:title>
  <dc:creator>Jan Sjöholm</dc:creator>
  <cp:lastModifiedBy>Jan Sjöholm</cp:lastModifiedBy>
  <cp:revision>1</cp:revision>
  <dcterms:created xsi:type="dcterms:W3CDTF">2023-07-06T06:57:14Z</dcterms:created>
  <dcterms:modified xsi:type="dcterms:W3CDTF">2024-11-11T13:34:43Z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