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68" r:id="rId3"/>
    <p:sldId id="258" r:id="rId4"/>
    <p:sldId id="262" r:id="rId5"/>
    <p:sldId id="270" r:id="rId6"/>
    <p:sldId id="271" r:id="rId7"/>
    <p:sldId id="272" r:id="rId8"/>
    <p:sldId id="269" r:id="rId9"/>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087" autoAdjust="0"/>
  </p:normalViewPr>
  <p:slideViewPr>
    <p:cSldViewPr snapToGrid="0">
      <p:cViewPr varScale="1">
        <p:scale>
          <a:sx n="74" d="100"/>
          <a:sy n="74" d="100"/>
        </p:scale>
        <p:origin x="99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Kristensson" userId="6c9f5aa1-2908-46b8-a760-f28b8c3a66af" providerId="ADAL" clId="{0229F299-DDC6-437E-8A45-48CBA6EC8F1A}"/>
    <pc:docChg chg="delSld">
      <pc:chgData name="Anna Kristensson" userId="6c9f5aa1-2908-46b8-a760-f28b8c3a66af" providerId="ADAL" clId="{0229F299-DDC6-437E-8A45-48CBA6EC8F1A}" dt="2026-08-20T13:53:18.002" v="3" actId="47"/>
      <pc:docMkLst>
        <pc:docMk/>
      </pc:docMkLst>
      <pc:sldChg chg="del">
        <pc:chgData name="Anna Kristensson" userId="6c9f5aa1-2908-46b8-a760-f28b8c3a66af" providerId="ADAL" clId="{0229F299-DDC6-437E-8A45-48CBA6EC8F1A}" dt="2026-08-20T13:53:11.554" v="0" actId="47"/>
        <pc:sldMkLst>
          <pc:docMk/>
          <pc:sldMk cId="2138825593" sldId="259"/>
        </pc:sldMkLst>
      </pc:sldChg>
      <pc:sldChg chg="del">
        <pc:chgData name="Anna Kristensson" userId="6c9f5aa1-2908-46b8-a760-f28b8c3a66af" providerId="ADAL" clId="{0229F299-DDC6-437E-8A45-48CBA6EC8F1A}" dt="2026-08-20T13:53:12.131" v="1" actId="47"/>
        <pc:sldMkLst>
          <pc:docMk/>
          <pc:sldMk cId="257152369" sldId="261"/>
        </pc:sldMkLst>
      </pc:sldChg>
      <pc:sldChg chg="del">
        <pc:chgData name="Anna Kristensson" userId="6c9f5aa1-2908-46b8-a760-f28b8c3a66af" providerId="ADAL" clId="{0229F299-DDC6-437E-8A45-48CBA6EC8F1A}" dt="2026-08-20T13:53:14.307" v="2" actId="47"/>
        <pc:sldMkLst>
          <pc:docMk/>
          <pc:sldMk cId="550923221" sldId="263"/>
        </pc:sldMkLst>
      </pc:sldChg>
      <pc:sldChg chg="del">
        <pc:chgData name="Anna Kristensson" userId="6c9f5aa1-2908-46b8-a760-f28b8c3a66af" providerId="ADAL" clId="{0229F299-DDC6-437E-8A45-48CBA6EC8F1A}" dt="2026-08-20T13:53:18.002" v="3" actId="47"/>
        <pc:sldMkLst>
          <pc:docMk/>
          <pc:sldMk cId="293193522"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1A1868-D445-4BFD-99CF-67AAB5C6F162}" type="datetimeFigureOut">
              <a:rPr lang="en-SE" smtClean="0"/>
              <a:t>2026-08-20</a:t>
            </a:fld>
            <a:endParaRPr lang="en-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C43B0C-34F3-4E23-8C9B-EB4C42287037}" type="slidenum">
              <a:rPr lang="en-SE" smtClean="0"/>
              <a:t>‹#›</a:t>
            </a:fld>
            <a:endParaRPr lang="en-SE"/>
          </a:p>
        </p:txBody>
      </p:sp>
    </p:spTree>
    <p:extLst>
      <p:ext uri="{BB962C8B-B14F-4D97-AF65-F5344CB8AC3E}">
        <p14:creationId xmlns:p14="http://schemas.microsoft.com/office/powerpoint/2010/main" val="325688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Föreningen</a:t>
            </a:r>
            <a:r>
              <a:rPr lang="en-US" dirty="0"/>
              <a:t> </a:t>
            </a:r>
            <a:r>
              <a:rPr lang="en-US" dirty="0" err="1"/>
              <a:t>breddorienterar</a:t>
            </a:r>
            <a:r>
              <a:rPr lang="en-US" dirty="0"/>
              <a:t> </a:t>
            </a:r>
            <a:r>
              <a:rPr lang="en-US" dirty="0" err="1"/>
              <a:t>och</a:t>
            </a:r>
            <a:r>
              <a:rPr lang="en-US" dirty="0"/>
              <a:t> </a:t>
            </a:r>
            <a:r>
              <a:rPr lang="en-US" dirty="0" err="1"/>
              <a:t>erbjuder</a:t>
            </a:r>
            <a:r>
              <a:rPr lang="en-US" dirty="0"/>
              <a:t> </a:t>
            </a:r>
            <a:r>
              <a:rPr lang="en-US" dirty="0" err="1"/>
              <a:t>olika</a:t>
            </a:r>
            <a:r>
              <a:rPr lang="en-US" dirty="0"/>
              <a:t> </a:t>
            </a:r>
            <a:r>
              <a:rPr lang="en-US" dirty="0" err="1"/>
              <a:t>grenar</a:t>
            </a:r>
            <a:r>
              <a:rPr lang="en-US" dirty="0"/>
              <a:t> </a:t>
            </a:r>
            <a:r>
              <a:rPr lang="en-US" dirty="0" err="1"/>
              <a:t>som</a:t>
            </a:r>
            <a:r>
              <a:rPr lang="en-US" dirty="0"/>
              <a:t> </a:t>
            </a:r>
            <a:r>
              <a:rPr lang="en-US" dirty="0" err="1"/>
              <a:t>Truppgymnastik</a:t>
            </a:r>
            <a:r>
              <a:rPr lang="en-US" dirty="0"/>
              <a:t>, </a:t>
            </a:r>
            <a:r>
              <a:rPr lang="en-US" dirty="0" err="1"/>
              <a:t>Alla</a:t>
            </a:r>
            <a:r>
              <a:rPr lang="en-US" dirty="0"/>
              <a:t> </a:t>
            </a:r>
            <a:r>
              <a:rPr lang="en-US" dirty="0" err="1"/>
              <a:t>kan</a:t>
            </a:r>
            <a:r>
              <a:rPr lang="en-US" dirty="0"/>
              <a:t> </a:t>
            </a:r>
            <a:r>
              <a:rPr lang="en-US" dirty="0" err="1"/>
              <a:t>gympaoch</a:t>
            </a:r>
            <a:r>
              <a:rPr lang="en-US" dirty="0"/>
              <a:t> </a:t>
            </a:r>
            <a:r>
              <a:rPr lang="en-US" dirty="0" err="1"/>
              <a:t>Parkkour</a:t>
            </a:r>
            <a:r>
              <a:rPr lang="en-US" dirty="0"/>
              <a:t>, för </a:t>
            </a:r>
            <a:r>
              <a:rPr lang="en-US" dirty="0" err="1"/>
              <a:t>att</a:t>
            </a:r>
            <a:r>
              <a:rPr lang="en-US" dirty="0"/>
              <a:t> </a:t>
            </a:r>
            <a:r>
              <a:rPr lang="en-US" dirty="0" err="1"/>
              <a:t>nå</a:t>
            </a:r>
            <a:r>
              <a:rPr lang="en-US" dirty="0"/>
              <a:t> </a:t>
            </a:r>
            <a:r>
              <a:rPr lang="en-US" dirty="0" err="1"/>
              <a:t>stor</a:t>
            </a:r>
            <a:r>
              <a:rPr lang="en-US" dirty="0"/>
              <a:t> </a:t>
            </a:r>
            <a:r>
              <a:rPr lang="en-US" dirty="0" err="1"/>
              <a:t>målgrupp</a:t>
            </a:r>
          </a:p>
        </p:txBody>
      </p:sp>
      <p:sp>
        <p:nvSpPr>
          <p:cNvPr id="4" name="Slide Number Placeholder 3"/>
          <p:cNvSpPr>
            <a:spLocks noGrp="1"/>
          </p:cNvSpPr>
          <p:nvPr>
            <p:ph type="sldNum" sz="quarter" idx="5"/>
          </p:nvPr>
        </p:nvSpPr>
        <p:spPr/>
        <p:txBody>
          <a:bodyPr/>
          <a:lstStyle/>
          <a:p>
            <a:fld id="{65C43B0C-34F3-4E23-8C9B-EB4C42287037}" type="slidenum">
              <a:rPr lang="en-SE" smtClean="0"/>
              <a:t>6</a:t>
            </a:fld>
            <a:endParaRPr lang="en-SE"/>
          </a:p>
        </p:txBody>
      </p:sp>
    </p:spTree>
    <p:extLst>
      <p:ext uri="{BB962C8B-B14F-4D97-AF65-F5344CB8AC3E}">
        <p14:creationId xmlns:p14="http://schemas.microsoft.com/office/powerpoint/2010/main" val="2365887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678A-EF03-8B1A-B47B-E8C847376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E"/>
          </a:p>
        </p:txBody>
      </p:sp>
      <p:sp>
        <p:nvSpPr>
          <p:cNvPr id="3" name="Subtitle 2">
            <a:extLst>
              <a:ext uri="{FF2B5EF4-FFF2-40B4-BE49-F238E27FC236}">
                <a16:creationId xmlns:a16="http://schemas.microsoft.com/office/drawing/2014/main" id="{5FFC047E-2561-E225-63E3-A7BB0A8B72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E"/>
          </a:p>
        </p:txBody>
      </p:sp>
      <p:sp>
        <p:nvSpPr>
          <p:cNvPr id="4" name="Date Placeholder 3">
            <a:extLst>
              <a:ext uri="{FF2B5EF4-FFF2-40B4-BE49-F238E27FC236}">
                <a16:creationId xmlns:a16="http://schemas.microsoft.com/office/drawing/2014/main" id="{8D1D4BFC-7F02-4749-23DF-FA2FA3E51EB4}"/>
              </a:ext>
            </a:extLst>
          </p:cNvPr>
          <p:cNvSpPr>
            <a:spLocks noGrp="1"/>
          </p:cNvSpPr>
          <p:nvPr>
            <p:ph type="dt" sz="half" idx="10"/>
          </p:nvPr>
        </p:nvSpPr>
        <p:spPr/>
        <p:txBody>
          <a:bodyPr/>
          <a:lstStyle/>
          <a:p>
            <a:r>
              <a:rPr lang="en-SE"/>
              <a:t>2025-09-25 UIF Gymnastik</a:t>
            </a:r>
          </a:p>
        </p:txBody>
      </p:sp>
      <p:sp>
        <p:nvSpPr>
          <p:cNvPr id="5" name="Footer Placeholder 4">
            <a:extLst>
              <a:ext uri="{FF2B5EF4-FFF2-40B4-BE49-F238E27FC236}">
                <a16:creationId xmlns:a16="http://schemas.microsoft.com/office/drawing/2014/main" id="{6156DB30-4303-50AC-A7D1-6D66EBFA8C75}"/>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AB7DE143-2F72-7E9E-D526-7E3D3E23A62D}"/>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891211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94D2-C474-B457-E842-C4E05BC1BB91}"/>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A61256C1-893C-4FB3-E1A2-4DDE58C3DA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B6820114-280A-666F-2271-2A32CD1D3582}"/>
              </a:ext>
            </a:extLst>
          </p:cNvPr>
          <p:cNvSpPr>
            <a:spLocks noGrp="1"/>
          </p:cNvSpPr>
          <p:nvPr>
            <p:ph type="dt" sz="half" idx="10"/>
          </p:nvPr>
        </p:nvSpPr>
        <p:spPr/>
        <p:txBody>
          <a:bodyPr/>
          <a:lstStyle/>
          <a:p>
            <a:r>
              <a:rPr lang="en-SE"/>
              <a:t>2025-09-25 UIF Gymnastik</a:t>
            </a:r>
          </a:p>
        </p:txBody>
      </p:sp>
      <p:sp>
        <p:nvSpPr>
          <p:cNvPr id="5" name="Footer Placeholder 4">
            <a:extLst>
              <a:ext uri="{FF2B5EF4-FFF2-40B4-BE49-F238E27FC236}">
                <a16:creationId xmlns:a16="http://schemas.microsoft.com/office/drawing/2014/main" id="{307D6628-70A3-1851-9806-5069940A137D}"/>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165ED680-DE9F-3C1D-501B-1E3A53A5F505}"/>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405668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344B-155C-734C-26DD-A453C2252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E"/>
          </a:p>
        </p:txBody>
      </p:sp>
      <p:sp>
        <p:nvSpPr>
          <p:cNvPr id="3" name="Text Placeholder 2">
            <a:extLst>
              <a:ext uri="{FF2B5EF4-FFF2-40B4-BE49-F238E27FC236}">
                <a16:creationId xmlns:a16="http://schemas.microsoft.com/office/drawing/2014/main" id="{6D6CDC2C-42EC-4DC6-AD79-7062F88452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DE2EB6-7616-77FA-2D5D-917F9D5F9479}"/>
              </a:ext>
            </a:extLst>
          </p:cNvPr>
          <p:cNvSpPr>
            <a:spLocks noGrp="1"/>
          </p:cNvSpPr>
          <p:nvPr>
            <p:ph type="dt" sz="half" idx="10"/>
          </p:nvPr>
        </p:nvSpPr>
        <p:spPr/>
        <p:txBody>
          <a:bodyPr/>
          <a:lstStyle/>
          <a:p>
            <a:r>
              <a:rPr lang="en-SE"/>
              <a:t>2025-09-25 UIF Gymnastik</a:t>
            </a:r>
          </a:p>
        </p:txBody>
      </p:sp>
      <p:sp>
        <p:nvSpPr>
          <p:cNvPr id="5" name="Footer Placeholder 4">
            <a:extLst>
              <a:ext uri="{FF2B5EF4-FFF2-40B4-BE49-F238E27FC236}">
                <a16:creationId xmlns:a16="http://schemas.microsoft.com/office/drawing/2014/main" id="{32732E25-E69B-B7CC-1EF5-F652829945F8}"/>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ED327F5-BEF9-D43C-1779-21660F509942}"/>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4027280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8197-5954-803E-FED1-A02D7CD1E9DE}"/>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4F195772-80B8-E8BF-2D36-DC325557E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Content Placeholder 3">
            <a:extLst>
              <a:ext uri="{FF2B5EF4-FFF2-40B4-BE49-F238E27FC236}">
                <a16:creationId xmlns:a16="http://schemas.microsoft.com/office/drawing/2014/main" id="{0EF4AE4F-BFF1-EEF7-3D29-444340F5A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Date Placeholder 4">
            <a:extLst>
              <a:ext uri="{FF2B5EF4-FFF2-40B4-BE49-F238E27FC236}">
                <a16:creationId xmlns:a16="http://schemas.microsoft.com/office/drawing/2014/main" id="{10045097-6589-AEB8-1D0E-8A7E06188E3E}"/>
              </a:ext>
            </a:extLst>
          </p:cNvPr>
          <p:cNvSpPr>
            <a:spLocks noGrp="1"/>
          </p:cNvSpPr>
          <p:nvPr>
            <p:ph type="dt" sz="half" idx="10"/>
          </p:nvPr>
        </p:nvSpPr>
        <p:spPr/>
        <p:txBody>
          <a:bodyPr/>
          <a:lstStyle/>
          <a:p>
            <a:r>
              <a:rPr lang="en-SE"/>
              <a:t>2025-09-25 UIF Gymnastik</a:t>
            </a:r>
          </a:p>
        </p:txBody>
      </p:sp>
      <p:sp>
        <p:nvSpPr>
          <p:cNvPr id="6" name="Footer Placeholder 5">
            <a:extLst>
              <a:ext uri="{FF2B5EF4-FFF2-40B4-BE49-F238E27FC236}">
                <a16:creationId xmlns:a16="http://schemas.microsoft.com/office/drawing/2014/main" id="{1505502D-E60C-BDF5-5CB8-F81C94323E7A}"/>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5B811FFA-56F1-7E5B-296E-AC671AE0580C}"/>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406521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4379F-2201-4165-5066-793589D5C610}"/>
              </a:ext>
            </a:extLst>
          </p:cNvPr>
          <p:cNvSpPr>
            <a:spLocks noGrp="1"/>
          </p:cNvSpPr>
          <p:nvPr>
            <p:ph type="title"/>
          </p:nvPr>
        </p:nvSpPr>
        <p:spPr>
          <a:xfrm>
            <a:off x="839788" y="365125"/>
            <a:ext cx="10515600" cy="1325563"/>
          </a:xfrm>
        </p:spPr>
        <p:txBody>
          <a:bodyPr/>
          <a:lstStyle/>
          <a:p>
            <a:r>
              <a:rPr lang="en-US"/>
              <a:t>Click to edit Master title style</a:t>
            </a:r>
            <a:endParaRPr lang="en-SE"/>
          </a:p>
        </p:txBody>
      </p:sp>
      <p:sp>
        <p:nvSpPr>
          <p:cNvPr id="3" name="Text Placeholder 2">
            <a:extLst>
              <a:ext uri="{FF2B5EF4-FFF2-40B4-BE49-F238E27FC236}">
                <a16:creationId xmlns:a16="http://schemas.microsoft.com/office/drawing/2014/main" id="{EC0387E4-8D70-0594-4492-BDDBFCE504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7F11F3-4223-45A9-05A7-EFCDFEBACB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Text Placeholder 4">
            <a:extLst>
              <a:ext uri="{FF2B5EF4-FFF2-40B4-BE49-F238E27FC236}">
                <a16:creationId xmlns:a16="http://schemas.microsoft.com/office/drawing/2014/main" id="{3CCFF2C9-DFD4-3BAA-B3F3-BC4B6B2B41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C9EA43-CB2F-2B36-B075-34E477418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7" name="Date Placeholder 6">
            <a:extLst>
              <a:ext uri="{FF2B5EF4-FFF2-40B4-BE49-F238E27FC236}">
                <a16:creationId xmlns:a16="http://schemas.microsoft.com/office/drawing/2014/main" id="{582FCB30-5FCB-48AB-5AD7-AEF4F4250B4A}"/>
              </a:ext>
            </a:extLst>
          </p:cNvPr>
          <p:cNvSpPr>
            <a:spLocks noGrp="1"/>
          </p:cNvSpPr>
          <p:nvPr>
            <p:ph type="dt" sz="half" idx="10"/>
          </p:nvPr>
        </p:nvSpPr>
        <p:spPr/>
        <p:txBody>
          <a:bodyPr/>
          <a:lstStyle/>
          <a:p>
            <a:r>
              <a:rPr lang="en-SE"/>
              <a:t>2025-09-25 UIF Gymnastik</a:t>
            </a:r>
          </a:p>
        </p:txBody>
      </p:sp>
      <p:sp>
        <p:nvSpPr>
          <p:cNvPr id="8" name="Footer Placeholder 7">
            <a:extLst>
              <a:ext uri="{FF2B5EF4-FFF2-40B4-BE49-F238E27FC236}">
                <a16:creationId xmlns:a16="http://schemas.microsoft.com/office/drawing/2014/main" id="{72F337BA-254A-1720-380A-78F83E20F942}"/>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F82195D6-6360-F3FC-E57F-3C6313247E0B}"/>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200219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AD4C-971F-7C89-EE87-56C356AE1B24}"/>
              </a:ext>
            </a:extLst>
          </p:cNvPr>
          <p:cNvSpPr>
            <a:spLocks noGrp="1"/>
          </p:cNvSpPr>
          <p:nvPr>
            <p:ph type="title"/>
          </p:nvPr>
        </p:nvSpPr>
        <p:spPr/>
        <p:txBody>
          <a:bodyPr/>
          <a:lstStyle/>
          <a:p>
            <a:r>
              <a:rPr lang="en-US"/>
              <a:t>Click to edit Master title style</a:t>
            </a:r>
            <a:endParaRPr lang="en-SE"/>
          </a:p>
        </p:txBody>
      </p:sp>
      <p:sp>
        <p:nvSpPr>
          <p:cNvPr id="3" name="Date Placeholder 2">
            <a:extLst>
              <a:ext uri="{FF2B5EF4-FFF2-40B4-BE49-F238E27FC236}">
                <a16:creationId xmlns:a16="http://schemas.microsoft.com/office/drawing/2014/main" id="{AE9A8C83-0916-2468-ECA7-E3EAAB7A238B}"/>
              </a:ext>
            </a:extLst>
          </p:cNvPr>
          <p:cNvSpPr>
            <a:spLocks noGrp="1"/>
          </p:cNvSpPr>
          <p:nvPr>
            <p:ph type="dt" sz="half" idx="10"/>
          </p:nvPr>
        </p:nvSpPr>
        <p:spPr/>
        <p:txBody>
          <a:bodyPr/>
          <a:lstStyle/>
          <a:p>
            <a:r>
              <a:rPr lang="en-SE"/>
              <a:t>2025-09-25 UIF Gymnastik</a:t>
            </a:r>
          </a:p>
        </p:txBody>
      </p:sp>
      <p:sp>
        <p:nvSpPr>
          <p:cNvPr id="4" name="Footer Placeholder 3">
            <a:extLst>
              <a:ext uri="{FF2B5EF4-FFF2-40B4-BE49-F238E27FC236}">
                <a16:creationId xmlns:a16="http://schemas.microsoft.com/office/drawing/2014/main" id="{5C755D59-7099-172F-C074-9D65D425862E}"/>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38E770FC-211E-ED9D-4358-43F96A47CB21}"/>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1672567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99181C-F313-EE4F-49DD-C0C5B8BAAB06}"/>
              </a:ext>
            </a:extLst>
          </p:cNvPr>
          <p:cNvSpPr>
            <a:spLocks noGrp="1"/>
          </p:cNvSpPr>
          <p:nvPr>
            <p:ph type="dt" sz="half" idx="10"/>
          </p:nvPr>
        </p:nvSpPr>
        <p:spPr/>
        <p:txBody>
          <a:bodyPr/>
          <a:lstStyle/>
          <a:p>
            <a:r>
              <a:rPr lang="en-SE"/>
              <a:t>2025-09-25 UIF Gymnastik</a:t>
            </a:r>
          </a:p>
        </p:txBody>
      </p:sp>
      <p:sp>
        <p:nvSpPr>
          <p:cNvPr id="3" name="Footer Placeholder 2">
            <a:extLst>
              <a:ext uri="{FF2B5EF4-FFF2-40B4-BE49-F238E27FC236}">
                <a16:creationId xmlns:a16="http://schemas.microsoft.com/office/drawing/2014/main" id="{3A9B1D47-3E33-ACAF-1BAE-E856654DB89C}"/>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1A171ACF-862E-A02F-8679-2A492DDE5B47}"/>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890049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C8E67-172E-97BF-EC73-411EDC889A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Content Placeholder 2">
            <a:extLst>
              <a:ext uri="{FF2B5EF4-FFF2-40B4-BE49-F238E27FC236}">
                <a16:creationId xmlns:a16="http://schemas.microsoft.com/office/drawing/2014/main" id="{505C8B3F-6405-03AB-7D89-507901E79A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Text Placeholder 3">
            <a:extLst>
              <a:ext uri="{FF2B5EF4-FFF2-40B4-BE49-F238E27FC236}">
                <a16:creationId xmlns:a16="http://schemas.microsoft.com/office/drawing/2014/main" id="{5DB2A1C9-3E27-5A66-005E-5AD2B2FE0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06D946-73FC-BFE7-72BA-158425F5E4A6}"/>
              </a:ext>
            </a:extLst>
          </p:cNvPr>
          <p:cNvSpPr>
            <a:spLocks noGrp="1"/>
          </p:cNvSpPr>
          <p:nvPr>
            <p:ph type="dt" sz="half" idx="10"/>
          </p:nvPr>
        </p:nvSpPr>
        <p:spPr/>
        <p:txBody>
          <a:bodyPr/>
          <a:lstStyle/>
          <a:p>
            <a:r>
              <a:rPr lang="en-SE"/>
              <a:t>2025-09-25 UIF Gymnastik</a:t>
            </a:r>
          </a:p>
        </p:txBody>
      </p:sp>
      <p:sp>
        <p:nvSpPr>
          <p:cNvPr id="6" name="Footer Placeholder 5">
            <a:extLst>
              <a:ext uri="{FF2B5EF4-FFF2-40B4-BE49-F238E27FC236}">
                <a16:creationId xmlns:a16="http://schemas.microsoft.com/office/drawing/2014/main" id="{F7E114F8-219D-6BCD-5E9A-69355052E23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92CAED7E-076F-3703-AF6E-68167A9DAFFD}"/>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391488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77423-FC98-201C-0968-F356A4126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Picture Placeholder 2">
            <a:extLst>
              <a:ext uri="{FF2B5EF4-FFF2-40B4-BE49-F238E27FC236}">
                <a16:creationId xmlns:a16="http://schemas.microsoft.com/office/drawing/2014/main" id="{348F887E-2B6B-AC66-A18A-40CF53DC60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DBC24E79-EE92-554B-07E1-B5465DEB2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D7BA87-039E-E3CF-F939-C14CCEA404E6}"/>
              </a:ext>
            </a:extLst>
          </p:cNvPr>
          <p:cNvSpPr>
            <a:spLocks noGrp="1"/>
          </p:cNvSpPr>
          <p:nvPr>
            <p:ph type="dt" sz="half" idx="10"/>
          </p:nvPr>
        </p:nvSpPr>
        <p:spPr/>
        <p:txBody>
          <a:bodyPr/>
          <a:lstStyle/>
          <a:p>
            <a:r>
              <a:rPr lang="en-SE"/>
              <a:t>2025-09-25 UIF Gymnastik</a:t>
            </a:r>
          </a:p>
        </p:txBody>
      </p:sp>
      <p:sp>
        <p:nvSpPr>
          <p:cNvPr id="6" name="Footer Placeholder 5">
            <a:extLst>
              <a:ext uri="{FF2B5EF4-FFF2-40B4-BE49-F238E27FC236}">
                <a16:creationId xmlns:a16="http://schemas.microsoft.com/office/drawing/2014/main" id="{8EEABA59-1B5C-8CDB-20CE-7D747FD9F41C}"/>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30C3AD57-B2BC-132F-5E9F-71D59115E429}"/>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338692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9FACD-1559-76C9-CB37-619683B721B6}"/>
              </a:ext>
            </a:extLst>
          </p:cNvPr>
          <p:cNvSpPr>
            <a:spLocks noGrp="1"/>
          </p:cNvSpPr>
          <p:nvPr>
            <p:ph type="title"/>
          </p:nvPr>
        </p:nvSpPr>
        <p:spPr/>
        <p:txBody>
          <a:bodyPr/>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1EBB2D7F-46CC-592F-1235-07B17125F2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2A5B7E44-2B8A-FC85-FF8C-31EA82D8BA5C}"/>
              </a:ext>
            </a:extLst>
          </p:cNvPr>
          <p:cNvSpPr>
            <a:spLocks noGrp="1"/>
          </p:cNvSpPr>
          <p:nvPr>
            <p:ph type="dt" sz="half" idx="10"/>
          </p:nvPr>
        </p:nvSpPr>
        <p:spPr/>
        <p:txBody>
          <a:bodyPr/>
          <a:lstStyle/>
          <a:p>
            <a:r>
              <a:rPr lang="en-SE"/>
              <a:t>2025-09-25 UIF Gymnastik</a:t>
            </a:r>
          </a:p>
        </p:txBody>
      </p:sp>
      <p:sp>
        <p:nvSpPr>
          <p:cNvPr id="5" name="Footer Placeholder 4">
            <a:extLst>
              <a:ext uri="{FF2B5EF4-FFF2-40B4-BE49-F238E27FC236}">
                <a16:creationId xmlns:a16="http://schemas.microsoft.com/office/drawing/2014/main" id="{1571783A-6172-BC42-CD3F-FF60AD7D4E33}"/>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57E57A76-8AAD-1470-34E4-30926F90AEE6}"/>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2493729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AAA825-A912-3DE1-F9E0-024910893A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800E991B-75AD-203A-6575-0265C8CB6F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8E0481C7-5AA1-B785-8220-6F32C0CBAEFE}"/>
              </a:ext>
            </a:extLst>
          </p:cNvPr>
          <p:cNvSpPr>
            <a:spLocks noGrp="1"/>
          </p:cNvSpPr>
          <p:nvPr>
            <p:ph type="dt" sz="half" idx="10"/>
          </p:nvPr>
        </p:nvSpPr>
        <p:spPr/>
        <p:txBody>
          <a:bodyPr/>
          <a:lstStyle/>
          <a:p>
            <a:r>
              <a:rPr lang="en-SE"/>
              <a:t>2025-09-25 UIF Gymnastik</a:t>
            </a:r>
          </a:p>
        </p:txBody>
      </p:sp>
      <p:sp>
        <p:nvSpPr>
          <p:cNvPr id="5" name="Footer Placeholder 4">
            <a:extLst>
              <a:ext uri="{FF2B5EF4-FFF2-40B4-BE49-F238E27FC236}">
                <a16:creationId xmlns:a16="http://schemas.microsoft.com/office/drawing/2014/main" id="{F6764101-B6AB-E7A6-9745-D703A82927DB}"/>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3A8EBFEA-6F7E-A1D6-0515-BB8D38105388}"/>
              </a:ext>
            </a:extLst>
          </p:cNvPr>
          <p:cNvSpPr>
            <a:spLocks noGrp="1"/>
          </p:cNvSpPr>
          <p:nvPr>
            <p:ph type="sldNum" sz="quarter" idx="12"/>
          </p:nvPr>
        </p:nvSpPr>
        <p:spPr/>
        <p:txBody>
          <a:bodyPr/>
          <a:lstStyle/>
          <a:p>
            <a:fld id="{7BD3079E-9BC2-4F5F-AF8E-816BDCB7475F}" type="slidenum">
              <a:rPr lang="en-SE" smtClean="0"/>
              <a:t>‹#›</a:t>
            </a:fld>
            <a:endParaRPr lang="en-SE"/>
          </a:p>
        </p:txBody>
      </p:sp>
    </p:spTree>
    <p:extLst>
      <p:ext uri="{BB962C8B-B14F-4D97-AF65-F5344CB8AC3E}">
        <p14:creationId xmlns:p14="http://schemas.microsoft.com/office/powerpoint/2010/main" val="4658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DDC079-CB44-5014-17CB-1181BB0680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E"/>
          </a:p>
        </p:txBody>
      </p:sp>
      <p:sp>
        <p:nvSpPr>
          <p:cNvPr id="3" name="Text Placeholder 2">
            <a:extLst>
              <a:ext uri="{FF2B5EF4-FFF2-40B4-BE49-F238E27FC236}">
                <a16:creationId xmlns:a16="http://schemas.microsoft.com/office/drawing/2014/main" id="{0E9E752B-CD93-E635-6126-1FD0997F25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2D861BBC-5C80-B65D-5FB7-50FAD15321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SE"/>
              <a:t>2025-09-25 UIF Gymnastik</a:t>
            </a:r>
          </a:p>
        </p:txBody>
      </p:sp>
      <p:sp>
        <p:nvSpPr>
          <p:cNvPr id="5" name="Footer Placeholder 4">
            <a:extLst>
              <a:ext uri="{FF2B5EF4-FFF2-40B4-BE49-F238E27FC236}">
                <a16:creationId xmlns:a16="http://schemas.microsoft.com/office/drawing/2014/main" id="{C38F77F9-8C21-613B-C9A0-2006CAA3F1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E"/>
          </a:p>
        </p:txBody>
      </p:sp>
      <p:sp>
        <p:nvSpPr>
          <p:cNvPr id="6" name="Slide Number Placeholder 5">
            <a:extLst>
              <a:ext uri="{FF2B5EF4-FFF2-40B4-BE49-F238E27FC236}">
                <a16:creationId xmlns:a16="http://schemas.microsoft.com/office/drawing/2014/main" id="{AB4939D3-FD27-9292-2921-69EDD8B72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D3079E-9BC2-4F5F-AF8E-816BDCB7475F}" type="slidenum">
              <a:rPr lang="en-SE" smtClean="0"/>
              <a:t>‹#›</a:t>
            </a:fld>
            <a:endParaRPr lang="en-SE"/>
          </a:p>
        </p:txBody>
      </p:sp>
    </p:spTree>
    <p:extLst>
      <p:ext uri="{BB962C8B-B14F-4D97-AF65-F5344CB8AC3E}">
        <p14:creationId xmlns:p14="http://schemas.microsoft.com/office/powerpoint/2010/main" val="1141170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ymnastik.se/om-oss/svensk-gymnastik-vill/utvecklingsmodellen"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E46E-F088-E188-0ABC-8AE677AD7402}"/>
              </a:ext>
            </a:extLst>
          </p:cNvPr>
          <p:cNvSpPr>
            <a:spLocks noGrp="1"/>
          </p:cNvSpPr>
          <p:nvPr>
            <p:ph type="ctrTitle"/>
          </p:nvPr>
        </p:nvSpPr>
        <p:spPr>
          <a:xfrm>
            <a:off x="1524000" y="-20638"/>
            <a:ext cx="9144000" cy="2387600"/>
          </a:xfrm>
        </p:spPr>
        <p:txBody>
          <a:bodyPr/>
          <a:lstStyle/>
          <a:p>
            <a:r>
              <a:rPr lang="en-SE" dirty="0"/>
              <a:t>UIF </a:t>
            </a:r>
            <a:r>
              <a:rPr lang="en-SE" dirty="0" err="1"/>
              <a:t>Gymnastik</a:t>
            </a:r>
            <a:endParaRPr lang="en-SE" dirty="0"/>
          </a:p>
        </p:txBody>
      </p:sp>
      <p:sp>
        <p:nvSpPr>
          <p:cNvPr id="3" name="Subtitle 2">
            <a:extLst>
              <a:ext uri="{FF2B5EF4-FFF2-40B4-BE49-F238E27FC236}">
                <a16:creationId xmlns:a16="http://schemas.microsoft.com/office/drawing/2014/main" id="{3365C4BB-8D93-D045-EC4C-5241F5B9C7E4}"/>
              </a:ext>
            </a:extLst>
          </p:cNvPr>
          <p:cNvSpPr>
            <a:spLocks noGrp="1"/>
          </p:cNvSpPr>
          <p:nvPr>
            <p:ph type="subTitle" idx="1"/>
          </p:nvPr>
        </p:nvSpPr>
        <p:spPr>
          <a:xfrm>
            <a:off x="1524000" y="2459037"/>
            <a:ext cx="9144000" cy="1655762"/>
          </a:xfrm>
        </p:spPr>
        <p:txBody>
          <a:bodyPr vert="horz" lIns="91440" tIns="45720" rIns="91440" bIns="45720" rtlCol="0" anchor="t">
            <a:normAutofit/>
          </a:bodyPr>
          <a:lstStyle/>
          <a:p>
            <a:r>
              <a:rPr lang="en-SE" dirty="0"/>
              <a:t>Vision, </a:t>
            </a:r>
            <a:r>
              <a:rPr lang="en-SE" dirty="0" err="1"/>
              <a:t>mål</a:t>
            </a:r>
            <a:r>
              <a:rPr lang="en-SE" dirty="0"/>
              <a:t> </a:t>
            </a:r>
            <a:r>
              <a:rPr lang="en-SE" dirty="0" err="1"/>
              <a:t>och</a:t>
            </a:r>
            <a:r>
              <a:rPr lang="en-SE" dirty="0"/>
              <a:t> </a:t>
            </a:r>
            <a:r>
              <a:rPr lang="en-SE" dirty="0" err="1"/>
              <a:t>verksamhetsinriktning</a:t>
            </a:r>
            <a:endParaRPr lang="en-SE" dirty="0"/>
          </a:p>
          <a:p>
            <a:endParaRPr lang="en-SE" dirty="0"/>
          </a:p>
          <a:p>
            <a:r>
              <a:rPr lang="en-SE"/>
              <a:t>2025-09-25</a:t>
            </a:r>
          </a:p>
        </p:txBody>
      </p:sp>
      <p:pic>
        <p:nvPicPr>
          <p:cNvPr id="5" name="Picture 4" descr="A green shield with white text&#10;&#10;AI-generated content may be incorrect.">
            <a:extLst>
              <a:ext uri="{FF2B5EF4-FFF2-40B4-BE49-F238E27FC236}">
                <a16:creationId xmlns:a16="http://schemas.microsoft.com/office/drawing/2014/main" id="{931B36A7-E371-8F77-8D45-95D50CBD4C9F}"/>
              </a:ext>
            </a:extLst>
          </p:cNvPr>
          <p:cNvPicPr>
            <a:picLocks noChangeAspect="1"/>
          </p:cNvPicPr>
          <p:nvPr/>
        </p:nvPicPr>
        <p:blipFill>
          <a:blip r:embed="rId2"/>
          <a:stretch>
            <a:fillRect/>
          </a:stretch>
        </p:blipFill>
        <p:spPr>
          <a:xfrm>
            <a:off x="5195144" y="4206874"/>
            <a:ext cx="1463040" cy="1950720"/>
          </a:xfrm>
          <a:prstGeom prst="rect">
            <a:avLst/>
          </a:prstGeom>
        </p:spPr>
      </p:pic>
      <p:sp>
        <p:nvSpPr>
          <p:cNvPr id="4" name="Date Placeholder 3">
            <a:extLst>
              <a:ext uri="{FF2B5EF4-FFF2-40B4-BE49-F238E27FC236}">
                <a16:creationId xmlns:a16="http://schemas.microsoft.com/office/drawing/2014/main" id="{2FDFB6DC-3D20-99A1-F09B-D15F1F8D2324}"/>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2410539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vensk Gymnastiks utvecklingsmodell med stadier och tio nyckelfaktorer">
            <a:extLst>
              <a:ext uri="{FF2B5EF4-FFF2-40B4-BE49-F238E27FC236}">
                <a16:creationId xmlns:a16="http://schemas.microsoft.com/office/drawing/2014/main" id="{24B4FC8C-C452-236B-49DE-08B678CE5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06042"/>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C0800C0-A053-131A-CFD5-CF28162A6D3A}"/>
              </a:ext>
            </a:extLst>
          </p:cNvPr>
          <p:cNvSpPr txBox="1"/>
          <p:nvPr/>
        </p:nvSpPr>
        <p:spPr>
          <a:xfrm>
            <a:off x="1253765" y="405353"/>
            <a:ext cx="9684470" cy="646331"/>
          </a:xfrm>
          <a:prstGeom prst="rect">
            <a:avLst/>
          </a:prstGeom>
          <a:noFill/>
        </p:spPr>
        <p:txBody>
          <a:bodyPr wrap="square" rtlCol="0">
            <a:spAutoFit/>
          </a:bodyPr>
          <a:lstStyle/>
          <a:p>
            <a:r>
              <a:rPr lang="en-SE" dirty="0"/>
              <a:t>UIF </a:t>
            </a:r>
            <a:r>
              <a:rPr lang="en-SE" dirty="0" err="1"/>
              <a:t>Gymnastik</a:t>
            </a:r>
            <a:r>
              <a:rPr lang="en-SE" dirty="0"/>
              <a:t> </a:t>
            </a:r>
            <a:r>
              <a:rPr lang="en-SE" dirty="0" err="1"/>
              <a:t>utgår</a:t>
            </a:r>
            <a:r>
              <a:rPr lang="en-SE" dirty="0"/>
              <a:t> </a:t>
            </a:r>
            <a:r>
              <a:rPr lang="en-SE" dirty="0" err="1"/>
              <a:t>från</a:t>
            </a:r>
            <a:r>
              <a:rPr lang="en-SE" dirty="0"/>
              <a:t> Svensk </a:t>
            </a:r>
            <a:r>
              <a:rPr lang="en-SE" dirty="0" err="1"/>
              <a:t>Gymnastiks</a:t>
            </a:r>
            <a:r>
              <a:rPr lang="en-SE" dirty="0"/>
              <a:t> </a:t>
            </a:r>
            <a:r>
              <a:rPr lang="en-SE" dirty="0" err="1"/>
              <a:t>utvecklingsmodell</a:t>
            </a:r>
            <a:r>
              <a:rPr lang="en-SE" dirty="0"/>
              <a:t> </a:t>
            </a:r>
            <a:r>
              <a:rPr lang="en-SE" dirty="0" err="1"/>
              <a:t>i</a:t>
            </a:r>
            <a:r>
              <a:rPr lang="en-SE" dirty="0"/>
              <a:t> sin vision </a:t>
            </a:r>
            <a:r>
              <a:rPr lang="en-SE" dirty="0" err="1"/>
              <a:t>och</a:t>
            </a:r>
            <a:r>
              <a:rPr lang="en-SE" dirty="0"/>
              <a:t> strategi.</a:t>
            </a:r>
          </a:p>
          <a:p>
            <a:r>
              <a:rPr lang="en-SE" dirty="0" err="1"/>
              <a:t>Läs</a:t>
            </a:r>
            <a:r>
              <a:rPr lang="en-SE" dirty="0"/>
              <a:t> </a:t>
            </a:r>
            <a:r>
              <a:rPr lang="en-SE" dirty="0" err="1"/>
              <a:t>mer</a:t>
            </a:r>
            <a:r>
              <a:rPr lang="en-SE" dirty="0"/>
              <a:t> </a:t>
            </a:r>
            <a:r>
              <a:rPr lang="en-SE" dirty="0" err="1"/>
              <a:t>på</a:t>
            </a:r>
            <a:r>
              <a:rPr lang="en-SE" dirty="0"/>
              <a:t> </a:t>
            </a:r>
            <a:r>
              <a:rPr lang="sv-SE" dirty="0">
                <a:hlinkClick r:id="rId3"/>
              </a:rPr>
              <a:t>Utvecklingsmodellen | Svenska Gymnastikförbundet</a:t>
            </a:r>
            <a:endParaRPr lang="en-SE" dirty="0"/>
          </a:p>
        </p:txBody>
      </p:sp>
      <p:sp>
        <p:nvSpPr>
          <p:cNvPr id="3" name="Date Placeholder 2">
            <a:extLst>
              <a:ext uri="{FF2B5EF4-FFF2-40B4-BE49-F238E27FC236}">
                <a16:creationId xmlns:a16="http://schemas.microsoft.com/office/drawing/2014/main" id="{1CA58991-A8E9-5682-A030-76817080CA1B}"/>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3471341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10C2-BCF8-D8BE-A1E2-E8390D08B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5CC06-76A4-A7A1-A82A-187B0E22999A}"/>
              </a:ext>
            </a:extLst>
          </p:cNvPr>
          <p:cNvSpPr>
            <a:spLocks noGrp="1"/>
          </p:cNvSpPr>
          <p:nvPr>
            <p:ph type="title"/>
          </p:nvPr>
        </p:nvSpPr>
        <p:spPr/>
        <p:txBody>
          <a:bodyPr/>
          <a:lstStyle/>
          <a:p>
            <a:r>
              <a:rPr lang="en-SE" dirty="0"/>
              <a:t>Vision</a:t>
            </a:r>
          </a:p>
        </p:txBody>
      </p:sp>
      <p:sp>
        <p:nvSpPr>
          <p:cNvPr id="3" name="Content Placeholder 2">
            <a:extLst>
              <a:ext uri="{FF2B5EF4-FFF2-40B4-BE49-F238E27FC236}">
                <a16:creationId xmlns:a16="http://schemas.microsoft.com/office/drawing/2014/main" id="{AE1BD18C-015A-505C-7731-21E7CA73B861}"/>
              </a:ext>
            </a:extLst>
          </p:cNvPr>
          <p:cNvSpPr>
            <a:spLocks noGrp="1"/>
          </p:cNvSpPr>
          <p:nvPr>
            <p:ph idx="1"/>
          </p:nvPr>
        </p:nvSpPr>
        <p:spPr>
          <a:xfrm>
            <a:off x="1439332" y="2167467"/>
            <a:ext cx="8449735" cy="4009496"/>
          </a:xfrm>
        </p:spPr>
        <p:txBody>
          <a:bodyPr>
            <a:normAutofit/>
          </a:bodyPr>
          <a:lstStyle/>
          <a:p>
            <a:pPr marL="0" indent="0" algn="ctr">
              <a:buNone/>
            </a:pPr>
            <a:r>
              <a:rPr lang="en-SE" sz="2400" dirty="0">
                <a:effectLst/>
                <a:latin typeface="Aptos" panose="020B0004020202020204" pitchFamily="34" charset="0"/>
                <a:ea typeface="Aptos" panose="020B0004020202020204" pitchFamily="34" charset="0"/>
                <a:cs typeface="Aptos" panose="020B0004020202020204" pitchFamily="34" charset="0"/>
              </a:rPr>
              <a:t>UIF </a:t>
            </a:r>
            <a:r>
              <a:rPr lang="en-SE" sz="2400" dirty="0" err="1">
                <a:effectLst/>
                <a:latin typeface="Aptos" panose="020B0004020202020204" pitchFamily="34" charset="0"/>
                <a:ea typeface="Aptos" panose="020B0004020202020204" pitchFamily="34" charset="0"/>
                <a:cs typeface="Aptos" panose="020B0004020202020204" pitchFamily="34" charset="0"/>
              </a:rPr>
              <a:t>Gymnastiks</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a:latin typeface="Aptos" panose="020B0004020202020204" pitchFamily="34" charset="0"/>
                <a:ea typeface="Aptos" panose="020B0004020202020204" pitchFamily="34" charset="0"/>
                <a:cs typeface="Aptos" panose="020B0004020202020204" pitchFamily="34" charset="0"/>
              </a:rPr>
              <a:t>vision </a:t>
            </a:r>
            <a:r>
              <a:rPr lang="en-SE" sz="2400" dirty="0" err="1">
                <a:latin typeface="Aptos" panose="020B0004020202020204" pitchFamily="34" charset="0"/>
                <a:ea typeface="Aptos" panose="020B0004020202020204" pitchFamily="34" charset="0"/>
                <a:cs typeface="Aptos" panose="020B0004020202020204" pitchFamily="34" charset="0"/>
              </a:rPr>
              <a:t>är</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att</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vara</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en</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närliggande</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och</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inkluderande</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förening</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err="1">
                <a:effectLst/>
                <a:latin typeface="Aptos" panose="020B0004020202020204" pitchFamily="34" charset="0"/>
                <a:ea typeface="Aptos" panose="020B0004020202020204" pitchFamily="34" charset="0"/>
                <a:cs typeface="Aptos" panose="020B0004020202020204" pitchFamily="34" charset="0"/>
              </a:rPr>
              <a:t>som</a:t>
            </a:r>
            <a:r>
              <a:rPr lang="en-SE" sz="2400" dirty="0">
                <a:effectLst/>
                <a:latin typeface="Aptos" panose="020B0004020202020204" pitchFamily="34" charset="0"/>
                <a:ea typeface="Aptos" panose="020B0004020202020204" pitchFamily="34" charset="0"/>
                <a:cs typeface="Aptos" panose="020B0004020202020204" pitchFamily="34" charset="0"/>
              </a:rPr>
              <a:t> e</a:t>
            </a:r>
            <a:r>
              <a:rPr lang="sv" sz="2400" dirty="0">
                <a:effectLst/>
                <a:latin typeface="Aptos" panose="020B0004020202020204" pitchFamily="34" charset="0"/>
                <a:ea typeface="Aptos" panose="020B0004020202020204" pitchFamily="34" charset="0"/>
                <a:cs typeface="Aptos" panose="020B0004020202020204" pitchFamily="34" charset="0"/>
              </a:rPr>
              <a:t>rbjud</a:t>
            </a:r>
            <a:r>
              <a:rPr lang="en-SE" sz="2400" dirty="0">
                <a:latin typeface="Aptos" panose="020B0004020202020204" pitchFamily="34" charset="0"/>
                <a:ea typeface="Aptos" panose="020B0004020202020204" pitchFamily="34" charset="0"/>
                <a:cs typeface="Aptos" panose="020B0004020202020204" pitchFamily="34" charset="0"/>
              </a:rPr>
              <a:t>er</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err="1">
                <a:effectLst/>
                <a:latin typeface="Aptos" panose="020B0004020202020204" pitchFamily="34" charset="0"/>
                <a:ea typeface="Aptos" panose="020B0004020202020204" pitchFamily="34" charset="0"/>
                <a:cs typeface="Aptos" panose="020B0004020202020204" pitchFamily="34" charset="0"/>
              </a:rPr>
              <a:t>en</a:t>
            </a:r>
            <a:r>
              <a:rPr lang="sv" sz="2400" dirty="0">
                <a:effectLst/>
                <a:latin typeface="Aptos" panose="020B0004020202020204" pitchFamily="34" charset="0"/>
                <a:ea typeface="Aptos" panose="020B0004020202020204" pitchFamily="34" charset="0"/>
                <a:cs typeface="Aptos" panose="020B0004020202020204" pitchFamily="34" charset="0"/>
              </a:rPr>
              <a:t> meningsfull</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sv" sz="2400" dirty="0">
                <a:effectLst/>
                <a:latin typeface="Aptos" panose="020B0004020202020204" pitchFamily="34" charset="0"/>
                <a:ea typeface="Aptos" panose="020B0004020202020204" pitchFamily="34" charset="0"/>
                <a:cs typeface="Aptos" panose="020B0004020202020204" pitchFamily="34" charset="0"/>
              </a:rPr>
              <a:t>social </a:t>
            </a:r>
            <a:r>
              <a:rPr lang="en-SE" sz="2400" dirty="0" err="1">
                <a:effectLst/>
                <a:latin typeface="Aptos" panose="020B0004020202020204" pitchFamily="34" charset="0"/>
                <a:ea typeface="Aptos" panose="020B0004020202020204" pitchFamily="34" charset="0"/>
                <a:cs typeface="Aptos" panose="020B0004020202020204" pitchFamily="34" charset="0"/>
              </a:rPr>
              <a:t>och</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err="1">
                <a:effectLst/>
                <a:latin typeface="Aptos" panose="020B0004020202020204" pitchFamily="34" charset="0"/>
                <a:ea typeface="Aptos" panose="020B0004020202020204" pitchFamily="34" charset="0"/>
                <a:cs typeface="Aptos" panose="020B0004020202020204" pitchFamily="34" charset="0"/>
              </a:rPr>
              <a:t>rolig</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sv" sz="2400" dirty="0">
                <a:effectLst/>
                <a:latin typeface="Aptos" panose="020B0004020202020204" pitchFamily="34" charset="0"/>
                <a:ea typeface="Aptos" panose="020B0004020202020204" pitchFamily="34" charset="0"/>
                <a:cs typeface="Aptos" panose="020B0004020202020204" pitchFamily="34" charset="0"/>
              </a:rPr>
              <a:t>fritid för </a:t>
            </a:r>
            <a:r>
              <a:rPr lang="en-SE" sz="2400" dirty="0" err="1">
                <a:effectLst/>
                <a:latin typeface="Aptos" panose="020B0004020202020204" pitchFamily="34" charset="0"/>
                <a:ea typeface="Aptos" panose="020B0004020202020204" pitchFamily="34" charset="0"/>
                <a:cs typeface="Aptos" panose="020B0004020202020204" pitchFamily="34" charset="0"/>
              </a:rPr>
              <a:t>alla</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sv" sz="2400" dirty="0">
                <a:effectLst/>
                <a:latin typeface="Aptos" panose="020B0004020202020204" pitchFamily="34" charset="0"/>
                <a:ea typeface="Aptos" panose="020B0004020202020204" pitchFamily="34" charset="0"/>
                <a:cs typeface="Aptos" panose="020B0004020202020204" pitchFamily="34" charset="0"/>
              </a:rPr>
              <a:t>barn och ungdom</a:t>
            </a:r>
            <a:r>
              <a:rPr lang="en-SE" sz="2400" dirty="0" err="1">
                <a:effectLst/>
                <a:latin typeface="Aptos" panose="020B0004020202020204" pitchFamily="34" charset="0"/>
                <a:ea typeface="Aptos" panose="020B0004020202020204" pitchFamily="34" charset="0"/>
                <a:cs typeface="Aptos" panose="020B0004020202020204" pitchFamily="34" charset="0"/>
              </a:rPr>
              <a:t>ar</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a:latin typeface="Aptos" panose="020B0004020202020204" pitchFamily="34" charset="0"/>
                <a:ea typeface="Aptos" panose="020B0004020202020204" pitchFamily="34" charset="0"/>
                <a:cs typeface="Aptos" panose="020B0004020202020204" pitchFamily="34" charset="0"/>
              </a:rPr>
              <a:t>med </a:t>
            </a:r>
            <a:r>
              <a:rPr lang="en-SE" sz="2400" dirty="0" err="1">
                <a:latin typeface="Aptos" panose="020B0004020202020204" pitchFamily="34" charset="0"/>
                <a:ea typeface="Aptos" panose="020B0004020202020204" pitchFamily="34" charset="0"/>
                <a:cs typeface="Aptos" panose="020B0004020202020204" pitchFamily="34" charset="0"/>
              </a:rPr>
              <a:t>syfte</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att</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err="1">
                <a:effectLst/>
                <a:latin typeface="Aptos" panose="020B0004020202020204" pitchFamily="34" charset="0"/>
                <a:ea typeface="Aptos" panose="020B0004020202020204" pitchFamily="34" charset="0"/>
                <a:cs typeface="Aptos" panose="020B0004020202020204" pitchFamily="34" charset="0"/>
              </a:rPr>
              <a:t>stärka</a:t>
            </a:r>
            <a:r>
              <a:rPr lang="en-SE" sz="2400" dirty="0">
                <a:effectLst/>
                <a:latin typeface="Aptos" panose="020B0004020202020204" pitchFamily="34" charset="0"/>
                <a:ea typeface="Aptos" panose="020B0004020202020204" pitchFamily="34" charset="0"/>
                <a:cs typeface="Aptos" panose="020B0004020202020204" pitchFamily="34" charset="0"/>
              </a:rPr>
              <a:t> </a:t>
            </a:r>
            <a:r>
              <a:rPr lang="en-SE" sz="2400" dirty="0" err="1">
                <a:effectLst/>
                <a:latin typeface="Aptos" panose="020B0004020202020204" pitchFamily="34" charset="0"/>
                <a:ea typeface="Aptos" panose="020B0004020202020204" pitchFamily="34" charset="0"/>
                <a:cs typeface="Aptos" panose="020B0004020202020204" pitchFamily="34" charset="0"/>
              </a:rPr>
              <a:t>deras</a:t>
            </a:r>
            <a:r>
              <a:rPr lang="en-SE" sz="2400" dirty="0">
                <a:effectLst/>
                <a:latin typeface="Aptos" panose="020B0004020202020204" pitchFamily="34" charset="0"/>
                <a:ea typeface="Aptos" panose="020B0004020202020204" pitchFamily="34" charset="0"/>
                <a:cs typeface="Aptos" panose="020B0004020202020204" pitchFamily="34" charset="0"/>
              </a:rPr>
              <a:t> v</a:t>
            </a:r>
            <a:r>
              <a:rPr lang="sv" sz="2400" dirty="0">
                <a:effectLst/>
                <a:latin typeface="Aptos" panose="020B0004020202020204" pitchFamily="34" charset="0"/>
                <a:ea typeface="Aptos" panose="020B0004020202020204" pitchFamily="34" charset="0"/>
                <a:cs typeface="Aptos" panose="020B0004020202020204" pitchFamily="34" charset="0"/>
              </a:rPr>
              <a:t>älmående</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såväl</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fysiskt</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som</a:t>
            </a:r>
            <a:r>
              <a:rPr lang="en-SE" sz="2400" dirty="0">
                <a:latin typeface="Aptos" panose="020B0004020202020204" pitchFamily="34" charset="0"/>
                <a:ea typeface="Aptos" panose="020B0004020202020204" pitchFamily="34" charset="0"/>
                <a:cs typeface="Aptos" panose="020B0004020202020204" pitchFamily="34" charset="0"/>
              </a:rPr>
              <a:t> </a:t>
            </a:r>
            <a:r>
              <a:rPr lang="en-SE" sz="2400" dirty="0" err="1">
                <a:latin typeface="Aptos" panose="020B0004020202020204" pitchFamily="34" charset="0"/>
                <a:ea typeface="Aptos" panose="020B0004020202020204" pitchFamily="34" charset="0"/>
                <a:cs typeface="Aptos" panose="020B0004020202020204" pitchFamily="34" charset="0"/>
              </a:rPr>
              <a:t>psykiskt</a:t>
            </a:r>
            <a:r>
              <a:rPr lang="en-SE" sz="2400" dirty="0">
                <a:latin typeface="Aptos" panose="020B0004020202020204" pitchFamily="34" charset="0"/>
                <a:ea typeface="Aptos" panose="020B0004020202020204" pitchFamily="34" charset="0"/>
                <a:cs typeface="Aptos" panose="020B0004020202020204" pitchFamily="34" charset="0"/>
              </a:rPr>
              <a:t>.</a:t>
            </a:r>
            <a:endParaRPr lang="en-SE" sz="3600" dirty="0"/>
          </a:p>
        </p:txBody>
      </p:sp>
      <p:pic>
        <p:nvPicPr>
          <p:cNvPr id="4" name="Picture 3" descr="A green shield with white text&#10;&#10;AI-generated content may be incorrect.">
            <a:extLst>
              <a:ext uri="{FF2B5EF4-FFF2-40B4-BE49-F238E27FC236}">
                <a16:creationId xmlns:a16="http://schemas.microsoft.com/office/drawing/2014/main" id="{89BFABEF-771D-DA64-5A75-763ABDFC16FF}"/>
              </a:ext>
            </a:extLst>
          </p:cNvPr>
          <p:cNvPicPr>
            <a:picLocks noChangeAspect="1"/>
          </p:cNvPicPr>
          <p:nvPr/>
        </p:nvPicPr>
        <p:blipFill>
          <a:blip r:embed="rId2"/>
          <a:stretch>
            <a:fillRect/>
          </a:stretch>
        </p:blipFill>
        <p:spPr>
          <a:xfrm>
            <a:off x="10300546" y="52546"/>
            <a:ext cx="1463040" cy="1950720"/>
          </a:xfrm>
          <a:prstGeom prst="rect">
            <a:avLst/>
          </a:prstGeom>
        </p:spPr>
      </p:pic>
      <p:sp>
        <p:nvSpPr>
          <p:cNvPr id="5" name="Date Placeholder 4">
            <a:extLst>
              <a:ext uri="{FF2B5EF4-FFF2-40B4-BE49-F238E27FC236}">
                <a16:creationId xmlns:a16="http://schemas.microsoft.com/office/drawing/2014/main" id="{CF01CDB1-4A45-F142-2BD7-1E0EA28961A3}"/>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3298122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59068-2161-1CAA-5F2F-F9E55B1572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EC5A9-578A-DC96-87F7-840F8A619D48}"/>
              </a:ext>
            </a:extLst>
          </p:cNvPr>
          <p:cNvSpPr>
            <a:spLocks noGrp="1"/>
          </p:cNvSpPr>
          <p:nvPr>
            <p:ph type="title"/>
          </p:nvPr>
        </p:nvSpPr>
        <p:spPr/>
        <p:txBody>
          <a:bodyPr/>
          <a:lstStyle/>
          <a:p>
            <a:r>
              <a:rPr lang="en-SE" dirty="0" err="1"/>
              <a:t>Mål</a:t>
            </a:r>
            <a:r>
              <a:rPr lang="en-SE" dirty="0"/>
              <a:t> </a:t>
            </a:r>
            <a:r>
              <a:rPr lang="en-SE" dirty="0" err="1"/>
              <a:t>inkl</a:t>
            </a:r>
            <a:r>
              <a:rPr lang="en-SE" dirty="0"/>
              <a:t> </a:t>
            </a:r>
            <a:r>
              <a:rPr lang="en-SE" dirty="0" err="1"/>
              <a:t>prioritering</a:t>
            </a:r>
            <a:endParaRPr lang="en-SE" dirty="0"/>
          </a:p>
        </p:txBody>
      </p:sp>
      <p:sp>
        <p:nvSpPr>
          <p:cNvPr id="3" name="Content Placeholder 2">
            <a:extLst>
              <a:ext uri="{FF2B5EF4-FFF2-40B4-BE49-F238E27FC236}">
                <a16:creationId xmlns:a16="http://schemas.microsoft.com/office/drawing/2014/main" id="{46E93B42-D036-623C-FC90-DE51C52570B0}"/>
              </a:ext>
            </a:extLst>
          </p:cNvPr>
          <p:cNvSpPr>
            <a:spLocks noGrp="1"/>
          </p:cNvSpPr>
          <p:nvPr>
            <p:ph idx="1"/>
          </p:nvPr>
        </p:nvSpPr>
        <p:spPr/>
        <p:txBody>
          <a:bodyPr>
            <a:normAutofit/>
          </a:bodyPr>
          <a:lstStyle/>
          <a:p>
            <a:endParaRPr lang="en-SE" sz="1800" dirty="0">
              <a:effectLst/>
              <a:ea typeface="Times New Roman" panose="02020603050405020304" pitchFamily="18" charset="0"/>
              <a:cs typeface="Aptos" panose="020B0004020202020204" pitchFamily="34" charset="0"/>
            </a:endParaRPr>
          </a:p>
          <a:p>
            <a:pPr>
              <a:buSzPts val="1000"/>
              <a:tabLst>
                <a:tab pos="457200" algn="l"/>
              </a:tabLst>
            </a:pPr>
            <a:r>
              <a:rPr lang="en-SE" sz="1800" dirty="0">
                <a:ea typeface="Aptos" panose="020B0004020202020204" pitchFamily="34" charset="0"/>
                <a:cs typeface="Aptos" panose="020B0004020202020204" pitchFamily="34" charset="0"/>
              </a:rPr>
              <a:t>Vara </a:t>
            </a:r>
            <a:r>
              <a:rPr lang="en-SE" sz="1800" dirty="0" err="1">
                <a:ea typeface="Aptos" panose="020B0004020202020204" pitchFamily="34" charset="0"/>
                <a:cs typeface="Aptos" panose="020B0004020202020204" pitchFamily="34" charset="0"/>
              </a:rPr>
              <a:t>en</a:t>
            </a:r>
            <a:r>
              <a:rPr lang="en-SE" sz="1800" b="1" dirty="0">
                <a:ea typeface="Aptos" panose="020B0004020202020204" pitchFamily="34" charset="0"/>
                <a:cs typeface="Aptos" panose="020B0004020202020204" pitchFamily="34" charset="0"/>
              </a:rPr>
              <a:t> </a:t>
            </a:r>
            <a:r>
              <a:rPr lang="en-SE" sz="1800" b="1" dirty="0" err="1">
                <a:ea typeface="Aptos" panose="020B0004020202020204" pitchFamily="34" charset="0"/>
                <a:cs typeface="Aptos" panose="020B0004020202020204" pitchFamily="34" charset="0"/>
              </a:rPr>
              <a:t>inkluderande</a:t>
            </a:r>
            <a:r>
              <a:rPr lang="en-SE" sz="1800" b="1"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förening</a:t>
            </a:r>
            <a:endParaRPr lang="en-SE" sz="1800" dirty="0">
              <a:ea typeface="Aptos" panose="020B0004020202020204" pitchFamily="34" charset="0"/>
              <a:cs typeface="Aptos" panose="020B0004020202020204" pitchFamily="34" charset="0"/>
            </a:endParaRPr>
          </a:p>
          <a:p>
            <a:pPr>
              <a:buSzPts val="1000"/>
              <a:tabLst>
                <a:tab pos="457200" algn="l"/>
              </a:tabLst>
            </a:pPr>
            <a:r>
              <a:rPr lang="en-SE" sz="1800" dirty="0">
                <a:ea typeface="Aptos" panose="020B0004020202020204" pitchFamily="34" charset="0"/>
                <a:cs typeface="Aptos" panose="020B0004020202020204" pitchFamily="34" charset="0"/>
              </a:rPr>
              <a:t>Vara </a:t>
            </a:r>
            <a:r>
              <a:rPr lang="en-SE" sz="1800" dirty="0" err="1">
                <a:ea typeface="Aptos" panose="020B0004020202020204" pitchFamily="34" charset="0"/>
                <a:cs typeface="Aptos" panose="020B0004020202020204" pitchFamily="34" charset="0"/>
              </a:rPr>
              <a:t>en</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lokal</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förening</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som</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verkar</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i</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sitt</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närområde</a:t>
            </a:r>
            <a:endParaRPr lang="en-SE" sz="1800" dirty="0">
              <a:ea typeface="Aptos" panose="020B0004020202020204" pitchFamily="34" charset="0"/>
              <a:cs typeface="Aptos" panose="020B0004020202020204" pitchFamily="34" charset="0"/>
            </a:endParaRPr>
          </a:p>
          <a:p>
            <a:pPr>
              <a:buSzPts val="1000"/>
              <a:tabLst>
                <a:tab pos="457200" algn="l"/>
              </a:tabLst>
            </a:pPr>
            <a:r>
              <a:rPr lang="en-SE" sz="1800" dirty="0" err="1">
                <a:ea typeface="Aptos" panose="020B0004020202020204" pitchFamily="34" charset="0"/>
                <a:cs typeface="Aptos" panose="020B0004020202020204" pitchFamily="34" charset="0"/>
              </a:rPr>
              <a:t>Erbjuda</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allsidig</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och</a:t>
            </a:r>
            <a:r>
              <a:rPr lang="en-SE" sz="1800" dirty="0">
                <a:ea typeface="Aptos" panose="020B0004020202020204" pitchFamily="34" charset="0"/>
                <a:cs typeface="Aptos" panose="020B0004020202020204" pitchFamily="34" charset="0"/>
              </a:rPr>
              <a:t> </a:t>
            </a:r>
            <a:r>
              <a:rPr lang="en-SE" sz="1800" b="1" dirty="0" err="1">
                <a:ea typeface="Aptos" panose="020B0004020202020204" pitchFamily="34" charset="0"/>
                <a:cs typeface="Aptos" panose="020B0004020202020204" pitchFamily="34" charset="0"/>
              </a:rPr>
              <a:t>utvecklande</a:t>
            </a:r>
            <a:r>
              <a:rPr lang="en-SE" sz="1800" b="1"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träning</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utifrån</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gymnasternas</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och</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ledarnas</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kompetens</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och</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behov</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dvs</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vara</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en</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breddförening</a:t>
            </a:r>
            <a:endParaRPr lang="en-SE" sz="1800" dirty="0">
              <a:ea typeface="Aptos" panose="020B0004020202020204" pitchFamily="34" charset="0"/>
              <a:cs typeface="Aptos" panose="020B0004020202020204" pitchFamily="34" charset="0"/>
            </a:endParaRPr>
          </a:p>
          <a:p>
            <a:pPr>
              <a:buSzPts val="1000"/>
              <a:tabLst>
                <a:tab pos="457200" algn="l"/>
              </a:tabLst>
            </a:pPr>
            <a:r>
              <a:rPr lang="en-SE" sz="1800" b="1" dirty="0" err="1">
                <a:ea typeface="Aptos" panose="020B0004020202020204" pitchFamily="34" charset="0"/>
                <a:cs typeface="Aptos" panose="020B0004020202020204" pitchFamily="34" charset="0"/>
              </a:rPr>
              <a:t>Behålla</a:t>
            </a:r>
            <a:r>
              <a:rPr lang="en-SE" sz="1800" b="1" dirty="0">
                <a:ea typeface="Aptos" panose="020B0004020202020204" pitchFamily="34" charset="0"/>
                <a:cs typeface="Aptos" panose="020B0004020202020204" pitchFamily="34" charset="0"/>
              </a:rPr>
              <a:t> de </a:t>
            </a:r>
            <a:r>
              <a:rPr lang="en-SE" sz="1800" b="1" dirty="0" err="1">
                <a:ea typeface="Aptos" panose="020B0004020202020204" pitchFamily="34" charset="0"/>
                <a:cs typeface="Aptos" panose="020B0004020202020204" pitchFamily="34" charset="0"/>
              </a:rPr>
              <a:t>aktiva</a:t>
            </a:r>
            <a:r>
              <a:rPr lang="en-SE" sz="1800" b="1" dirty="0">
                <a:ea typeface="Aptos" panose="020B0004020202020204" pitchFamily="34" charset="0"/>
                <a:cs typeface="Aptos" panose="020B0004020202020204" pitchFamily="34" charset="0"/>
              </a:rPr>
              <a:t> </a:t>
            </a:r>
            <a:r>
              <a:rPr lang="en-SE" sz="1800" b="1" dirty="0" err="1">
                <a:ea typeface="Aptos" panose="020B0004020202020204" pitchFamily="34" charset="0"/>
                <a:cs typeface="Aptos" panose="020B0004020202020204" pitchFamily="34" charset="0"/>
              </a:rPr>
              <a:t>i</a:t>
            </a:r>
            <a:r>
              <a:rPr lang="en-SE" sz="1800" b="1" dirty="0">
                <a:ea typeface="Aptos" panose="020B0004020202020204" pitchFamily="34" charset="0"/>
                <a:cs typeface="Aptos" panose="020B0004020202020204" pitchFamily="34" charset="0"/>
              </a:rPr>
              <a:t> </a:t>
            </a:r>
            <a:r>
              <a:rPr lang="en-SE" sz="1800" b="1" dirty="0" err="1">
                <a:ea typeface="Aptos" panose="020B0004020202020204" pitchFamily="34" charset="0"/>
                <a:cs typeface="Aptos" panose="020B0004020202020204" pitchFamily="34" charset="0"/>
              </a:rPr>
              <a:t>föreningen</a:t>
            </a:r>
            <a:r>
              <a:rPr lang="en-SE" sz="1800" b="1"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så</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länge</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som</a:t>
            </a:r>
            <a:r>
              <a:rPr lang="en-SE" sz="1800" dirty="0">
                <a:ea typeface="Aptos" panose="020B0004020202020204" pitchFamily="34" charset="0"/>
                <a:cs typeface="Aptos" panose="020B0004020202020204" pitchFamily="34" charset="0"/>
              </a:rPr>
              <a:t> </a:t>
            </a:r>
            <a:r>
              <a:rPr lang="en-SE" sz="1800" dirty="0" err="1">
                <a:ea typeface="Aptos" panose="020B0004020202020204" pitchFamily="34" charset="0"/>
                <a:cs typeface="Aptos" panose="020B0004020202020204" pitchFamily="34" charset="0"/>
              </a:rPr>
              <a:t>möjligt</a:t>
            </a:r>
            <a:endParaRPr lang="en-SE" sz="1800" dirty="0">
              <a:ea typeface="Aptos" panose="020B0004020202020204" pitchFamily="34" charset="0"/>
              <a:cs typeface="Aptos" panose="020B0004020202020204" pitchFamily="34" charset="0"/>
            </a:endParaRPr>
          </a:p>
          <a:p>
            <a:pPr>
              <a:buSzPts val="1000"/>
              <a:tabLst>
                <a:tab pos="457200" algn="l"/>
              </a:tabLst>
            </a:pPr>
            <a:endParaRPr lang="en-SE" sz="1800" dirty="0">
              <a:ea typeface="Aptos" panose="020B0004020202020204" pitchFamily="34" charset="0"/>
              <a:cs typeface="Aptos" panose="020B0004020202020204" pitchFamily="34" charset="0"/>
            </a:endParaRPr>
          </a:p>
          <a:p>
            <a:pPr>
              <a:buSzPts val="1000"/>
              <a:tabLst>
                <a:tab pos="457200" algn="l"/>
              </a:tabLst>
            </a:pPr>
            <a:r>
              <a:rPr lang="en-SE" sz="1800" b="1" i="1" dirty="0">
                <a:ea typeface="Aptos" panose="020B0004020202020204" pitchFamily="34" charset="0"/>
                <a:cs typeface="Aptos" panose="020B0004020202020204" pitchFamily="34" charset="0"/>
              </a:rPr>
              <a:t>Vi </a:t>
            </a:r>
            <a:r>
              <a:rPr lang="en-SE" sz="1800" b="1" i="1" dirty="0" err="1">
                <a:ea typeface="Aptos" panose="020B0004020202020204" pitchFamily="34" charset="0"/>
                <a:cs typeface="Aptos" panose="020B0004020202020204" pitchFamily="34" charset="0"/>
              </a:rPr>
              <a:t>behöver</a:t>
            </a:r>
            <a:r>
              <a:rPr lang="en-SE" sz="1800" b="1" i="1" dirty="0">
                <a:ea typeface="Aptos" panose="020B0004020202020204" pitchFamily="34" charset="0"/>
                <a:cs typeface="Aptos" panose="020B0004020202020204" pitchFamily="34" charset="0"/>
              </a:rPr>
              <a:t> </a:t>
            </a:r>
            <a:r>
              <a:rPr lang="en-SE" sz="1800" b="1" i="1" dirty="0" err="1">
                <a:ea typeface="Aptos" panose="020B0004020202020204" pitchFamily="34" charset="0"/>
                <a:cs typeface="Aptos" panose="020B0004020202020204" pitchFamily="34" charset="0"/>
              </a:rPr>
              <a:t>en</a:t>
            </a:r>
            <a:r>
              <a:rPr lang="en-SE" sz="1800" b="1" i="1" dirty="0">
                <a:ea typeface="Aptos" panose="020B0004020202020204" pitchFamily="34" charset="0"/>
                <a:cs typeface="Aptos" panose="020B0004020202020204" pitchFamily="34" charset="0"/>
              </a:rPr>
              <a:t> </a:t>
            </a:r>
            <a:r>
              <a:rPr lang="en-SE" sz="1800" b="1" i="1" dirty="0" err="1">
                <a:ea typeface="Aptos" panose="020B0004020202020204" pitchFamily="34" charset="0"/>
                <a:cs typeface="Aptos" panose="020B0004020202020204" pitchFamily="34" charset="0"/>
              </a:rPr>
              <a:t>prioritering</a:t>
            </a:r>
            <a:r>
              <a:rPr lang="en-SE" sz="1800" b="1" i="1" dirty="0">
                <a:ea typeface="Aptos" panose="020B0004020202020204" pitchFamily="34" charset="0"/>
                <a:cs typeface="Aptos" panose="020B0004020202020204" pitchFamily="34" charset="0"/>
              </a:rPr>
              <a:t> </a:t>
            </a:r>
            <a:r>
              <a:rPr lang="en-SE" sz="1800" b="1" i="1" dirty="0" err="1">
                <a:ea typeface="Aptos" panose="020B0004020202020204" pitchFamily="34" charset="0"/>
                <a:cs typeface="Aptos" panose="020B0004020202020204" pitchFamily="34" charset="0"/>
              </a:rPr>
              <a:t>mellan</a:t>
            </a:r>
            <a:r>
              <a:rPr lang="en-SE" sz="1800" b="1" i="1" dirty="0">
                <a:ea typeface="Aptos" panose="020B0004020202020204" pitchFamily="34" charset="0"/>
                <a:cs typeface="Aptos" panose="020B0004020202020204" pitchFamily="34" charset="0"/>
              </a:rPr>
              <a:t> dessa</a:t>
            </a:r>
          </a:p>
          <a:p>
            <a:pPr lvl="1">
              <a:buSzPts val="1000"/>
              <a:tabLst>
                <a:tab pos="457200" algn="l"/>
              </a:tabLst>
            </a:pPr>
            <a:r>
              <a:rPr lang="en-SE" sz="1400" i="1" dirty="0" err="1">
                <a:ea typeface="Aptos" panose="020B0004020202020204" pitchFamily="34" charset="0"/>
                <a:cs typeface="Aptos" panose="020B0004020202020204" pitchFamily="34" charset="0"/>
              </a:rPr>
              <a:t>Inkluderande</a:t>
            </a:r>
            <a:endParaRPr lang="en-SE" sz="1400" i="1" dirty="0">
              <a:ea typeface="Aptos" panose="020B0004020202020204" pitchFamily="34" charset="0"/>
              <a:cs typeface="Aptos" panose="020B0004020202020204" pitchFamily="34" charset="0"/>
            </a:endParaRPr>
          </a:p>
          <a:p>
            <a:pPr lvl="1">
              <a:buSzPts val="1000"/>
              <a:tabLst>
                <a:tab pos="457200" algn="l"/>
              </a:tabLst>
            </a:pPr>
            <a:r>
              <a:rPr lang="en-SE" sz="1400" i="1" dirty="0" err="1">
                <a:ea typeface="Aptos" panose="020B0004020202020204" pitchFamily="34" charset="0"/>
                <a:cs typeface="Aptos" panose="020B0004020202020204" pitchFamily="34" charset="0"/>
              </a:rPr>
              <a:t>Utvecklande</a:t>
            </a:r>
            <a:endParaRPr lang="en-SE" sz="1400" i="1" dirty="0">
              <a:ea typeface="Aptos" panose="020B0004020202020204" pitchFamily="34" charset="0"/>
              <a:cs typeface="Aptos" panose="020B0004020202020204" pitchFamily="34" charset="0"/>
            </a:endParaRPr>
          </a:p>
          <a:p>
            <a:pPr lvl="1">
              <a:buSzPts val="1000"/>
              <a:tabLst>
                <a:tab pos="457200" algn="l"/>
              </a:tabLst>
            </a:pPr>
            <a:r>
              <a:rPr lang="en-SE" sz="1400" i="1" dirty="0" err="1">
                <a:ea typeface="Aptos" panose="020B0004020202020204" pitchFamily="34" charset="0"/>
                <a:cs typeface="Aptos" panose="020B0004020202020204" pitchFamily="34" charset="0"/>
              </a:rPr>
              <a:t>Behålla</a:t>
            </a:r>
            <a:r>
              <a:rPr lang="en-SE" sz="1400" i="1" dirty="0">
                <a:ea typeface="Aptos" panose="020B0004020202020204" pitchFamily="34" charset="0"/>
                <a:cs typeface="Aptos" panose="020B0004020202020204" pitchFamily="34" charset="0"/>
              </a:rPr>
              <a:t> </a:t>
            </a:r>
            <a:r>
              <a:rPr lang="en-SE" sz="1400" i="1" dirty="0" err="1">
                <a:ea typeface="Aptos" panose="020B0004020202020204" pitchFamily="34" charset="0"/>
                <a:cs typeface="Aptos" panose="020B0004020202020204" pitchFamily="34" charset="0"/>
              </a:rPr>
              <a:t>gymnaster</a:t>
            </a:r>
            <a:endParaRPr lang="en-SE" sz="1400" i="1" dirty="0">
              <a:ea typeface="Aptos" panose="020B0004020202020204" pitchFamily="34" charset="0"/>
              <a:cs typeface="Aptos" panose="020B0004020202020204" pitchFamily="34" charset="0"/>
            </a:endParaRPr>
          </a:p>
          <a:p>
            <a:pPr>
              <a:buSzPts val="1000"/>
              <a:tabLst>
                <a:tab pos="457200" algn="l"/>
              </a:tabLst>
            </a:pPr>
            <a:endParaRPr lang="en-SE" sz="1800" dirty="0">
              <a:ea typeface="Aptos" panose="020B0004020202020204" pitchFamily="34" charset="0"/>
              <a:cs typeface="Aptos" panose="020B0004020202020204" pitchFamily="34" charset="0"/>
            </a:endParaRPr>
          </a:p>
          <a:p>
            <a:pPr>
              <a:buSzPts val="1000"/>
              <a:tabLst>
                <a:tab pos="457200" algn="l"/>
              </a:tabLst>
            </a:pPr>
            <a:endParaRPr lang="en-SE" sz="1800" dirty="0">
              <a:effectLst/>
              <a:ea typeface="Aptos" panose="020B0004020202020204" pitchFamily="34" charset="0"/>
              <a:cs typeface="Aptos" panose="020B0004020202020204" pitchFamily="34" charset="0"/>
            </a:endParaRPr>
          </a:p>
          <a:p>
            <a:pPr>
              <a:buSzPts val="1000"/>
              <a:tabLst>
                <a:tab pos="457200" algn="l"/>
              </a:tabLst>
            </a:pPr>
            <a:endParaRPr lang="en-SE" sz="1800" dirty="0">
              <a:effectLst/>
              <a:ea typeface="Aptos" panose="020B0004020202020204" pitchFamily="34" charset="0"/>
              <a:cs typeface="Aptos" panose="020B0004020202020204" pitchFamily="34" charset="0"/>
            </a:endParaRPr>
          </a:p>
          <a:p>
            <a:pPr marL="0" lvl="0" indent="0">
              <a:buSzPts val="1000"/>
              <a:buNone/>
              <a:tabLst>
                <a:tab pos="457200" algn="l"/>
              </a:tabLst>
            </a:pPr>
            <a:endParaRPr lang="en-SE" sz="1800" dirty="0">
              <a:solidFill>
                <a:srgbClr val="FF0000"/>
              </a:solidFill>
              <a:effectLst/>
              <a:latin typeface="Aptos" panose="020B0004020202020204" pitchFamily="34" charset="0"/>
              <a:ea typeface="Times New Roman" panose="02020603050405020304" pitchFamily="18" charset="0"/>
              <a:cs typeface="Aptos" panose="020B0004020202020204" pitchFamily="34" charset="0"/>
            </a:endParaRPr>
          </a:p>
        </p:txBody>
      </p:sp>
      <p:pic>
        <p:nvPicPr>
          <p:cNvPr id="4" name="Picture 3" descr="A green shield with white text&#10;&#10;AI-generated content may be incorrect.">
            <a:extLst>
              <a:ext uri="{FF2B5EF4-FFF2-40B4-BE49-F238E27FC236}">
                <a16:creationId xmlns:a16="http://schemas.microsoft.com/office/drawing/2014/main" id="{0D417513-C2BD-E703-5C2D-24CDB64CA046}"/>
              </a:ext>
            </a:extLst>
          </p:cNvPr>
          <p:cNvPicPr>
            <a:picLocks noChangeAspect="1"/>
          </p:cNvPicPr>
          <p:nvPr/>
        </p:nvPicPr>
        <p:blipFill>
          <a:blip r:embed="rId2"/>
          <a:stretch>
            <a:fillRect/>
          </a:stretch>
        </p:blipFill>
        <p:spPr>
          <a:xfrm>
            <a:off x="10300546" y="52546"/>
            <a:ext cx="1463040" cy="1950720"/>
          </a:xfrm>
          <a:prstGeom prst="rect">
            <a:avLst/>
          </a:prstGeom>
        </p:spPr>
      </p:pic>
      <p:sp>
        <p:nvSpPr>
          <p:cNvPr id="5" name="Date Placeholder 4">
            <a:extLst>
              <a:ext uri="{FF2B5EF4-FFF2-40B4-BE49-F238E27FC236}">
                <a16:creationId xmlns:a16="http://schemas.microsoft.com/office/drawing/2014/main" id="{330E2C4F-C61E-C002-F10D-AC6703CFB6A5}"/>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102465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1C9A-14A3-7B4B-DACD-618B5DFE81A5}"/>
              </a:ext>
            </a:extLst>
          </p:cNvPr>
          <p:cNvSpPr>
            <a:spLocks noGrp="1"/>
          </p:cNvSpPr>
          <p:nvPr>
            <p:ph type="title"/>
          </p:nvPr>
        </p:nvSpPr>
        <p:spPr/>
        <p:txBody>
          <a:bodyPr/>
          <a:lstStyle/>
          <a:p>
            <a:r>
              <a:rPr lang="en-SE" dirty="0" err="1"/>
              <a:t>Ramverk</a:t>
            </a:r>
            <a:r>
              <a:rPr lang="en-SE" dirty="0"/>
              <a:t> för </a:t>
            </a:r>
            <a:r>
              <a:rPr lang="en-SE" dirty="0" err="1"/>
              <a:t>grupper</a:t>
            </a:r>
            <a:endParaRPr lang="en-SE" dirty="0"/>
          </a:p>
        </p:txBody>
      </p:sp>
      <p:sp>
        <p:nvSpPr>
          <p:cNvPr id="3" name="Content Placeholder 2">
            <a:extLst>
              <a:ext uri="{FF2B5EF4-FFF2-40B4-BE49-F238E27FC236}">
                <a16:creationId xmlns:a16="http://schemas.microsoft.com/office/drawing/2014/main" id="{F4F3E2D0-0CD0-7F0D-2EBB-E0EF529BF131}"/>
              </a:ext>
            </a:extLst>
          </p:cNvPr>
          <p:cNvSpPr>
            <a:spLocks noGrp="1"/>
          </p:cNvSpPr>
          <p:nvPr>
            <p:ph idx="1"/>
          </p:nvPr>
        </p:nvSpPr>
        <p:spPr/>
        <p:txBody>
          <a:bodyPr>
            <a:normAutofit fontScale="85000" lnSpcReduction="20000"/>
          </a:bodyPr>
          <a:lstStyle/>
          <a:p>
            <a:pPr lvl="0"/>
            <a:r>
              <a:rPr lang="sv" dirty="0"/>
              <a:t>Grupper – Detta är ett ramverk, som vi strävar efter att uppfylla så långt det går utifrån givna förutsättningar. Föreningens ambition är att se till att alla grupper har samma förutsättningar avseende halltider, ledare, relevant utbildning, erbjudande om tex tävling och läger. Gällande gruppens utveckling och ambition ligger ansvaret på den individuella gruppens ledare men resursomfördelning kan behöva ske utifrån gruppens behov. </a:t>
            </a:r>
            <a:br>
              <a:rPr lang="sv" dirty="0"/>
            </a:br>
            <a:r>
              <a:rPr lang="sv" dirty="0"/>
              <a:t>Allt utgår från höstterminen och följer läsåret, då vi får halltider från aug-juni.</a:t>
            </a:r>
            <a:endParaRPr lang="en-SE" dirty="0"/>
          </a:p>
          <a:p>
            <a:pPr lvl="1"/>
            <a:r>
              <a:rPr lang="sv" dirty="0"/>
              <a:t>Bamsegymnastik 1 h första året, med föräldrar (från 3 år)</a:t>
            </a:r>
            <a:endParaRPr lang="en-SE" dirty="0"/>
          </a:p>
          <a:p>
            <a:pPr lvl="1"/>
            <a:r>
              <a:rPr lang="sv" dirty="0"/>
              <a:t>Från 4 år tränar vi utan föräldrar</a:t>
            </a:r>
            <a:endParaRPr lang="en-SE" dirty="0"/>
          </a:p>
          <a:p>
            <a:pPr lvl="1"/>
            <a:r>
              <a:rPr lang="sv" dirty="0"/>
              <a:t>Från 3 år – 9 år (klass 3): erbjuder 1 träningstillfälle per vecka på ca 1-1,5h. Samma avgift per termin, oavsett om man tränar 1 h eller 1,5 h</a:t>
            </a:r>
            <a:endParaRPr lang="en-SE" dirty="0"/>
          </a:p>
          <a:p>
            <a:pPr lvl="1"/>
            <a:r>
              <a:rPr lang="sv" dirty="0"/>
              <a:t>Från 10 år (klass 4): erbjuder 2 träningstillfällen per vecka, på 1,5-2h per tillfälle</a:t>
            </a:r>
            <a:endParaRPr lang="en-SE" dirty="0"/>
          </a:p>
          <a:p>
            <a:r>
              <a:rPr lang="sv" dirty="0"/>
              <a:t>Varje vår måste vi se över grupperna och se var vi behöver slå ihop och flytta runt. Man får göra valet om vi skapar nya grupper eller om man bara har samma träningstid och tränar parallellet i hallen.</a:t>
            </a:r>
            <a:endParaRPr lang="en-SE" dirty="0"/>
          </a:p>
          <a:p>
            <a:endParaRPr lang="en-SE" dirty="0"/>
          </a:p>
        </p:txBody>
      </p:sp>
      <p:sp>
        <p:nvSpPr>
          <p:cNvPr id="4" name="Date Placeholder 3">
            <a:extLst>
              <a:ext uri="{FF2B5EF4-FFF2-40B4-BE49-F238E27FC236}">
                <a16:creationId xmlns:a16="http://schemas.microsoft.com/office/drawing/2014/main" id="{3796ED23-F809-57C1-BEF8-2E1202F5873D}"/>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402979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886A-4F31-757A-7348-465E26F489AD}"/>
              </a:ext>
            </a:extLst>
          </p:cNvPr>
          <p:cNvSpPr>
            <a:spLocks noGrp="1"/>
          </p:cNvSpPr>
          <p:nvPr>
            <p:ph type="title"/>
          </p:nvPr>
        </p:nvSpPr>
        <p:spPr/>
        <p:txBody>
          <a:bodyPr/>
          <a:lstStyle/>
          <a:p>
            <a:r>
              <a:rPr lang="en-SE" dirty="0" err="1"/>
              <a:t>Inkluderade</a:t>
            </a:r>
            <a:r>
              <a:rPr lang="en-SE" dirty="0"/>
              <a:t> </a:t>
            </a:r>
            <a:r>
              <a:rPr lang="en-SE"/>
              <a:t>aktiviteter</a:t>
            </a:r>
          </a:p>
        </p:txBody>
      </p:sp>
      <p:sp>
        <p:nvSpPr>
          <p:cNvPr id="3" name="Content Placeholder 2">
            <a:extLst>
              <a:ext uri="{FF2B5EF4-FFF2-40B4-BE49-F238E27FC236}">
                <a16:creationId xmlns:a16="http://schemas.microsoft.com/office/drawing/2014/main" id="{62AB8570-6732-72F5-1DF0-A4BF78652511}"/>
              </a:ext>
            </a:extLst>
          </p:cNvPr>
          <p:cNvSpPr>
            <a:spLocks noGrp="1"/>
          </p:cNvSpPr>
          <p:nvPr>
            <p:ph idx="1"/>
          </p:nvPr>
        </p:nvSpPr>
        <p:spPr>
          <a:xfrm>
            <a:off x="838200" y="1825625"/>
            <a:ext cx="11336976" cy="4351338"/>
          </a:xfrm>
        </p:spPr>
        <p:txBody>
          <a:bodyPr vert="horz" lIns="91440" tIns="45720" rIns="91440" bIns="45720" rtlCol="0" anchor="t">
            <a:normAutofit/>
          </a:bodyPr>
          <a:lstStyle/>
          <a:p>
            <a:pPr>
              <a:buFont typeface="Arial"/>
              <a:buChar char="•"/>
            </a:pPr>
            <a:r>
              <a:rPr lang="en-US" dirty="0" err="1"/>
              <a:t>Uppvisningar</a:t>
            </a:r>
            <a:r>
              <a:rPr lang="en-US" dirty="0"/>
              <a:t> vid </a:t>
            </a:r>
            <a:r>
              <a:rPr lang="en-US" dirty="0" err="1"/>
              <a:t>terminslut</a:t>
            </a:r>
            <a:r>
              <a:rPr lang="en-US" dirty="0"/>
              <a:t> </a:t>
            </a:r>
          </a:p>
          <a:p>
            <a:pPr>
              <a:buFont typeface="Arial"/>
              <a:buChar char="•"/>
            </a:pPr>
            <a:r>
              <a:rPr lang="en-US" dirty="0" err="1"/>
              <a:t>Erbjuder</a:t>
            </a:r>
            <a:r>
              <a:rPr lang="en-US" dirty="0"/>
              <a:t> </a:t>
            </a:r>
            <a:r>
              <a:rPr lang="en-US" dirty="0" err="1"/>
              <a:t>läger</a:t>
            </a:r>
            <a:r>
              <a:rPr lang="en-US" dirty="0"/>
              <a:t> för </a:t>
            </a:r>
            <a:r>
              <a:rPr lang="en-US" dirty="0" err="1"/>
              <a:t>gymnaster</a:t>
            </a:r>
            <a:r>
              <a:rPr lang="en-US" dirty="0"/>
              <a:t> </a:t>
            </a:r>
          </a:p>
          <a:p>
            <a:pPr>
              <a:buFont typeface="Arial"/>
              <a:buChar char="•"/>
            </a:pPr>
            <a:r>
              <a:rPr lang="en-US" dirty="0" err="1"/>
              <a:t>Erbjuder</a:t>
            </a:r>
            <a:r>
              <a:rPr lang="en-US" dirty="0"/>
              <a:t> </a:t>
            </a:r>
            <a:r>
              <a:rPr lang="en-US" dirty="0" err="1"/>
              <a:t>äldre</a:t>
            </a:r>
            <a:r>
              <a:rPr lang="en-US" dirty="0"/>
              <a:t> </a:t>
            </a:r>
            <a:r>
              <a:rPr lang="en-US" dirty="0" err="1"/>
              <a:t>gymnaster</a:t>
            </a:r>
            <a:r>
              <a:rPr lang="en-US" dirty="0"/>
              <a:t> </a:t>
            </a:r>
            <a:r>
              <a:rPr lang="en-US" dirty="0" err="1"/>
              <a:t>att</a:t>
            </a:r>
            <a:r>
              <a:rPr lang="en-US" dirty="0"/>
              <a:t> </a:t>
            </a:r>
            <a:r>
              <a:rPr lang="en-US" dirty="0" err="1"/>
              <a:t>vara</a:t>
            </a:r>
            <a:r>
              <a:rPr lang="en-US" dirty="0"/>
              <a:t> </a:t>
            </a:r>
            <a:r>
              <a:rPr lang="en-US" dirty="0" err="1"/>
              <a:t>ledare</a:t>
            </a:r>
            <a:r>
              <a:rPr lang="en-US" dirty="0"/>
              <a:t> I </a:t>
            </a:r>
            <a:r>
              <a:rPr lang="en-US" dirty="0" err="1"/>
              <a:t>barnläger</a:t>
            </a:r>
            <a:endParaRPr lang="en-US" dirty="0"/>
          </a:p>
          <a:p>
            <a:pPr>
              <a:buFont typeface="Arial"/>
              <a:buChar char="•"/>
            </a:pPr>
            <a:r>
              <a:rPr lang="en-US" dirty="0" err="1"/>
              <a:t>Erbjuder</a:t>
            </a:r>
            <a:r>
              <a:rPr lang="en-US" dirty="0"/>
              <a:t> de </a:t>
            </a:r>
            <a:r>
              <a:rPr lang="en-US" dirty="0" err="1"/>
              <a:t>grupper</a:t>
            </a:r>
            <a:r>
              <a:rPr lang="en-US" dirty="0"/>
              <a:t> </a:t>
            </a:r>
            <a:r>
              <a:rPr lang="en-US" dirty="0" err="1"/>
              <a:t>som</a:t>
            </a:r>
            <a:r>
              <a:rPr lang="en-US" dirty="0"/>
              <a:t> </a:t>
            </a:r>
            <a:r>
              <a:rPr lang="en-US" dirty="0" err="1"/>
              <a:t>vill</a:t>
            </a:r>
            <a:r>
              <a:rPr lang="en-US" dirty="0"/>
              <a:t> </a:t>
            </a:r>
            <a:r>
              <a:rPr lang="en-US" dirty="0" err="1"/>
              <a:t>att</a:t>
            </a:r>
            <a:r>
              <a:rPr lang="en-US" dirty="0"/>
              <a:t> </a:t>
            </a:r>
            <a:r>
              <a:rPr lang="en-US" dirty="0" err="1"/>
              <a:t>tävla</a:t>
            </a:r>
            <a:endParaRPr lang="en-US" dirty="0"/>
          </a:p>
          <a:p>
            <a:pPr>
              <a:buFont typeface="Arial"/>
              <a:buChar char="•"/>
            </a:pPr>
            <a:r>
              <a:rPr lang="en-US" dirty="0" err="1"/>
              <a:t>Pizzakväll</a:t>
            </a:r>
            <a:r>
              <a:rPr lang="en-US" dirty="0"/>
              <a:t> /</a:t>
            </a:r>
            <a:r>
              <a:rPr lang="en-US" dirty="0" err="1"/>
              <a:t>aktivitet</a:t>
            </a:r>
            <a:endParaRPr lang="en-US" dirty="0"/>
          </a:p>
          <a:p>
            <a:pPr>
              <a:buFont typeface="Arial"/>
              <a:buChar char="•"/>
            </a:pPr>
            <a:endParaRPr lang="en-US" dirty="0"/>
          </a:p>
          <a:p>
            <a:pPr>
              <a:buFont typeface="Arial"/>
              <a:buChar char="•"/>
            </a:pPr>
            <a:r>
              <a:rPr lang="en-US" err="1"/>
              <a:t>Investerar</a:t>
            </a:r>
            <a:r>
              <a:rPr lang="en-US" dirty="0"/>
              <a:t> I </a:t>
            </a:r>
            <a:r>
              <a:rPr lang="en-US" err="1"/>
              <a:t>föreninggströjor</a:t>
            </a:r>
            <a:r>
              <a:rPr lang="en-US" dirty="0"/>
              <a:t> för </a:t>
            </a:r>
            <a:r>
              <a:rPr lang="en-US" err="1"/>
              <a:t>att</a:t>
            </a:r>
            <a:r>
              <a:rPr lang="en-US" dirty="0"/>
              <a:t> </a:t>
            </a:r>
            <a:r>
              <a:rPr lang="en-US" err="1"/>
              <a:t>höja</a:t>
            </a:r>
            <a:r>
              <a:rPr lang="en-US" dirty="0"/>
              <a:t> </a:t>
            </a:r>
            <a:r>
              <a:rPr lang="en-US" err="1"/>
              <a:t>föreningsandan</a:t>
            </a:r>
            <a:endParaRPr lang="en-US" dirty="0"/>
          </a:p>
        </p:txBody>
      </p:sp>
      <p:sp>
        <p:nvSpPr>
          <p:cNvPr id="4" name="Date Placeholder 3">
            <a:extLst>
              <a:ext uri="{FF2B5EF4-FFF2-40B4-BE49-F238E27FC236}">
                <a16:creationId xmlns:a16="http://schemas.microsoft.com/office/drawing/2014/main" id="{CAFA9429-1CE3-794C-C2CD-E7720DBD8970}"/>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425176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D611-C7A5-AED1-4228-5647477A48A7}"/>
              </a:ext>
            </a:extLst>
          </p:cNvPr>
          <p:cNvSpPr>
            <a:spLocks noGrp="1"/>
          </p:cNvSpPr>
          <p:nvPr>
            <p:ph type="title"/>
          </p:nvPr>
        </p:nvSpPr>
        <p:spPr/>
        <p:txBody>
          <a:bodyPr/>
          <a:lstStyle/>
          <a:p>
            <a:r>
              <a:rPr lang="en-US" dirty="0" err="1"/>
              <a:t>Utvecklande</a:t>
            </a:r>
            <a:r>
              <a:rPr lang="en-US" dirty="0"/>
              <a:t> </a:t>
            </a:r>
            <a:r>
              <a:rPr lang="en-US" dirty="0" err="1"/>
              <a:t>aktiviteter</a:t>
            </a:r>
            <a:r>
              <a:rPr lang="en-US" dirty="0"/>
              <a:t> </a:t>
            </a:r>
          </a:p>
        </p:txBody>
      </p:sp>
      <p:sp>
        <p:nvSpPr>
          <p:cNvPr id="3" name="Content Placeholder 2">
            <a:extLst>
              <a:ext uri="{FF2B5EF4-FFF2-40B4-BE49-F238E27FC236}">
                <a16:creationId xmlns:a16="http://schemas.microsoft.com/office/drawing/2014/main" id="{442E5D37-B6C9-0429-F474-74452A3E3C02}"/>
              </a:ext>
            </a:extLst>
          </p:cNvPr>
          <p:cNvSpPr>
            <a:spLocks noGrp="1"/>
          </p:cNvSpPr>
          <p:nvPr>
            <p:ph idx="1"/>
          </p:nvPr>
        </p:nvSpPr>
        <p:spPr/>
        <p:txBody>
          <a:bodyPr vert="horz" lIns="91440" tIns="45720" rIns="91440" bIns="45720" rtlCol="0" anchor="t">
            <a:normAutofit/>
          </a:bodyPr>
          <a:lstStyle/>
          <a:p>
            <a:r>
              <a:rPr lang="en-US" dirty="0" err="1"/>
              <a:t>Erbjuder</a:t>
            </a:r>
            <a:r>
              <a:rPr lang="en-US" dirty="0"/>
              <a:t> </a:t>
            </a:r>
            <a:r>
              <a:rPr lang="en-US" dirty="0" err="1"/>
              <a:t>gymnaster</a:t>
            </a:r>
            <a:r>
              <a:rPr lang="en-US" dirty="0"/>
              <a:t> </a:t>
            </a:r>
            <a:r>
              <a:rPr lang="en-US" dirty="0" err="1"/>
              <a:t>att</a:t>
            </a:r>
            <a:r>
              <a:rPr lang="en-US" dirty="0"/>
              <a:t> </a:t>
            </a:r>
            <a:r>
              <a:rPr lang="en-US" dirty="0" err="1"/>
              <a:t>tävla</a:t>
            </a:r>
            <a:endParaRPr lang="en-US" dirty="0"/>
          </a:p>
          <a:p>
            <a:r>
              <a:rPr lang="en-US" dirty="0" err="1"/>
              <a:t>Erbjuder</a:t>
            </a:r>
            <a:r>
              <a:rPr lang="en-US" dirty="0"/>
              <a:t> </a:t>
            </a:r>
            <a:r>
              <a:rPr lang="en-US" dirty="0" err="1"/>
              <a:t>gymnaster</a:t>
            </a:r>
            <a:r>
              <a:rPr lang="en-US" dirty="0"/>
              <a:t> </a:t>
            </a:r>
            <a:r>
              <a:rPr lang="en-US" dirty="0" err="1"/>
              <a:t>utbildningar</a:t>
            </a:r>
            <a:r>
              <a:rPr lang="en-US" dirty="0"/>
              <a:t> </a:t>
            </a:r>
          </a:p>
          <a:p>
            <a:r>
              <a:rPr lang="en-US" dirty="0" err="1"/>
              <a:t>Erbjuder</a:t>
            </a:r>
            <a:r>
              <a:rPr lang="en-US" dirty="0"/>
              <a:t> </a:t>
            </a:r>
            <a:r>
              <a:rPr lang="en-US" dirty="0" err="1"/>
              <a:t>gymnaster</a:t>
            </a:r>
            <a:r>
              <a:rPr lang="en-US" dirty="0"/>
              <a:t> </a:t>
            </a:r>
            <a:r>
              <a:rPr lang="en-US" dirty="0" err="1"/>
              <a:t>att</a:t>
            </a:r>
            <a:r>
              <a:rPr lang="en-US" dirty="0"/>
              <a:t> </a:t>
            </a:r>
            <a:r>
              <a:rPr lang="en-US" dirty="0" err="1"/>
              <a:t>bli</a:t>
            </a:r>
            <a:r>
              <a:rPr lang="en-US" dirty="0"/>
              <a:t> </a:t>
            </a:r>
            <a:r>
              <a:rPr lang="en-US" dirty="0" err="1"/>
              <a:t>ledare</a:t>
            </a:r>
            <a:r>
              <a:rPr lang="en-US" dirty="0"/>
              <a:t> I </a:t>
            </a:r>
            <a:r>
              <a:rPr lang="en-US" dirty="0" err="1"/>
              <a:t>yngre</a:t>
            </a:r>
            <a:r>
              <a:rPr lang="en-US" dirty="0"/>
              <a:t> </a:t>
            </a:r>
            <a:r>
              <a:rPr lang="en-US" dirty="0" err="1"/>
              <a:t>grupper</a:t>
            </a:r>
            <a:r>
              <a:rPr lang="en-US" dirty="0"/>
              <a:t> </a:t>
            </a:r>
            <a:r>
              <a:rPr lang="en-US" dirty="0" err="1"/>
              <a:t>och</a:t>
            </a:r>
            <a:r>
              <a:rPr lang="en-US" dirty="0"/>
              <a:t> </a:t>
            </a:r>
            <a:r>
              <a:rPr lang="en-US" dirty="0" err="1"/>
              <a:t>föregår</a:t>
            </a:r>
            <a:r>
              <a:rPr lang="en-US" dirty="0"/>
              <a:t> </a:t>
            </a:r>
            <a:r>
              <a:rPr lang="en-US" dirty="0" err="1"/>
              <a:t>som</a:t>
            </a:r>
            <a:r>
              <a:rPr lang="en-US" dirty="0"/>
              <a:t> </a:t>
            </a:r>
            <a:r>
              <a:rPr lang="en-US" dirty="0" err="1"/>
              <a:t>goda</a:t>
            </a:r>
            <a:r>
              <a:rPr lang="en-US" dirty="0"/>
              <a:t> </a:t>
            </a:r>
            <a:r>
              <a:rPr lang="en-US" dirty="0" err="1"/>
              <a:t>förebilder</a:t>
            </a:r>
            <a:endParaRPr lang="en-US" dirty="0"/>
          </a:p>
          <a:p>
            <a:r>
              <a:rPr lang="en-US" dirty="0" err="1"/>
              <a:t>Stöttar</a:t>
            </a:r>
            <a:r>
              <a:rPr lang="en-US" dirty="0"/>
              <a:t> </a:t>
            </a:r>
            <a:r>
              <a:rPr lang="en-US" dirty="0" err="1"/>
              <a:t>ledare</a:t>
            </a:r>
            <a:r>
              <a:rPr lang="en-US" dirty="0"/>
              <a:t> </a:t>
            </a:r>
            <a:r>
              <a:rPr lang="en-US" dirty="0" err="1"/>
              <a:t>att</a:t>
            </a:r>
            <a:r>
              <a:rPr lang="en-US" dirty="0"/>
              <a:t> </a:t>
            </a:r>
            <a:r>
              <a:rPr lang="en-US" dirty="0" err="1"/>
              <a:t>utvecklas</a:t>
            </a:r>
            <a:r>
              <a:rPr lang="en-US" dirty="0"/>
              <a:t> till </a:t>
            </a:r>
            <a:r>
              <a:rPr lang="en-US" dirty="0" err="1"/>
              <a:t>domare</a:t>
            </a:r>
            <a:r>
              <a:rPr lang="en-US" dirty="0"/>
              <a:t>  </a:t>
            </a:r>
          </a:p>
          <a:p>
            <a:pPr marL="0" indent="0">
              <a:buNone/>
            </a:pPr>
            <a:endParaRPr lang="en-US" dirty="0"/>
          </a:p>
        </p:txBody>
      </p:sp>
      <p:sp>
        <p:nvSpPr>
          <p:cNvPr id="4" name="Date Placeholder 3">
            <a:extLst>
              <a:ext uri="{FF2B5EF4-FFF2-40B4-BE49-F238E27FC236}">
                <a16:creationId xmlns:a16="http://schemas.microsoft.com/office/drawing/2014/main" id="{B7F62ED5-4C41-EE54-75CB-B15AEC604DF2}"/>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165442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47A832-BFFC-B1DC-76C9-B28544392D9E}"/>
              </a:ext>
            </a:extLst>
          </p:cNvPr>
          <p:cNvSpPr>
            <a:spLocks noGrp="1"/>
          </p:cNvSpPr>
          <p:nvPr>
            <p:ph type="title"/>
          </p:nvPr>
        </p:nvSpPr>
        <p:spPr/>
        <p:txBody>
          <a:bodyPr/>
          <a:lstStyle/>
          <a:p>
            <a:r>
              <a:rPr lang="en-SE" dirty="0" err="1"/>
              <a:t>Tävlingsstrategi</a:t>
            </a:r>
            <a:r>
              <a:rPr lang="en-SE" dirty="0"/>
              <a:t>- </a:t>
            </a:r>
            <a:r>
              <a:rPr lang="en-SE" dirty="0" err="1"/>
              <a:t>detaljer</a:t>
            </a:r>
            <a:r>
              <a:rPr lang="en-SE" dirty="0"/>
              <a:t>, </a:t>
            </a:r>
            <a:r>
              <a:rPr lang="en-SE" dirty="0" err="1"/>
              <a:t>antagen</a:t>
            </a:r>
            <a:r>
              <a:rPr lang="en-SE" dirty="0"/>
              <a:t> av </a:t>
            </a:r>
            <a:r>
              <a:rPr lang="en-SE" dirty="0" err="1"/>
              <a:t>styrelsen</a:t>
            </a:r>
            <a:r>
              <a:rPr lang="en-SE" dirty="0"/>
              <a:t> 2025-09-24</a:t>
            </a:r>
          </a:p>
        </p:txBody>
      </p:sp>
      <p:sp>
        <p:nvSpPr>
          <p:cNvPr id="6" name="Content Placeholder 5">
            <a:extLst>
              <a:ext uri="{FF2B5EF4-FFF2-40B4-BE49-F238E27FC236}">
                <a16:creationId xmlns:a16="http://schemas.microsoft.com/office/drawing/2014/main" id="{5E1CD67D-C8E5-7A3A-98BE-54CD033A9C01}"/>
              </a:ext>
            </a:extLst>
          </p:cNvPr>
          <p:cNvSpPr>
            <a:spLocks noGrp="1"/>
          </p:cNvSpPr>
          <p:nvPr>
            <p:ph idx="1"/>
          </p:nvPr>
        </p:nvSpPr>
        <p:spPr/>
        <p:txBody>
          <a:bodyPr>
            <a:normAutofit fontScale="62500" lnSpcReduction="20000"/>
          </a:bodyPr>
          <a:lstStyle/>
          <a:p>
            <a:pPr marL="0" indent="0">
              <a:buNone/>
            </a:pPr>
            <a:r>
              <a:rPr lang="sv-SE" b="1" dirty="0"/>
              <a:t>Tävlingsstrategi</a:t>
            </a:r>
          </a:p>
          <a:p>
            <a:pPr marL="0" indent="0">
              <a:buNone/>
            </a:pPr>
            <a:r>
              <a:rPr lang="sv-SE" dirty="0"/>
              <a:t>Föreningen vill ge möjlighet för lag att tävla och tävling kan vara ett roligt komplement, men ska</a:t>
            </a:r>
            <a:r>
              <a:rPr lang="en-SE" dirty="0"/>
              <a:t> </a:t>
            </a:r>
            <a:r>
              <a:rPr lang="sv-SE" dirty="0"/>
              <a:t>inte vara överordnat träningsglädje och utveckling. Det är frivilligt för varje gymnast att själv välja</a:t>
            </a:r>
            <a:r>
              <a:rPr lang="en-SE" dirty="0"/>
              <a:t> </a:t>
            </a:r>
            <a:r>
              <a:rPr lang="sv-SE" dirty="0"/>
              <a:t>om de vill delta på tävling. Gymnaster kan också själv välja att avstå från enskilda moment, men</a:t>
            </a:r>
            <a:r>
              <a:rPr lang="en-SE" dirty="0"/>
              <a:t> </a:t>
            </a:r>
            <a:r>
              <a:rPr lang="sv-SE" dirty="0"/>
              <a:t>föreningens grundtanke är att så många som möjligt är med på så många moment som möjligt.</a:t>
            </a:r>
          </a:p>
          <a:p>
            <a:pPr marL="0" indent="0">
              <a:buNone/>
            </a:pPr>
            <a:r>
              <a:rPr lang="sv-SE" dirty="0"/>
              <a:t>Uppåkra Idrottsförening Gymnastik följer Svenska Gymnastikförbundets regler och tävling sker</a:t>
            </a:r>
            <a:r>
              <a:rPr lang="en-SE" dirty="0"/>
              <a:t> </a:t>
            </a:r>
            <a:r>
              <a:rPr lang="sv-SE" dirty="0"/>
              <a:t>tidigast från 7 års ålder</a:t>
            </a:r>
            <a:r>
              <a:rPr lang="en-SE" dirty="0"/>
              <a:t>. </a:t>
            </a:r>
            <a:r>
              <a:rPr lang="sv-SE" dirty="0"/>
              <a:t>Varje lag bestämmer själva om de vill tävla. Om laget vill tävla bistår föreningen med dräkter och</a:t>
            </a:r>
            <a:r>
              <a:rPr lang="en-SE" dirty="0"/>
              <a:t> </a:t>
            </a:r>
            <a:r>
              <a:rPr lang="sv-SE" dirty="0"/>
              <a:t>avgifter.</a:t>
            </a:r>
          </a:p>
          <a:p>
            <a:pPr marL="0" indent="0">
              <a:buNone/>
            </a:pPr>
            <a:r>
              <a:rPr lang="sv-SE" dirty="0"/>
              <a:t>Intresseanmälan för tävling samordnas via föreningen centralt </a:t>
            </a:r>
            <a:endParaRPr lang="en-SE" dirty="0"/>
          </a:p>
          <a:p>
            <a:pPr marL="0" indent="0">
              <a:buNone/>
            </a:pPr>
            <a:r>
              <a:rPr lang="en-SE" b="1" dirty="0" err="1"/>
              <a:t>Antaget</a:t>
            </a:r>
            <a:r>
              <a:rPr lang="en-SE" b="1" dirty="0"/>
              <a:t> </a:t>
            </a:r>
            <a:r>
              <a:rPr lang="sv-SE" b="1" dirty="0"/>
              <a:t>Förslag: tillsätta en roll som</a:t>
            </a:r>
            <a:r>
              <a:rPr lang="en-SE" b="1" dirty="0"/>
              <a:t> </a:t>
            </a:r>
            <a:r>
              <a:rPr lang="sv-SE" b="1" dirty="0"/>
              <a:t>tävlingsansvarig</a:t>
            </a:r>
            <a:endParaRPr lang="en-SE" dirty="0"/>
          </a:p>
          <a:p>
            <a:pPr marL="0" indent="0">
              <a:buNone/>
            </a:pPr>
            <a:r>
              <a:rPr lang="sv-SE" dirty="0"/>
              <a:t>Om ett lag är tveksamt över vilken nivå de ska tävla på är grundprincipen att det</a:t>
            </a:r>
          </a:p>
          <a:p>
            <a:pPr marL="0" indent="0">
              <a:buNone/>
            </a:pPr>
            <a:r>
              <a:rPr lang="sv-SE" dirty="0"/>
              <a:t>är bättre att starta på en lägre nivå. Tävlingsansvarig kan alltid tillfrågas</a:t>
            </a:r>
            <a:r>
              <a:rPr lang="en-SE" dirty="0"/>
              <a:t> </a:t>
            </a:r>
            <a:r>
              <a:rPr lang="en-SE" dirty="0" err="1"/>
              <a:t>då</a:t>
            </a:r>
            <a:r>
              <a:rPr lang="en-SE" dirty="0"/>
              <a:t> </a:t>
            </a:r>
            <a:r>
              <a:rPr lang="en-SE" dirty="0" err="1"/>
              <a:t>denna</a:t>
            </a:r>
            <a:r>
              <a:rPr lang="en-SE" dirty="0"/>
              <a:t> roll </a:t>
            </a:r>
            <a:r>
              <a:rPr lang="en-SE" dirty="0" err="1"/>
              <a:t>kommer</a:t>
            </a:r>
            <a:r>
              <a:rPr lang="en-SE" dirty="0"/>
              <a:t> ha </a:t>
            </a:r>
            <a:r>
              <a:rPr lang="en-SE" dirty="0" err="1"/>
              <a:t>översikt</a:t>
            </a:r>
            <a:r>
              <a:rPr lang="en-SE" dirty="0"/>
              <a:t> </a:t>
            </a:r>
            <a:r>
              <a:rPr lang="en-SE" dirty="0" err="1"/>
              <a:t>över</a:t>
            </a:r>
            <a:r>
              <a:rPr lang="en-SE" dirty="0"/>
              <a:t> </a:t>
            </a:r>
            <a:r>
              <a:rPr lang="en-SE" dirty="0" err="1"/>
              <a:t>alla</a:t>
            </a:r>
            <a:r>
              <a:rPr lang="en-SE" dirty="0"/>
              <a:t> </a:t>
            </a:r>
            <a:r>
              <a:rPr lang="en-SE" dirty="0" err="1"/>
              <a:t>grupper</a:t>
            </a:r>
            <a:r>
              <a:rPr lang="en-SE" dirty="0"/>
              <a:t>.</a:t>
            </a:r>
            <a:endParaRPr lang="sv-SE" dirty="0"/>
          </a:p>
          <a:p>
            <a:pPr marL="0" indent="0">
              <a:buNone/>
            </a:pPr>
            <a:r>
              <a:rPr lang="sv-SE" b="1" dirty="0"/>
              <a:t>Föreningen behöver säkra domarförsörjningen </a:t>
            </a:r>
            <a:r>
              <a:rPr lang="sv-SE" dirty="0"/>
              <a:t>för att ge alla potentiellt intresserade lag möjlighet</a:t>
            </a:r>
          </a:p>
          <a:p>
            <a:pPr marL="0" indent="0">
              <a:buNone/>
            </a:pPr>
            <a:r>
              <a:rPr lang="sv-SE" dirty="0"/>
              <a:t>att tävla. Om det inte finns tillräckligt med domare inom föreningen vid tiden för tävlingsanmälan</a:t>
            </a:r>
          </a:p>
          <a:p>
            <a:pPr marL="0" indent="0">
              <a:buNone/>
            </a:pPr>
            <a:r>
              <a:rPr lang="sv-SE" dirty="0"/>
              <a:t>beslutar styrelsen vilka lag som får tävla den terminen.</a:t>
            </a:r>
          </a:p>
          <a:p>
            <a:endParaRPr lang="en-SE" dirty="0"/>
          </a:p>
        </p:txBody>
      </p:sp>
      <p:sp>
        <p:nvSpPr>
          <p:cNvPr id="7" name="Date Placeholder 6">
            <a:extLst>
              <a:ext uri="{FF2B5EF4-FFF2-40B4-BE49-F238E27FC236}">
                <a16:creationId xmlns:a16="http://schemas.microsoft.com/office/drawing/2014/main" id="{F2DC59E6-B223-CE63-9E3F-BE2EFAA4CA9C}"/>
              </a:ext>
            </a:extLst>
          </p:cNvPr>
          <p:cNvSpPr>
            <a:spLocks noGrp="1"/>
          </p:cNvSpPr>
          <p:nvPr>
            <p:ph type="dt" sz="half" idx="10"/>
          </p:nvPr>
        </p:nvSpPr>
        <p:spPr/>
        <p:txBody>
          <a:bodyPr/>
          <a:lstStyle/>
          <a:p>
            <a:r>
              <a:rPr lang="en-SE"/>
              <a:t>2025-09-25 UIF Gymnastik</a:t>
            </a:r>
          </a:p>
        </p:txBody>
      </p:sp>
    </p:spTree>
    <p:extLst>
      <p:ext uri="{BB962C8B-B14F-4D97-AF65-F5344CB8AC3E}">
        <p14:creationId xmlns:p14="http://schemas.microsoft.com/office/powerpoint/2010/main" val="3473447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5339dd7-e0cb-43aa-a61d-fed1619267bf}" enabled="1" method="Privileged" siteId="{d2d2794a-61cc-4823-9690-8e288fd554cc}" removed="0"/>
</clbl:labelList>
</file>

<file path=docProps/app.xml><?xml version="1.0" encoding="utf-8"?>
<Properties xmlns="http://schemas.openxmlformats.org/officeDocument/2006/extended-properties" xmlns:vt="http://schemas.openxmlformats.org/officeDocument/2006/docPropsVTypes">
  <TotalTime>1288</TotalTime>
  <Words>632</Words>
  <Application>Microsoft Office PowerPoint</Application>
  <PresentationFormat>Widescreen</PresentationFormat>
  <Paragraphs>62</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Times New Roman</vt:lpstr>
      <vt:lpstr>Office Theme</vt:lpstr>
      <vt:lpstr>UIF Gymnastik</vt:lpstr>
      <vt:lpstr>PowerPoint Presentation</vt:lpstr>
      <vt:lpstr>Vision</vt:lpstr>
      <vt:lpstr>Mål inkl prioritering</vt:lpstr>
      <vt:lpstr>Ramverk för grupper</vt:lpstr>
      <vt:lpstr>Inkluderade aktiviteter</vt:lpstr>
      <vt:lpstr>Utvecklande aktiviteter </vt:lpstr>
      <vt:lpstr>Tävlingsstrategi- detaljer, antagen av styrelsen 2025-09-24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Kristensson</dc:creator>
  <cp:lastModifiedBy>Anna Kristensson</cp:lastModifiedBy>
  <cp:revision>106</cp:revision>
  <dcterms:created xsi:type="dcterms:W3CDTF">2025-05-04T17:03:29Z</dcterms:created>
  <dcterms:modified xsi:type="dcterms:W3CDTF">2026-08-20T13:53:20Z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5339dd7-e0cb-43aa-a61d-fed1619267bf_Enabled">
    <vt:lpwstr>true</vt:lpwstr>
  </property>
  <property fmtid="{D5CDD505-2E9C-101B-9397-08002B2CF9AE}" pid="3" name="MSIP_Label_b5339dd7-e0cb-43aa-a61d-fed1619267bf_SetDate">
    <vt:lpwstr>2025-05-04T17:04:59Z</vt:lpwstr>
  </property>
  <property fmtid="{D5CDD505-2E9C-101B-9397-08002B2CF9AE}" pid="4" name="MSIP_Label_b5339dd7-e0cb-43aa-a61d-fed1619267bf_Method">
    <vt:lpwstr>Privileged</vt:lpwstr>
  </property>
  <property fmtid="{D5CDD505-2E9C-101B-9397-08002B2CF9AE}" pid="5" name="MSIP_Label_b5339dd7-e0cb-43aa-a61d-fed1619267bf_Name">
    <vt:lpwstr>Public</vt:lpwstr>
  </property>
  <property fmtid="{D5CDD505-2E9C-101B-9397-08002B2CF9AE}" pid="6" name="MSIP_Label_b5339dd7-e0cb-43aa-a61d-fed1619267bf_SiteId">
    <vt:lpwstr>d2d2794a-61cc-4823-9690-8e288fd554cc</vt:lpwstr>
  </property>
  <property fmtid="{D5CDD505-2E9C-101B-9397-08002B2CF9AE}" pid="7" name="MSIP_Label_b5339dd7-e0cb-43aa-a61d-fed1619267bf_ActionId">
    <vt:lpwstr>82ed4fea-11ee-4fd5-8f81-70fb3cba6d67</vt:lpwstr>
  </property>
  <property fmtid="{D5CDD505-2E9C-101B-9397-08002B2CF9AE}" pid="8" name="MSIP_Label_b5339dd7-e0cb-43aa-a61d-fed1619267bf_ContentBits">
    <vt:lpwstr>0</vt:lpwstr>
  </property>
  <property fmtid="{D5CDD505-2E9C-101B-9397-08002B2CF9AE}" pid="9" name="MSIP_Label_b5339dd7-e0cb-43aa-a61d-fed1619267bf_Tag">
    <vt:lpwstr>10, 0, 1, 1</vt:lpwstr>
  </property>
</Properties>
</file>