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811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99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5023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1333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8542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11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0407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874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531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14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298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C3E17-779A-4403-A67B-8AB7BC983432}" type="datetimeFigureOut">
              <a:rPr lang="sv-SE" smtClean="0"/>
              <a:t>2021-03-24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A6EFB-0C94-4687-9B18-57E6A2B314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2488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ext, röd, tecken, drottning&#10;&#10;Automatiskt genererad beskrivning">
            <a:extLst>
              <a:ext uri="{FF2B5EF4-FFF2-40B4-BE49-F238E27FC236}">
                <a16:creationId xmlns:a16="http://schemas.microsoft.com/office/drawing/2014/main" id="{AC1E0066-F7F4-4AD9-A9D3-561618DA5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524000"/>
            <a:ext cx="3810000" cy="38100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523A42A-D10A-45B7-95B7-04B170400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889" y="5514975"/>
            <a:ext cx="2553213" cy="117187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C6DAA9D-65C0-40EB-87B8-F48CDFCD9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43" y="5225018"/>
            <a:ext cx="2553213" cy="1537731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71A17100-0B60-44BE-ADCE-0A1F61417545}"/>
              </a:ext>
            </a:extLst>
          </p:cNvPr>
          <p:cNvSpPr txBox="1"/>
          <p:nvPr/>
        </p:nvSpPr>
        <p:spPr>
          <a:xfrm>
            <a:off x="3181350" y="333375"/>
            <a:ext cx="5962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solidFill>
                  <a:srgbClr val="FF0000"/>
                </a:solidFill>
              </a:rPr>
              <a:t>Täfteå IK 2021</a:t>
            </a:r>
          </a:p>
        </p:txBody>
      </p:sp>
    </p:spTree>
    <p:extLst>
      <p:ext uri="{BB962C8B-B14F-4D97-AF65-F5344CB8AC3E}">
        <p14:creationId xmlns:p14="http://schemas.microsoft.com/office/powerpoint/2010/main" val="33701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ont-photo">
            <a:extLst>
              <a:ext uri="{FF2B5EF4-FFF2-40B4-BE49-F238E27FC236}">
                <a16:creationId xmlns:a16="http://schemas.microsoft.com/office/drawing/2014/main" id="{3DDBF783-D9D3-49A9-B519-485544E7C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542925"/>
            <a:ext cx="417195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ont-center-photo">
            <a:extLst>
              <a:ext uri="{FF2B5EF4-FFF2-40B4-BE49-F238E27FC236}">
                <a16:creationId xmlns:a16="http://schemas.microsoft.com/office/drawing/2014/main" id="{3B8FE4DA-B8CB-4B41-9D5A-E39F74DD6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542925"/>
            <a:ext cx="417195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tandard-on-model">
            <a:extLst>
              <a:ext uri="{FF2B5EF4-FFF2-40B4-BE49-F238E27FC236}">
                <a16:creationId xmlns:a16="http://schemas.microsoft.com/office/drawing/2014/main" id="{065A5A94-F604-4D41-A937-7E0105EF4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499" y="1990726"/>
            <a:ext cx="2638424" cy="263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94BF669D-DE1A-4A73-94E6-E11D1115CD57}"/>
              </a:ext>
            </a:extLst>
          </p:cNvPr>
          <p:cNvSpPr txBox="1"/>
          <p:nvPr/>
        </p:nvSpPr>
        <p:spPr>
          <a:xfrm>
            <a:off x="304800" y="4937760"/>
            <a:ext cx="439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A6A8BFD-F99D-4B02-915C-C957E5EB88AD}"/>
              </a:ext>
            </a:extLst>
          </p:cNvPr>
          <p:cNvSpPr txBox="1"/>
          <p:nvPr/>
        </p:nvSpPr>
        <p:spPr>
          <a:xfrm>
            <a:off x="7330818" y="4985657"/>
            <a:ext cx="37116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SQ21 TR Pant SR P</a:t>
            </a:r>
            <a:r>
              <a:rPr lang="sv-SE" dirty="0"/>
              <a:t>ris:</a:t>
            </a:r>
            <a:r>
              <a:rPr lang="sv-SE" b="1" dirty="0">
                <a:solidFill>
                  <a:srgbClr val="FF0000"/>
                </a:solidFill>
              </a:rPr>
              <a:t>339:-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sz="2000" dirty="0"/>
              <a:t>SQ21 TR Pant JR</a:t>
            </a:r>
            <a:r>
              <a:rPr lang="sv-SE" sz="2000" b="1" dirty="0"/>
              <a:t> </a:t>
            </a:r>
            <a:r>
              <a:rPr lang="sv-SE" sz="2000" dirty="0"/>
              <a:t>P</a:t>
            </a:r>
            <a:r>
              <a:rPr lang="sv-SE" dirty="0"/>
              <a:t>ris: </a:t>
            </a:r>
            <a:r>
              <a:rPr lang="sv-SE" b="1" dirty="0">
                <a:solidFill>
                  <a:srgbClr val="FF0000"/>
                </a:solidFill>
              </a:rPr>
              <a:t>299:-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Initialer:</a:t>
            </a:r>
            <a:r>
              <a:rPr lang="sv-SE" b="1" dirty="0">
                <a:solidFill>
                  <a:srgbClr val="FF0000"/>
                </a:solidFill>
              </a:rPr>
              <a:t>35:-</a:t>
            </a: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3FC8697-A4D0-49C2-8C6B-DC0F7C8D66F7}"/>
              </a:ext>
            </a:extLst>
          </p:cNvPr>
          <p:cNvSpPr txBox="1"/>
          <p:nvPr/>
        </p:nvSpPr>
        <p:spPr>
          <a:xfrm>
            <a:off x="873412" y="5090160"/>
            <a:ext cx="37116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SQ21 TR JKT SR P</a:t>
            </a:r>
            <a:r>
              <a:rPr lang="sv-SE" dirty="0"/>
              <a:t>ris:</a:t>
            </a:r>
            <a:r>
              <a:rPr lang="sv-SE" b="1" dirty="0">
                <a:solidFill>
                  <a:srgbClr val="FF0000"/>
                </a:solidFill>
              </a:rPr>
              <a:t>395:-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sz="2000" dirty="0"/>
              <a:t>SQ21 TR JKT JR</a:t>
            </a:r>
            <a:r>
              <a:rPr lang="sv-SE" sz="2000" b="1" dirty="0"/>
              <a:t> </a:t>
            </a:r>
            <a:r>
              <a:rPr lang="sv-SE" sz="2000" dirty="0"/>
              <a:t>P</a:t>
            </a:r>
            <a:r>
              <a:rPr lang="sv-SE" dirty="0"/>
              <a:t>ris: </a:t>
            </a:r>
            <a:r>
              <a:rPr lang="sv-SE" b="1" dirty="0">
                <a:solidFill>
                  <a:srgbClr val="FF0000"/>
                </a:solidFill>
              </a:rPr>
              <a:t>325:-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Ryggnamn:</a:t>
            </a:r>
            <a:r>
              <a:rPr lang="sv-SE" b="1" dirty="0">
                <a:solidFill>
                  <a:srgbClr val="FF0000"/>
                </a:solidFill>
              </a:rPr>
              <a:t>80:-</a:t>
            </a: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54E2965-A435-4F48-9A08-6E666C4EF0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4" y="1715882"/>
            <a:ext cx="276225" cy="274844"/>
          </a:xfrm>
          <a:prstGeom prst="rect">
            <a:avLst/>
          </a:prstGeom>
        </p:spPr>
      </p:pic>
      <p:pic>
        <p:nvPicPr>
          <p:cNvPr id="9" name="Bildobjekt 8" descr="En bild som visar ritning&#10;&#10;Automatiskt genererad beskrivning">
            <a:extLst>
              <a:ext uri="{FF2B5EF4-FFF2-40B4-BE49-F238E27FC236}">
                <a16:creationId xmlns:a16="http://schemas.microsoft.com/office/drawing/2014/main" id="{69FA606D-55DB-4F93-9258-006BC4F62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107" y="1828800"/>
            <a:ext cx="389666" cy="8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84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CBBBCD2-B59D-472F-9D4D-C5DAADA9A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125" y="1590724"/>
            <a:ext cx="2986295" cy="2986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1AC2878A-8886-457B-8EC6-CA17A076A650}"/>
              </a:ext>
            </a:extLst>
          </p:cNvPr>
          <p:cNvSpPr txBox="1"/>
          <p:nvPr/>
        </p:nvSpPr>
        <p:spPr>
          <a:xfrm>
            <a:off x="7027125" y="5426838"/>
            <a:ext cx="35630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Milano 16 Sock </a:t>
            </a:r>
            <a:r>
              <a:rPr lang="sv-SE" dirty="0"/>
              <a:t>Klubbpris:</a:t>
            </a:r>
            <a:r>
              <a:rPr lang="sv-SE" sz="2000" dirty="0"/>
              <a:t> </a:t>
            </a:r>
            <a:r>
              <a:rPr lang="sv-SE" sz="2000" b="1" dirty="0">
                <a:solidFill>
                  <a:srgbClr val="FF0000"/>
                </a:solidFill>
              </a:rPr>
              <a:t>75:-</a:t>
            </a:r>
          </a:p>
          <a:p>
            <a:r>
              <a:rPr lang="sv-SE" dirty="0"/>
              <a:t>Storlekar:</a:t>
            </a:r>
            <a:r>
              <a:rPr lang="sv-SE" b="1" dirty="0"/>
              <a:t> </a:t>
            </a:r>
            <a:r>
              <a:rPr lang="sv-SE" dirty="0"/>
              <a:t>27-30,31-33,34-36,37-39</a:t>
            </a:r>
          </a:p>
          <a:p>
            <a:r>
              <a:rPr lang="sv-SE" dirty="0"/>
              <a:t>40-42,43-45,46-48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B8DBAE-CB77-4311-BD73-4699FFB67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021" y="343197"/>
            <a:ext cx="4324054" cy="432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4D226CD-BB41-4546-A765-315472B2CE97}"/>
              </a:ext>
            </a:extLst>
          </p:cNvPr>
          <p:cNvSpPr txBox="1"/>
          <p:nvPr/>
        </p:nvSpPr>
        <p:spPr>
          <a:xfrm>
            <a:off x="1229021" y="4918710"/>
            <a:ext cx="37116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err="1"/>
              <a:t>Entrada</a:t>
            </a:r>
            <a:r>
              <a:rPr lang="sv-SE" sz="2000" dirty="0"/>
              <a:t> Tränings Tee SR P</a:t>
            </a:r>
            <a:r>
              <a:rPr lang="sv-SE" dirty="0"/>
              <a:t>ris:</a:t>
            </a:r>
            <a:r>
              <a:rPr lang="sv-SE" b="1" dirty="0">
                <a:solidFill>
                  <a:srgbClr val="FF0000"/>
                </a:solidFill>
              </a:rPr>
              <a:t>155:-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sz="2000" dirty="0" err="1"/>
              <a:t>Entrada</a:t>
            </a:r>
            <a:r>
              <a:rPr lang="sv-SE" sz="2000" dirty="0"/>
              <a:t> Tränings Tee JR</a:t>
            </a:r>
            <a:r>
              <a:rPr lang="sv-SE" sz="2000" b="1" dirty="0"/>
              <a:t> </a:t>
            </a:r>
            <a:r>
              <a:rPr lang="sv-SE" sz="2000" dirty="0"/>
              <a:t>P</a:t>
            </a:r>
            <a:r>
              <a:rPr lang="sv-SE" dirty="0"/>
              <a:t>ris: </a:t>
            </a:r>
            <a:r>
              <a:rPr lang="sv-SE" b="1" dirty="0">
                <a:solidFill>
                  <a:srgbClr val="FF0000"/>
                </a:solidFill>
              </a:rPr>
              <a:t>155:-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Initialer:</a:t>
            </a:r>
            <a:r>
              <a:rPr lang="sv-SE" b="1" dirty="0">
                <a:solidFill>
                  <a:srgbClr val="FF0000"/>
                </a:solidFill>
              </a:rPr>
              <a:t>35:-</a:t>
            </a: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9C3CD29-85B2-4FDF-BE74-245D79F31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916" y="1243286"/>
            <a:ext cx="349183" cy="347437"/>
          </a:xfrm>
          <a:prstGeom prst="rect">
            <a:avLst/>
          </a:prstGeom>
        </p:spPr>
      </p:pic>
      <p:pic>
        <p:nvPicPr>
          <p:cNvPr id="8" name="Bildobjekt 7" descr="En bild som visar ritning&#10;&#10;Automatiskt genererad beskrivning">
            <a:extLst>
              <a:ext uri="{FF2B5EF4-FFF2-40B4-BE49-F238E27FC236}">
                <a16:creationId xmlns:a16="http://schemas.microsoft.com/office/drawing/2014/main" id="{7810444E-C813-4E32-A6B2-2985BB325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183" y="1518131"/>
            <a:ext cx="389666" cy="8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2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8FD779F-0A09-44A7-B4CD-E25EF6282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328738"/>
            <a:ext cx="2981324" cy="29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ont-center-photo">
            <a:extLst>
              <a:ext uri="{FF2B5EF4-FFF2-40B4-BE49-F238E27FC236}">
                <a16:creationId xmlns:a16="http://schemas.microsoft.com/office/drawing/2014/main" id="{1C84C686-D881-4CC8-801F-A8C715A58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8" y="1328738"/>
            <a:ext cx="2981324" cy="29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D14FF46C-43FC-464A-AEF7-3129C4BD26F0}"/>
              </a:ext>
            </a:extLst>
          </p:cNvPr>
          <p:cNvSpPr txBox="1"/>
          <p:nvPr/>
        </p:nvSpPr>
        <p:spPr>
          <a:xfrm>
            <a:off x="1733981" y="4852035"/>
            <a:ext cx="37116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err="1"/>
              <a:t>Squad</a:t>
            </a:r>
            <a:r>
              <a:rPr lang="sv-SE" sz="2000" dirty="0"/>
              <a:t> 21 SHO SR P</a:t>
            </a:r>
            <a:r>
              <a:rPr lang="sv-SE" dirty="0"/>
              <a:t>ris:</a:t>
            </a:r>
            <a:r>
              <a:rPr lang="sv-SE" b="1" dirty="0">
                <a:solidFill>
                  <a:srgbClr val="FF0000"/>
                </a:solidFill>
              </a:rPr>
              <a:t>169:-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sz="2000" dirty="0"/>
              <a:t>SQ21 TR JKT JR</a:t>
            </a:r>
            <a:r>
              <a:rPr lang="sv-SE" sz="2000" b="1" dirty="0"/>
              <a:t> </a:t>
            </a:r>
            <a:r>
              <a:rPr lang="sv-SE" sz="2000" dirty="0"/>
              <a:t>P</a:t>
            </a:r>
            <a:r>
              <a:rPr lang="sv-SE" dirty="0"/>
              <a:t>ris: </a:t>
            </a:r>
            <a:r>
              <a:rPr lang="sv-SE" b="1" dirty="0">
                <a:solidFill>
                  <a:srgbClr val="FF0000"/>
                </a:solidFill>
              </a:rPr>
              <a:t>169:-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endParaRPr lang="sv-SE" b="1" dirty="0">
              <a:solidFill>
                <a:srgbClr val="FF0000"/>
              </a:solidFill>
            </a:endParaRP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3C90F8D-05CF-4870-97B4-93AF92440D1C}"/>
              </a:ext>
            </a:extLst>
          </p:cNvPr>
          <p:cNvSpPr txBox="1"/>
          <p:nvPr/>
        </p:nvSpPr>
        <p:spPr>
          <a:xfrm>
            <a:off x="7280366" y="4852035"/>
            <a:ext cx="3335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Röda </a:t>
            </a:r>
            <a:r>
              <a:rPr lang="sv-SE" dirty="0" err="1"/>
              <a:t>Squad</a:t>
            </a:r>
            <a:r>
              <a:rPr lang="sv-SE" dirty="0"/>
              <a:t> 21 SHO samma pris &amp; storlekar som dom vita,              ( Dam-JR &amp; A-Dam)</a:t>
            </a:r>
          </a:p>
        </p:txBody>
      </p:sp>
    </p:spTree>
    <p:extLst>
      <p:ext uri="{BB962C8B-B14F-4D97-AF65-F5344CB8AC3E}">
        <p14:creationId xmlns:p14="http://schemas.microsoft.com/office/powerpoint/2010/main" val="1603422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E286A8AA-BE23-46E5-964A-93972EC21860}"/>
              </a:ext>
            </a:extLst>
          </p:cNvPr>
          <p:cNvSpPr txBox="1"/>
          <p:nvPr/>
        </p:nvSpPr>
        <p:spPr>
          <a:xfrm>
            <a:off x="444119" y="5134451"/>
            <a:ext cx="772102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Core</a:t>
            </a:r>
            <a:r>
              <a:rPr lang="sv-SE" dirty="0"/>
              <a:t> Coach JKT SR Pris: </a:t>
            </a:r>
            <a:r>
              <a:rPr lang="sv-SE" b="1" dirty="0">
                <a:solidFill>
                  <a:srgbClr val="FF0000"/>
                </a:solidFill>
              </a:rPr>
              <a:t>765:- </a:t>
            </a: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 err="1"/>
              <a:t>Core</a:t>
            </a:r>
            <a:r>
              <a:rPr lang="sv-SE" dirty="0"/>
              <a:t> Coach JKT JR Pris: </a:t>
            </a:r>
            <a:r>
              <a:rPr lang="sv-SE" b="1" dirty="0">
                <a:solidFill>
                  <a:srgbClr val="FF0000"/>
                </a:solidFill>
              </a:rPr>
              <a:t>679:- </a:t>
            </a: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endParaRPr lang="sv-SE" sz="1400" dirty="0"/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98854E5-FA7A-4D50-B79B-EE54473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9" y="646820"/>
            <a:ext cx="4230916" cy="421741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28A5953-C706-4BBA-B638-FAECC698A2D6}"/>
              </a:ext>
            </a:extLst>
          </p:cNvPr>
          <p:cNvSpPr txBox="1"/>
          <p:nvPr/>
        </p:nvSpPr>
        <p:spPr>
          <a:xfrm>
            <a:off x="6776381" y="5016792"/>
            <a:ext cx="37116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 err="1"/>
              <a:t>Core</a:t>
            </a:r>
            <a:r>
              <a:rPr lang="sv-SE" sz="2000" dirty="0"/>
              <a:t> 18 Regn JKT SR P</a:t>
            </a:r>
            <a:r>
              <a:rPr lang="sv-SE" dirty="0"/>
              <a:t>ris:</a:t>
            </a:r>
            <a:r>
              <a:rPr lang="sv-SE" b="1" dirty="0">
                <a:solidFill>
                  <a:srgbClr val="FF0000"/>
                </a:solidFill>
              </a:rPr>
              <a:t>395:-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sz="2000" dirty="0" err="1"/>
              <a:t>Core</a:t>
            </a:r>
            <a:r>
              <a:rPr lang="sv-SE" sz="2000" dirty="0"/>
              <a:t> 18 Regn JKT JR</a:t>
            </a:r>
            <a:r>
              <a:rPr lang="sv-SE" sz="2000" b="1" dirty="0"/>
              <a:t> </a:t>
            </a:r>
            <a:r>
              <a:rPr lang="sv-SE" sz="2000" dirty="0"/>
              <a:t>P</a:t>
            </a:r>
            <a:r>
              <a:rPr lang="sv-SE" dirty="0"/>
              <a:t>ris: </a:t>
            </a:r>
            <a:r>
              <a:rPr lang="sv-SE" b="1" dirty="0">
                <a:solidFill>
                  <a:srgbClr val="FF0000"/>
                </a:solidFill>
              </a:rPr>
              <a:t>349:-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endParaRPr lang="sv-SE" b="1" dirty="0">
              <a:solidFill>
                <a:srgbClr val="FF0000"/>
              </a:solidFill>
            </a:endParaRP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C0A09D-B161-4729-B6B7-96D4355FA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58" y="619826"/>
            <a:ext cx="4230916" cy="423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9B2467C-FECF-460D-9D11-32B7CA86F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934" y="1681436"/>
            <a:ext cx="318316" cy="31672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C736BFE9-4D37-4B1B-9CD5-F6CF4B1DC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032" y="1681437"/>
            <a:ext cx="324488" cy="322866"/>
          </a:xfrm>
          <a:prstGeom prst="rect">
            <a:avLst/>
          </a:prstGeom>
        </p:spPr>
      </p:pic>
      <p:pic>
        <p:nvPicPr>
          <p:cNvPr id="9" name="Bildobjekt 8" descr="En bild som visar ritning&#10;&#10;Automatiskt genererad beskrivning">
            <a:extLst>
              <a:ext uri="{FF2B5EF4-FFF2-40B4-BE49-F238E27FC236}">
                <a16:creationId xmlns:a16="http://schemas.microsoft.com/office/drawing/2014/main" id="{79FB98A0-37BE-4BF9-878F-7D7112F3D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860" y="1914400"/>
            <a:ext cx="389666" cy="83762"/>
          </a:xfrm>
          <a:prstGeom prst="rect">
            <a:avLst/>
          </a:prstGeom>
        </p:spPr>
      </p:pic>
      <p:pic>
        <p:nvPicPr>
          <p:cNvPr id="10" name="Bildobjekt 9" descr="En bild som visar ritning&#10;&#10;Automatiskt genererad beskrivning">
            <a:extLst>
              <a:ext uri="{FF2B5EF4-FFF2-40B4-BE49-F238E27FC236}">
                <a16:creationId xmlns:a16="http://schemas.microsoft.com/office/drawing/2014/main" id="{DB3E3B10-9965-4DF9-AC9F-4096601498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587" y="1930155"/>
            <a:ext cx="389666" cy="8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38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ont-photo">
            <a:extLst>
              <a:ext uri="{FF2B5EF4-FFF2-40B4-BE49-F238E27FC236}">
                <a16:creationId xmlns:a16="http://schemas.microsoft.com/office/drawing/2014/main" id="{32F43A22-F67B-4BFF-A604-8F45DF3D7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577" y="351607"/>
            <a:ext cx="3805645" cy="3805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8861CC0-4531-4411-A270-5FE97F928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218" y="351607"/>
            <a:ext cx="3805646" cy="380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50AAC221-F9EC-489E-8341-619B1CF5269F}"/>
              </a:ext>
            </a:extLst>
          </p:cNvPr>
          <p:cNvSpPr txBox="1"/>
          <p:nvPr/>
        </p:nvSpPr>
        <p:spPr>
          <a:xfrm>
            <a:off x="4390232" y="4721289"/>
            <a:ext cx="371165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Team </a:t>
            </a:r>
            <a:r>
              <a:rPr lang="sv-SE" sz="2000" dirty="0" err="1"/>
              <a:t>Base</a:t>
            </a:r>
            <a:r>
              <a:rPr lang="sv-SE" sz="2000" dirty="0"/>
              <a:t> Tee SR P</a:t>
            </a:r>
            <a:r>
              <a:rPr lang="sv-SE" dirty="0"/>
              <a:t>ris</a:t>
            </a:r>
            <a:r>
              <a:rPr lang="sv-SE"/>
              <a:t>:</a:t>
            </a:r>
            <a:r>
              <a:rPr lang="sv-SE" b="1">
                <a:solidFill>
                  <a:srgbClr val="FF0000"/>
                </a:solidFill>
              </a:rPr>
              <a:t>210:-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sz="2000" dirty="0"/>
              <a:t>Team </a:t>
            </a:r>
            <a:r>
              <a:rPr lang="sv-SE" sz="2000" dirty="0" err="1"/>
              <a:t>Base</a:t>
            </a:r>
            <a:r>
              <a:rPr lang="sv-SE" sz="2000" dirty="0"/>
              <a:t> Tee JR</a:t>
            </a:r>
            <a:r>
              <a:rPr lang="sv-SE" sz="2000" b="1" dirty="0"/>
              <a:t> </a:t>
            </a:r>
            <a:r>
              <a:rPr lang="sv-SE" sz="2000" dirty="0"/>
              <a:t>P</a:t>
            </a:r>
            <a:r>
              <a:rPr lang="sv-SE" dirty="0"/>
              <a:t>ris: </a:t>
            </a:r>
            <a:r>
              <a:rPr lang="sv-SE" b="1" dirty="0">
                <a:solidFill>
                  <a:srgbClr val="FF0000"/>
                </a:solidFill>
              </a:rPr>
              <a:t>159:-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dirty="0"/>
              <a:t>Storlekar:116,128,140,152,164</a:t>
            </a:r>
            <a:r>
              <a:rPr lang="sv-SE" b="1" dirty="0"/>
              <a:t>  </a:t>
            </a:r>
            <a:endParaRPr lang="sv-SE" sz="2000" b="1" dirty="0">
              <a:solidFill>
                <a:srgbClr val="FF0000"/>
              </a:solidFill>
            </a:endParaRPr>
          </a:p>
          <a:p>
            <a:endParaRPr lang="sv-SE" b="1" dirty="0">
              <a:solidFill>
                <a:srgbClr val="FF0000"/>
              </a:solidFill>
            </a:endParaRP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44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6FA31DB-7F0D-45DD-AD89-A55143B47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900" y="633413"/>
            <a:ext cx="3476624" cy="34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ont-photo">
            <a:extLst>
              <a:ext uri="{FF2B5EF4-FFF2-40B4-BE49-F238E27FC236}">
                <a16:creationId xmlns:a16="http://schemas.microsoft.com/office/drawing/2014/main" id="{7E096A17-3E60-4224-8274-CC307714D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633413"/>
            <a:ext cx="3476624" cy="34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5BB75937-05B5-4E7D-85B2-3FE0108E23CF}"/>
              </a:ext>
            </a:extLst>
          </p:cNvPr>
          <p:cNvSpPr txBox="1"/>
          <p:nvPr/>
        </p:nvSpPr>
        <p:spPr>
          <a:xfrm>
            <a:off x="1576251" y="4852035"/>
            <a:ext cx="37116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Squad</a:t>
            </a:r>
            <a:r>
              <a:rPr lang="sv-SE" dirty="0"/>
              <a:t> 21 SHO SR Pris:</a:t>
            </a:r>
            <a:r>
              <a:rPr lang="sv-SE" b="1" dirty="0">
                <a:solidFill>
                  <a:srgbClr val="FF0000"/>
                </a:solidFill>
              </a:rPr>
              <a:t>249:-</a:t>
            </a:r>
          </a:p>
          <a:p>
            <a:r>
              <a:rPr lang="sv-SE" dirty="0"/>
              <a:t>Finns bara i SENIOR</a:t>
            </a:r>
          </a:p>
          <a:p>
            <a:r>
              <a:rPr lang="sv-SE" dirty="0"/>
              <a:t>Storlekar:</a:t>
            </a:r>
            <a:r>
              <a:rPr lang="sv-SE" sz="2000" b="1" dirty="0"/>
              <a:t> </a:t>
            </a:r>
            <a:r>
              <a:rPr lang="sv-SE" dirty="0"/>
              <a:t>XS,S,M,L,XL,2XL</a:t>
            </a:r>
            <a:endParaRPr lang="sv-SE" sz="2000" b="1" dirty="0">
              <a:solidFill>
                <a:srgbClr val="FF0000"/>
              </a:solidFill>
            </a:endParaRPr>
          </a:p>
          <a:p>
            <a:r>
              <a:rPr lang="sv-SE" b="1" dirty="0"/>
              <a:t> </a:t>
            </a:r>
            <a:endParaRPr lang="sv-SE" sz="2000" b="1" dirty="0">
              <a:solidFill>
                <a:srgbClr val="FF0000"/>
              </a:solidFill>
            </a:endParaRPr>
          </a:p>
          <a:p>
            <a:endParaRPr lang="sv-SE" b="1" dirty="0">
              <a:solidFill>
                <a:srgbClr val="FF0000"/>
              </a:solidFill>
            </a:endParaRPr>
          </a:p>
          <a:p>
            <a:endParaRPr lang="sv-SE" sz="1400" b="1" dirty="0">
              <a:solidFill>
                <a:srgbClr val="FF0000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1479826-9DDB-46A4-BE11-7FAE236937D7}"/>
              </a:ext>
            </a:extLst>
          </p:cNvPr>
          <p:cNvSpPr txBox="1"/>
          <p:nvPr/>
        </p:nvSpPr>
        <p:spPr>
          <a:xfrm>
            <a:off x="7280366" y="4852035"/>
            <a:ext cx="3335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Röda </a:t>
            </a:r>
            <a:r>
              <a:rPr lang="sv-SE" dirty="0" err="1"/>
              <a:t>Squad</a:t>
            </a:r>
            <a:r>
              <a:rPr lang="sv-SE" dirty="0"/>
              <a:t> 21 SHO samma pris &amp; storlekar som dom vita,              ( Dam-JR &amp; A-Dam)</a:t>
            </a:r>
          </a:p>
        </p:txBody>
      </p:sp>
    </p:spTree>
    <p:extLst>
      <p:ext uri="{BB962C8B-B14F-4D97-AF65-F5344CB8AC3E}">
        <p14:creationId xmlns:p14="http://schemas.microsoft.com/office/powerpoint/2010/main" val="190940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761A6FC4-BDD9-4F83-99A7-0E60B8AC9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71" y="89535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ront-center-photo">
            <a:extLst>
              <a:ext uri="{FF2B5EF4-FFF2-40B4-BE49-F238E27FC236}">
                <a16:creationId xmlns:a16="http://schemas.microsoft.com/office/drawing/2014/main" id="{C209DD5B-0135-4D70-A40C-D0EC88523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058" y="4182855"/>
            <a:ext cx="24288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ont-center-photo">
            <a:extLst>
              <a:ext uri="{FF2B5EF4-FFF2-40B4-BE49-F238E27FC236}">
                <a16:creationId xmlns:a16="http://schemas.microsoft.com/office/drawing/2014/main" id="{017D0A0D-AE0D-4117-A6CB-E51E9854C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130" y="762001"/>
            <a:ext cx="2305049" cy="230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875EC2A-6E97-4D6F-95A8-506F9DC2A729}"/>
              </a:ext>
            </a:extLst>
          </p:cNvPr>
          <p:cNvSpPr txBox="1"/>
          <p:nvPr/>
        </p:nvSpPr>
        <p:spPr>
          <a:xfrm>
            <a:off x="8867775" y="20955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0078AC8-8765-4EA6-8A09-3B3B05CBDE82}"/>
              </a:ext>
            </a:extLst>
          </p:cNvPr>
          <p:cNvSpPr txBox="1"/>
          <p:nvPr/>
        </p:nvSpPr>
        <p:spPr>
          <a:xfrm>
            <a:off x="9163809" y="3682484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9034502-3C34-41B0-99C2-702280EB583C}"/>
              </a:ext>
            </a:extLst>
          </p:cNvPr>
          <p:cNvSpPr txBox="1"/>
          <p:nvPr/>
        </p:nvSpPr>
        <p:spPr>
          <a:xfrm>
            <a:off x="5078767" y="1724025"/>
            <a:ext cx="2788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Tiro</a:t>
            </a:r>
            <a:r>
              <a:rPr lang="sv-SE" dirty="0"/>
              <a:t> Väska </a:t>
            </a:r>
          </a:p>
          <a:p>
            <a:r>
              <a:rPr lang="sv-SE" dirty="0"/>
              <a:t>Pris: M = </a:t>
            </a:r>
            <a:r>
              <a:rPr lang="sv-SE" b="1" dirty="0">
                <a:solidFill>
                  <a:srgbClr val="FF0000"/>
                </a:solidFill>
              </a:rPr>
              <a:t>349:-</a:t>
            </a:r>
          </a:p>
          <a:p>
            <a:r>
              <a:rPr lang="sv-SE" dirty="0"/>
              <a:t>Pris: S = </a:t>
            </a:r>
            <a:r>
              <a:rPr lang="sv-SE" b="1" dirty="0">
                <a:solidFill>
                  <a:srgbClr val="FF0000"/>
                </a:solidFill>
              </a:rPr>
              <a:t>279:-</a:t>
            </a:r>
          </a:p>
          <a:p>
            <a:r>
              <a:rPr lang="sv-SE" dirty="0"/>
              <a:t>Initialer: </a:t>
            </a:r>
            <a:r>
              <a:rPr lang="sv-SE" b="1" dirty="0">
                <a:solidFill>
                  <a:srgbClr val="FF0000"/>
                </a:solidFill>
              </a:rPr>
              <a:t>35:-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77D9534-DA55-4285-B311-9D6ECE54B7E8}"/>
              </a:ext>
            </a:extLst>
          </p:cNvPr>
          <p:cNvSpPr txBox="1"/>
          <p:nvPr/>
        </p:nvSpPr>
        <p:spPr>
          <a:xfrm>
            <a:off x="1364988" y="4897825"/>
            <a:ext cx="27888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Tiro</a:t>
            </a:r>
            <a:r>
              <a:rPr lang="sv-SE" dirty="0"/>
              <a:t> Ryggsäck</a:t>
            </a:r>
          </a:p>
          <a:p>
            <a:r>
              <a:rPr lang="sv-SE" dirty="0"/>
              <a:t>Pris: </a:t>
            </a:r>
            <a:r>
              <a:rPr lang="sv-SE" b="1" dirty="0">
                <a:solidFill>
                  <a:srgbClr val="FF0000"/>
                </a:solidFill>
              </a:rPr>
              <a:t>329:-</a:t>
            </a:r>
          </a:p>
          <a:p>
            <a:r>
              <a:rPr lang="sv-SE" dirty="0"/>
              <a:t>Initialer</a:t>
            </a:r>
            <a:r>
              <a:rPr lang="sv-SE" b="1" dirty="0">
                <a:solidFill>
                  <a:srgbClr val="FF0000"/>
                </a:solidFill>
              </a:rPr>
              <a:t>: 35:-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A643F88-BA4C-40DA-B7F1-3464C635CB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58" y="3067050"/>
            <a:ext cx="276225" cy="27484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BFAF5BEF-46E4-44D0-A57F-D6EC4C2CE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541" y="2335006"/>
            <a:ext cx="276225" cy="27484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0DFDAB56-2F52-469C-A367-EC85C704A6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104" y="5821155"/>
            <a:ext cx="276225" cy="274844"/>
          </a:xfrm>
          <a:prstGeom prst="rect">
            <a:avLst/>
          </a:prstGeom>
        </p:spPr>
      </p:pic>
      <p:pic>
        <p:nvPicPr>
          <p:cNvPr id="13" name="Bildobjekt 12" descr="En bild som visar ritning&#10;&#10;Automatiskt genererad beskrivning">
            <a:extLst>
              <a:ext uri="{FF2B5EF4-FFF2-40B4-BE49-F238E27FC236}">
                <a16:creationId xmlns:a16="http://schemas.microsoft.com/office/drawing/2014/main" id="{067DA7F4-0FC6-4337-887C-6F1E5B8D7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537" y="1682144"/>
            <a:ext cx="389666" cy="83762"/>
          </a:xfrm>
          <a:prstGeom prst="rect">
            <a:avLst/>
          </a:prstGeom>
        </p:spPr>
      </p:pic>
      <p:pic>
        <p:nvPicPr>
          <p:cNvPr id="14" name="Bildobjekt 13" descr="En bild som visar ritning&#10;&#10;Automatiskt genererad beskrivning">
            <a:extLst>
              <a:ext uri="{FF2B5EF4-FFF2-40B4-BE49-F238E27FC236}">
                <a16:creationId xmlns:a16="http://schemas.microsoft.com/office/drawing/2014/main" id="{29854853-AC98-405E-A6C2-AFA52C24D3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663" y="5373080"/>
            <a:ext cx="389666" cy="8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67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</TotalTime>
  <Words>342</Words>
  <Application>Microsoft Office PowerPoint</Application>
  <PresentationFormat>Bredbild</PresentationFormat>
  <Paragraphs>50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139C1</dc:creator>
  <cp:lastModifiedBy>Jon Westberg</cp:lastModifiedBy>
  <cp:revision>22</cp:revision>
  <dcterms:created xsi:type="dcterms:W3CDTF">2020-12-16T09:49:40Z</dcterms:created>
  <dcterms:modified xsi:type="dcterms:W3CDTF">2021-03-24T20:06:27Z</dcterms:modified>
</cp:coreProperties>
</file>