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4"/>
  </p:sldMasterIdLst>
  <p:notesMasterIdLst>
    <p:notesMasterId r:id="rId18"/>
  </p:notesMasterIdLst>
  <p:handoutMasterIdLst>
    <p:handoutMasterId r:id="rId19"/>
  </p:handoutMasterIdLst>
  <p:sldIdLst>
    <p:sldId id="397" r:id="rId5"/>
    <p:sldId id="398" r:id="rId6"/>
    <p:sldId id="690" r:id="rId7"/>
    <p:sldId id="691" r:id="rId8"/>
    <p:sldId id="695" r:id="rId9"/>
    <p:sldId id="697" r:id="rId10"/>
    <p:sldId id="702" r:id="rId11"/>
    <p:sldId id="698" r:id="rId12"/>
    <p:sldId id="699" r:id="rId13"/>
    <p:sldId id="696" r:id="rId14"/>
    <p:sldId id="701" r:id="rId15"/>
    <p:sldId id="704" r:id="rId16"/>
    <p:sldId id="688" r:id="rId17"/>
  </p:sldIdLst>
  <p:sldSz cx="12192000" cy="6858000"/>
  <p:notesSz cx="6794500" cy="9931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6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6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6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6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6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6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6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6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6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A7E"/>
    <a:srgbClr val="FBCB21"/>
    <a:srgbClr val="F7FCFF"/>
    <a:srgbClr val="004479"/>
    <a:srgbClr val="E5F5FF"/>
    <a:srgbClr val="C0A868"/>
    <a:srgbClr val="CD7300"/>
    <a:srgbClr val="9797A8"/>
    <a:srgbClr val="CD7F32"/>
    <a:srgbClr val="D79B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5C7167-A688-419D-BACE-6669AF5DC084}" v="21" dt="2024-02-24T17:51:01.75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1108" autoAdjust="0"/>
  </p:normalViewPr>
  <p:slideViewPr>
    <p:cSldViewPr snapToGrid="0" showGuides="1">
      <p:cViewPr varScale="1">
        <p:scale>
          <a:sx n="82" d="100"/>
          <a:sy n="82" d="100"/>
        </p:scale>
        <p:origin x="720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ktor Holmgren" userId="32a94aef098a1402" providerId="LiveId" clId="{675C7167-A688-419D-BACE-6669AF5DC084}"/>
    <pc:docChg chg="undo custSel delSld modSld sldOrd">
      <pc:chgData name="Viktor Holmgren" userId="32a94aef098a1402" providerId="LiveId" clId="{675C7167-A688-419D-BACE-6669AF5DC084}" dt="2024-02-24T18:26:13.101" v="1735" actId="20577"/>
      <pc:docMkLst>
        <pc:docMk/>
      </pc:docMkLst>
      <pc:sldChg chg="del">
        <pc:chgData name="Viktor Holmgren" userId="32a94aef098a1402" providerId="LiveId" clId="{675C7167-A688-419D-BACE-6669AF5DC084}" dt="2024-02-24T17:40:16.319" v="743" actId="2696"/>
        <pc:sldMkLst>
          <pc:docMk/>
          <pc:sldMk cId="2023585709" sldId="392"/>
        </pc:sldMkLst>
      </pc:sldChg>
      <pc:sldChg chg="addSp modSp mod">
        <pc:chgData name="Viktor Holmgren" userId="32a94aef098a1402" providerId="LiveId" clId="{675C7167-A688-419D-BACE-6669AF5DC084}" dt="2024-02-24T17:40:59.249" v="751" actId="14100"/>
        <pc:sldMkLst>
          <pc:docMk/>
          <pc:sldMk cId="838553812" sldId="397"/>
        </pc:sldMkLst>
        <pc:picChg chg="add mod">
          <ac:chgData name="Viktor Holmgren" userId="32a94aef098a1402" providerId="LiveId" clId="{675C7167-A688-419D-BACE-6669AF5DC084}" dt="2024-02-24T17:40:59.249" v="751" actId="14100"/>
          <ac:picMkLst>
            <pc:docMk/>
            <pc:sldMk cId="838553812" sldId="397"/>
            <ac:picMk id="3" creationId="{69595EA1-C711-E450-005C-18D5DB52F5D4}"/>
          </ac:picMkLst>
        </pc:picChg>
      </pc:sldChg>
      <pc:sldChg chg="addSp delSp modSp mod">
        <pc:chgData name="Viktor Holmgren" userId="32a94aef098a1402" providerId="LiveId" clId="{675C7167-A688-419D-BACE-6669AF5DC084}" dt="2024-02-24T17:40:37.919" v="748"/>
        <pc:sldMkLst>
          <pc:docMk/>
          <pc:sldMk cId="604271237" sldId="688"/>
        </pc:sldMkLst>
        <pc:spChg chg="del mod">
          <ac:chgData name="Viktor Holmgren" userId="32a94aef098a1402" providerId="LiveId" clId="{675C7167-A688-419D-BACE-6669AF5DC084}" dt="2024-02-24T17:40:31.531" v="747"/>
          <ac:spMkLst>
            <pc:docMk/>
            <pc:sldMk cId="604271237" sldId="688"/>
            <ac:spMk id="3" creationId="{00000000-0000-0000-0000-000000000000}"/>
          </ac:spMkLst>
        </pc:spChg>
        <pc:picChg chg="add mod">
          <ac:chgData name="Viktor Holmgren" userId="32a94aef098a1402" providerId="LiveId" clId="{675C7167-A688-419D-BACE-6669AF5DC084}" dt="2024-02-24T17:40:28.314" v="745"/>
          <ac:picMkLst>
            <pc:docMk/>
            <pc:sldMk cId="604271237" sldId="688"/>
            <ac:picMk id="4" creationId="{716950B0-B22F-0EF9-0A59-E52A4EB32954}"/>
          </ac:picMkLst>
        </pc:picChg>
        <pc:picChg chg="add mod">
          <ac:chgData name="Viktor Holmgren" userId="32a94aef098a1402" providerId="LiveId" clId="{675C7167-A688-419D-BACE-6669AF5DC084}" dt="2024-02-24T17:40:37.919" v="748"/>
          <ac:picMkLst>
            <pc:docMk/>
            <pc:sldMk cId="604271237" sldId="688"/>
            <ac:picMk id="5" creationId="{D00D3168-B62D-F892-E673-B972C68E9473}"/>
          </ac:picMkLst>
        </pc:picChg>
      </pc:sldChg>
      <pc:sldChg chg="delSp modSp mod">
        <pc:chgData name="Viktor Holmgren" userId="32a94aef098a1402" providerId="LiveId" clId="{675C7167-A688-419D-BACE-6669AF5DC084}" dt="2024-02-24T18:25:39.807" v="1697" actId="20577"/>
        <pc:sldMkLst>
          <pc:docMk/>
          <pc:sldMk cId="1922492788" sldId="690"/>
        </pc:sldMkLst>
        <pc:spChg chg="del mod">
          <ac:chgData name="Viktor Holmgren" userId="32a94aef098a1402" providerId="LiveId" clId="{675C7167-A688-419D-BACE-6669AF5DC084}" dt="2024-02-24T16:22:17.482" v="1" actId="478"/>
          <ac:spMkLst>
            <pc:docMk/>
            <pc:sldMk cId="1922492788" sldId="690"/>
            <ac:spMk id="5" creationId="{00000000-0000-0000-0000-000000000000}"/>
          </ac:spMkLst>
        </pc:spChg>
        <pc:spChg chg="mod">
          <ac:chgData name="Viktor Holmgren" userId="32a94aef098a1402" providerId="LiveId" clId="{675C7167-A688-419D-BACE-6669AF5DC084}" dt="2024-02-24T17:43:09.928" v="887" actId="20577"/>
          <ac:spMkLst>
            <pc:docMk/>
            <pc:sldMk cId="1922492788" sldId="690"/>
            <ac:spMk id="7" creationId="{00000000-0000-0000-0000-000000000000}"/>
          </ac:spMkLst>
        </pc:spChg>
        <pc:spChg chg="mod">
          <ac:chgData name="Viktor Holmgren" userId="32a94aef098a1402" providerId="LiveId" clId="{675C7167-A688-419D-BACE-6669AF5DC084}" dt="2024-02-24T18:25:39.807" v="1697" actId="20577"/>
          <ac:spMkLst>
            <pc:docMk/>
            <pc:sldMk cId="1922492788" sldId="690"/>
            <ac:spMk id="8" creationId="{00000000-0000-0000-0000-000000000000}"/>
          </ac:spMkLst>
        </pc:spChg>
      </pc:sldChg>
      <pc:sldChg chg="addSp delSp modSp mod">
        <pc:chgData name="Viktor Holmgren" userId="32a94aef098a1402" providerId="LiveId" clId="{675C7167-A688-419D-BACE-6669AF5DC084}" dt="2024-02-24T17:49:28.159" v="1104" actId="20577"/>
        <pc:sldMkLst>
          <pc:docMk/>
          <pc:sldMk cId="898862704" sldId="691"/>
        </pc:sldMkLst>
        <pc:spChg chg="del mod">
          <ac:chgData name="Viktor Holmgren" userId="32a94aef098a1402" providerId="LiveId" clId="{675C7167-A688-419D-BACE-6669AF5DC084}" dt="2024-02-24T17:43:32.258" v="912" actId="478"/>
          <ac:spMkLst>
            <pc:docMk/>
            <pc:sldMk cId="898862704" sldId="691"/>
            <ac:spMk id="5" creationId="{00000000-0000-0000-0000-000000000000}"/>
          </ac:spMkLst>
        </pc:spChg>
        <pc:spChg chg="mod">
          <ac:chgData name="Viktor Holmgren" userId="32a94aef098a1402" providerId="LiveId" clId="{675C7167-A688-419D-BACE-6669AF5DC084}" dt="2024-02-24T17:49:28.159" v="1104" actId="20577"/>
          <ac:spMkLst>
            <pc:docMk/>
            <pc:sldMk cId="898862704" sldId="691"/>
            <ac:spMk id="6" creationId="{00000000-0000-0000-0000-000000000000}"/>
          </ac:spMkLst>
        </pc:spChg>
        <pc:picChg chg="add mod">
          <ac:chgData name="Viktor Holmgren" userId="32a94aef098a1402" providerId="LiveId" clId="{675C7167-A688-419D-BACE-6669AF5DC084}" dt="2024-02-24T17:43:42.107" v="913"/>
          <ac:picMkLst>
            <pc:docMk/>
            <pc:sldMk cId="898862704" sldId="691"/>
            <ac:picMk id="8" creationId="{97219B43-EFB7-B4D2-4000-9EA7AA16C218}"/>
          </ac:picMkLst>
        </pc:picChg>
        <pc:picChg chg="add mod">
          <ac:chgData name="Viktor Holmgren" userId="32a94aef098a1402" providerId="LiveId" clId="{675C7167-A688-419D-BACE-6669AF5DC084}" dt="2024-02-24T17:43:49.362" v="914"/>
          <ac:picMkLst>
            <pc:docMk/>
            <pc:sldMk cId="898862704" sldId="691"/>
            <ac:picMk id="9" creationId="{4142531F-E13C-9F61-C8C4-CA2774FDD8D2}"/>
          </ac:picMkLst>
        </pc:picChg>
        <pc:picChg chg="add mod">
          <ac:chgData name="Viktor Holmgren" userId="32a94aef098a1402" providerId="LiveId" clId="{675C7167-A688-419D-BACE-6669AF5DC084}" dt="2024-02-24T17:43:55.876" v="915"/>
          <ac:picMkLst>
            <pc:docMk/>
            <pc:sldMk cId="898862704" sldId="691"/>
            <ac:picMk id="10" creationId="{50530245-DE61-4F4F-2052-1E86AA852562}"/>
          </ac:picMkLst>
        </pc:picChg>
        <pc:picChg chg="add mod">
          <ac:chgData name="Viktor Holmgren" userId="32a94aef098a1402" providerId="LiveId" clId="{675C7167-A688-419D-BACE-6669AF5DC084}" dt="2024-02-24T17:44:01.960" v="916"/>
          <ac:picMkLst>
            <pc:docMk/>
            <pc:sldMk cId="898862704" sldId="691"/>
            <ac:picMk id="11" creationId="{6A94F318-01EF-F7AE-07C3-24204B4DCC7D}"/>
          </ac:picMkLst>
        </pc:picChg>
        <pc:picChg chg="add mod">
          <ac:chgData name="Viktor Holmgren" userId="32a94aef098a1402" providerId="LiveId" clId="{675C7167-A688-419D-BACE-6669AF5DC084}" dt="2024-02-24T17:44:08.525" v="917"/>
          <ac:picMkLst>
            <pc:docMk/>
            <pc:sldMk cId="898862704" sldId="691"/>
            <ac:picMk id="12" creationId="{AE23664B-7EE9-CBED-0CB9-C7B7087D59B9}"/>
          </ac:picMkLst>
        </pc:picChg>
      </pc:sldChg>
      <pc:sldChg chg="del">
        <pc:chgData name="Viktor Holmgren" userId="32a94aef098a1402" providerId="LiveId" clId="{675C7167-A688-419D-BACE-6669AF5DC084}" dt="2024-02-24T17:48:44.479" v="1045" actId="2696"/>
        <pc:sldMkLst>
          <pc:docMk/>
          <pc:sldMk cId="643230616" sldId="692"/>
        </pc:sldMkLst>
      </pc:sldChg>
      <pc:sldChg chg="del">
        <pc:chgData name="Viktor Holmgren" userId="32a94aef098a1402" providerId="LiveId" clId="{675C7167-A688-419D-BACE-6669AF5DC084}" dt="2024-02-24T17:49:35.093" v="1105" actId="2696"/>
        <pc:sldMkLst>
          <pc:docMk/>
          <pc:sldMk cId="657106172" sldId="693"/>
        </pc:sldMkLst>
      </pc:sldChg>
      <pc:sldChg chg="addSp modSp mod">
        <pc:chgData name="Viktor Holmgren" userId="32a94aef098a1402" providerId="LiveId" clId="{675C7167-A688-419D-BACE-6669AF5DC084}" dt="2024-02-24T17:58:58.019" v="1659" actId="20577"/>
        <pc:sldMkLst>
          <pc:docMk/>
          <pc:sldMk cId="4065881694" sldId="695"/>
        </pc:sldMkLst>
        <pc:spChg chg="mod">
          <ac:chgData name="Viktor Holmgren" userId="32a94aef098a1402" providerId="LiveId" clId="{675C7167-A688-419D-BACE-6669AF5DC084}" dt="2024-02-24T17:58:58.019" v="1659" actId="20577"/>
          <ac:spMkLst>
            <pc:docMk/>
            <pc:sldMk cId="4065881694" sldId="695"/>
            <ac:spMk id="3" creationId="{00000000-0000-0000-0000-000000000000}"/>
          </ac:spMkLst>
        </pc:spChg>
        <pc:picChg chg="add mod">
          <ac:chgData name="Viktor Holmgren" userId="32a94aef098a1402" providerId="LiveId" clId="{675C7167-A688-419D-BACE-6669AF5DC084}" dt="2024-02-24T17:50:37.747" v="1106"/>
          <ac:picMkLst>
            <pc:docMk/>
            <pc:sldMk cId="4065881694" sldId="695"/>
            <ac:picMk id="8" creationId="{3A2B690B-D6B8-F096-9CC2-142FFE8488F6}"/>
          </ac:picMkLst>
        </pc:picChg>
        <pc:picChg chg="add mod">
          <ac:chgData name="Viktor Holmgren" userId="32a94aef098a1402" providerId="LiveId" clId="{675C7167-A688-419D-BACE-6669AF5DC084}" dt="2024-02-24T17:50:44.033" v="1107"/>
          <ac:picMkLst>
            <pc:docMk/>
            <pc:sldMk cId="4065881694" sldId="695"/>
            <ac:picMk id="9" creationId="{ED82E64F-A3F6-D83B-4CEA-E1F1C04EB47B}"/>
          </ac:picMkLst>
        </pc:picChg>
        <pc:picChg chg="add mod">
          <ac:chgData name="Viktor Holmgren" userId="32a94aef098a1402" providerId="LiveId" clId="{675C7167-A688-419D-BACE-6669AF5DC084}" dt="2024-02-24T17:50:49.706" v="1108"/>
          <ac:picMkLst>
            <pc:docMk/>
            <pc:sldMk cId="4065881694" sldId="695"/>
            <ac:picMk id="10" creationId="{02DE4B36-BF46-E133-714E-965C2010D066}"/>
          </ac:picMkLst>
        </pc:picChg>
        <pc:picChg chg="add mod">
          <ac:chgData name="Viktor Holmgren" userId="32a94aef098a1402" providerId="LiveId" clId="{675C7167-A688-419D-BACE-6669AF5DC084}" dt="2024-02-24T17:50:55.692" v="1109"/>
          <ac:picMkLst>
            <pc:docMk/>
            <pc:sldMk cId="4065881694" sldId="695"/>
            <ac:picMk id="11" creationId="{8447C26A-F9EC-E7F2-5248-E884F8451A81}"/>
          </ac:picMkLst>
        </pc:picChg>
        <pc:picChg chg="add mod">
          <ac:chgData name="Viktor Holmgren" userId="32a94aef098a1402" providerId="LiveId" clId="{675C7167-A688-419D-BACE-6669AF5DC084}" dt="2024-02-24T17:51:01.757" v="1110"/>
          <ac:picMkLst>
            <pc:docMk/>
            <pc:sldMk cId="4065881694" sldId="695"/>
            <ac:picMk id="12" creationId="{13656CDA-4BBB-A719-1AE6-DD4A006CC259}"/>
          </ac:picMkLst>
        </pc:picChg>
      </pc:sldChg>
      <pc:sldChg chg="addSp delSp modSp mod">
        <pc:chgData name="Viktor Holmgren" userId="32a94aef098a1402" providerId="LiveId" clId="{675C7167-A688-419D-BACE-6669AF5DC084}" dt="2024-02-24T17:35:34.064" v="348" actId="20577"/>
        <pc:sldMkLst>
          <pc:docMk/>
          <pc:sldMk cId="175098902" sldId="696"/>
        </pc:sldMkLst>
        <pc:spChg chg="mod">
          <ac:chgData name="Viktor Holmgren" userId="32a94aef098a1402" providerId="LiveId" clId="{675C7167-A688-419D-BACE-6669AF5DC084}" dt="2024-02-24T17:31:33.219" v="287" actId="20577"/>
          <ac:spMkLst>
            <pc:docMk/>
            <pc:sldMk cId="175098902" sldId="696"/>
            <ac:spMk id="2" creationId="{00000000-0000-0000-0000-000000000000}"/>
          </ac:spMkLst>
        </pc:spChg>
        <pc:spChg chg="mod">
          <ac:chgData name="Viktor Holmgren" userId="32a94aef098a1402" providerId="LiveId" clId="{675C7167-A688-419D-BACE-6669AF5DC084}" dt="2024-02-24T17:35:34.064" v="348" actId="20577"/>
          <ac:spMkLst>
            <pc:docMk/>
            <pc:sldMk cId="175098902" sldId="696"/>
            <ac:spMk id="3" creationId="{00000000-0000-0000-0000-000000000000}"/>
          </ac:spMkLst>
        </pc:spChg>
        <pc:picChg chg="del">
          <ac:chgData name="Viktor Holmgren" userId="32a94aef098a1402" providerId="LiveId" clId="{675C7167-A688-419D-BACE-6669AF5DC084}" dt="2024-02-24T17:31:12.115" v="277" actId="478"/>
          <ac:picMkLst>
            <pc:docMk/>
            <pc:sldMk cId="175098902" sldId="696"/>
            <ac:picMk id="9" creationId="{1E9A09B9-9EDA-5AC8-F2C9-DD9B778054B6}"/>
          </ac:picMkLst>
        </pc:picChg>
        <pc:picChg chg="add mod">
          <ac:chgData name="Viktor Holmgren" userId="32a94aef098a1402" providerId="LiveId" clId="{675C7167-A688-419D-BACE-6669AF5DC084}" dt="2024-02-24T17:31:42.031" v="288" actId="1076"/>
          <ac:picMkLst>
            <pc:docMk/>
            <pc:sldMk cId="175098902" sldId="696"/>
            <ac:picMk id="11" creationId="{E14D1499-E469-8524-CD62-8FD1E04333C7}"/>
          </ac:picMkLst>
        </pc:picChg>
      </pc:sldChg>
      <pc:sldChg chg="addSp delSp modSp mod">
        <pc:chgData name="Viktor Holmgren" userId="32a94aef098a1402" providerId="LiveId" clId="{675C7167-A688-419D-BACE-6669AF5DC084}" dt="2024-02-24T16:47:05.558" v="22" actId="1076"/>
        <pc:sldMkLst>
          <pc:docMk/>
          <pc:sldMk cId="1836815783" sldId="697"/>
        </pc:sldMkLst>
        <pc:picChg chg="del">
          <ac:chgData name="Viktor Holmgren" userId="32a94aef098a1402" providerId="LiveId" clId="{675C7167-A688-419D-BACE-6669AF5DC084}" dt="2024-02-24T16:46:36.863" v="20" actId="478"/>
          <ac:picMkLst>
            <pc:docMk/>
            <pc:sldMk cId="1836815783" sldId="697"/>
            <ac:picMk id="8" creationId="{16D21840-F35F-5568-1C42-42B208168E8B}"/>
          </ac:picMkLst>
        </pc:picChg>
        <pc:picChg chg="add mod">
          <ac:chgData name="Viktor Holmgren" userId="32a94aef098a1402" providerId="LiveId" clId="{675C7167-A688-419D-BACE-6669AF5DC084}" dt="2024-02-24T16:47:05.558" v="22" actId="1076"/>
          <ac:picMkLst>
            <pc:docMk/>
            <pc:sldMk cId="1836815783" sldId="697"/>
            <ac:picMk id="10" creationId="{ECD8C9EA-8A00-302A-224B-41F59B4C6780}"/>
          </ac:picMkLst>
        </pc:picChg>
      </pc:sldChg>
      <pc:sldChg chg="addSp delSp modSp mod">
        <pc:chgData name="Viktor Holmgren" userId="32a94aef098a1402" providerId="LiveId" clId="{675C7167-A688-419D-BACE-6669AF5DC084}" dt="2024-02-24T17:10:22.042" v="231" actId="20577"/>
        <pc:sldMkLst>
          <pc:docMk/>
          <pc:sldMk cId="3785499951" sldId="698"/>
        </pc:sldMkLst>
        <pc:spChg chg="mod">
          <ac:chgData name="Viktor Holmgren" userId="32a94aef098a1402" providerId="LiveId" clId="{675C7167-A688-419D-BACE-6669AF5DC084}" dt="2024-02-24T17:10:22.042" v="231" actId="20577"/>
          <ac:spMkLst>
            <pc:docMk/>
            <pc:sldMk cId="3785499951" sldId="698"/>
            <ac:spMk id="2" creationId="{00000000-0000-0000-0000-000000000000}"/>
          </ac:spMkLst>
        </pc:spChg>
        <pc:spChg chg="del mod">
          <ac:chgData name="Viktor Holmgren" userId="32a94aef098a1402" providerId="LiveId" clId="{675C7167-A688-419D-BACE-6669AF5DC084}" dt="2024-02-24T16:52:00.859" v="34" actId="478"/>
          <ac:spMkLst>
            <pc:docMk/>
            <pc:sldMk cId="3785499951" sldId="698"/>
            <ac:spMk id="5" creationId="{00000000-0000-0000-0000-000000000000}"/>
          </ac:spMkLst>
        </pc:spChg>
        <pc:picChg chg="add mod">
          <ac:chgData name="Viktor Holmgren" userId="32a94aef098a1402" providerId="LiveId" clId="{675C7167-A688-419D-BACE-6669AF5DC084}" dt="2024-02-24T17:09:25.412" v="123" actId="1076"/>
          <ac:picMkLst>
            <pc:docMk/>
            <pc:sldMk cId="3785499951" sldId="698"/>
            <ac:picMk id="8" creationId="{884995AD-27FA-68D6-F926-25254A71EC57}"/>
          </ac:picMkLst>
        </pc:picChg>
        <pc:picChg chg="add del mod">
          <ac:chgData name="Viktor Holmgren" userId="32a94aef098a1402" providerId="LiveId" clId="{675C7167-A688-419D-BACE-6669AF5DC084}" dt="2024-02-24T17:09:10.900" v="121" actId="478"/>
          <ac:picMkLst>
            <pc:docMk/>
            <pc:sldMk cId="3785499951" sldId="698"/>
            <ac:picMk id="10" creationId="{C23C23F7-2AFC-9C3F-A21B-B09F9A9520BC}"/>
          </ac:picMkLst>
        </pc:picChg>
        <pc:picChg chg="add del mod">
          <ac:chgData name="Viktor Holmgren" userId="32a94aef098a1402" providerId="LiveId" clId="{675C7167-A688-419D-BACE-6669AF5DC084}" dt="2024-02-24T17:04:37.431" v="103" actId="478"/>
          <ac:picMkLst>
            <pc:docMk/>
            <pc:sldMk cId="3785499951" sldId="698"/>
            <ac:picMk id="12" creationId="{3B8A1913-D101-3723-502A-24047E7D07BF}"/>
          </ac:picMkLst>
        </pc:picChg>
        <pc:picChg chg="del">
          <ac:chgData name="Viktor Holmgren" userId="32a94aef098a1402" providerId="LiveId" clId="{675C7167-A688-419D-BACE-6669AF5DC084}" dt="2024-02-24T16:33:23.463" v="19" actId="478"/>
          <ac:picMkLst>
            <pc:docMk/>
            <pc:sldMk cId="3785499951" sldId="698"/>
            <ac:picMk id="2050" creationId="{00000000-0000-0000-0000-000000000000}"/>
          </ac:picMkLst>
        </pc:picChg>
      </pc:sldChg>
      <pc:sldChg chg="modSp mod">
        <pc:chgData name="Viktor Holmgren" userId="32a94aef098a1402" providerId="LiveId" clId="{675C7167-A688-419D-BACE-6669AF5DC084}" dt="2024-02-24T17:39:35.785" v="739" actId="20577"/>
        <pc:sldMkLst>
          <pc:docMk/>
          <pc:sldMk cId="2427622976" sldId="699"/>
        </pc:sldMkLst>
        <pc:spChg chg="mod">
          <ac:chgData name="Viktor Holmgren" userId="32a94aef098a1402" providerId="LiveId" clId="{675C7167-A688-419D-BACE-6669AF5DC084}" dt="2024-02-24T17:39:35.785" v="739" actId="20577"/>
          <ac:spMkLst>
            <pc:docMk/>
            <pc:sldMk cId="2427622976" sldId="699"/>
            <ac:spMk id="9" creationId="{2A42845E-3F40-0750-466F-91E08D20A6A3}"/>
          </ac:spMkLst>
        </pc:spChg>
      </pc:sldChg>
      <pc:sldChg chg="modSp mod">
        <pc:chgData name="Viktor Holmgren" userId="32a94aef098a1402" providerId="LiveId" clId="{675C7167-A688-419D-BACE-6669AF5DC084}" dt="2024-02-24T17:37:04.667" v="511" actId="20577"/>
        <pc:sldMkLst>
          <pc:docMk/>
          <pc:sldMk cId="4254617942" sldId="701"/>
        </pc:sldMkLst>
        <pc:spChg chg="mod">
          <ac:chgData name="Viktor Holmgren" userId="32a94aef098a1402" providerId="LiveId" clId="{675C7167-A688-419D-BACE-6669AF5DC084}" dt="2024-02-24T17:37:04.667" v="511" actId="20577"/>
          <ac:spMkLst>
            <pc:docMk/>
            <pc:sldMk cId="4254617942" sldId="701"/>
            <ac:spMk id="6" creationId="{00000000-0000-0000-0000-000000000000}"/>
          </ac:spMkLst>
        </pc:spChg>
      </pc:sldChg>
      <pc:sldChg chg="addSp delSp modSp mod ord">
        <pc:chgData name="Viktor Holmgren" userId="32a94aef098a1402" providerId="LiveId" clId="{675C7167-A688-419D-BACE-6669AF5DC084}" dt="2024-02-24T17:22:00.160" v="276" actId="20577"/>
        <pc:sldMkLst>
          <pc:docMk/>
          <pc:sldMk cId="3380403027" sldId="702"/>
        </pc:sldMkLst>
        <pc:spChg chg="mod">
          <ac:chgData name="Viktor Holmgren" userId="32a94aef098a1402" providerId="LiveId" clId="{675C7167-A688-419D-BACE-6669AF5DC084}" dt="2024-02-24T17:10:31.053" v="234"/>
          <ac:spMkLst>
            <pc:docMk/>
            <pc:sldMk cId="3380403027" sldId="702"/>
            <ac:spMk id="2" creationId="{00000000-0000-0000-0000-000000000000}"/>
          </ac:spMkLst>
        </pc:spChg>
        <pc:spChg chg="del mod">
          <ac:chgData name="Viktor Holmgren" userId="32a94aef098a1402" providerId="LiveId" clId="{675C7167-A688-419D-BACE-6669AF5DC084}" dt="2024-02-24T17:06:15.261" v="118" actId="478"/>
          <ac:spMkLst>
            <pc:docMk/>
            <pc:sldMk cId="3380403027" sldId="702"/>
            <ac:spMk id="4" creationId="{00000000-0000-0000-0000-000000000000}"/>
          </ac:spMkLst>
        </pc:spChg>
        <pc:spChg chg="mod">
          <ac:chgData name="Viktor Holmgren" userId="32a94aef098a1402" providerId="LiveId" clId="{675C7167-A688-419D-BACE-6669AF5DC084}" dt="2024-02-24T17:22:00.160" v="276" actId="20577"/>
          <ac:spMkLst>
            <pc:docMk/>
            <pc:sldMk cId="3380403027" sldId="702"/>
            <ac:spMk id="6" creationId="{00000000-0000-0000-0000-000000000000}"/>
          </ac:spMkLst>
        </pc:spChg>
        <pc:picChg chg="add mod ord">
          <ac:chgData name="Viktor Holmgren" userId="32a94aef098a1402" providerId="LiveId" clId="{675C7167-A688-419D-BACE-6669AF5DC084}" dt="2024-02-24T17:05:48.476" v="115" actId="1076"/>
          <ac:picMkLst>
            <pc:docMk/>
            <pc:sldMk cId="3380403027" sldId="702"/>
            <ac:picMk id="3" creationId="{ADFF9615-AA8A-52CD-D4C0-2AEB6C180B20}"/>
          </ac:picMkLst>
        </pc:picChg>
        <pc:picChg chg="add mod">
          <ac:chgData name="Viktor Holmgren" userId="32a94aef098a1402" providerId="LiveId" clId="{675C7167-A688-419D-BACE-6669AF5DC084}" dt="2024-02-24T17:05:50.708" v="116" actId="1076"/>
          <ac:picMkLst>
            <pc:docMk/>
            <pc:sldMk cId="3380403027" sldId="702"/>
            <ac:picMk id="7" creationId="{CA657CF8-7F00-800B-9BA7-CF6CC2A95C82}"/>
          </ac:picMkLst>
        </pc:picChg>
        <pc:picChg chg="add mod">
          <ac:chgData name="Viktor Holmgren" userId="32a94aef098a1402" providerId="LiveId" clId="{675C7167-A688-419D-BACE-6669AF5DC084}" dt="2024-02-24T17:06:19.248" v="119"/>
          <ac:picMkLst>
            <pc:docMk/>
            <pc:sldMk cId="3380403027" sldId="702"/>
            <ac:picMk id="8" creationId="{80AADA9E-8E03-D82E-1516-7EE026173BB5}"/>
          </ac:picMkLst>
        </pc:picChg>
        <pc:picChg chg="add mod">
          <ac:chgData name="Viktor Holmgren" userId="32a94aef098a1402" providerId="LiveId" clId="{675C7167-A688-419D-BACE-6669AF5DC084}" dt="2024-02-24T17:06:27.375" v="120"/>
          <ac:picMkLst>
            <pc:docMk/>
            <pc:sldMk cId="3380403027" sldId="702"/>
            <ac:picMk id="9" creationId="{6F9DEEC0-2411-7F2A-70A2-EEC82C953E32}"/>
          </ac:picMkLst>
        </pc:picChg>
      </pc:sldChg>
      <pc:sldChg chg="del ord">
        <pc:chgData name="Viktor Holmgren" userId="32a94aef098a1402" providerId="LiveId" clId="{675C7167-A688-419D-BACE-6669AF5DC084}" dt="2024-02-24T17:40:09.992" v="742" actId="2696"/>
        <pc:sldMkLst>
          <pc:docMk/>
          <pc:sldMk cId="2463799822" sldId="703"/>
        </pc:sldMkLst>
      </pc:sldChg>
      <pc:sldChg chg="modSp mod ord">
        <pc:chgData name="Viktor Holmgren" userId="32a94aef098a1402" providerId="LiveId" clId="{675C7167-A688-419D-BACE-6669AF5DC084}" dt="2024-02-24T18:26:13.101" v="1735" actId="20577"/>
        <pc:sldMkLst>
          <pc:docMk/>
          <pc:sldMk cId="1067186730" sldId="704"/>
        </pc:sldMkLst>
        <pc:spChg chg="mod">
          <ac:chgData name="Viktor Holmgren" userId="32a94aef098a1402" providerId="LiveId" clId="{675C7167-A688-419D-BACE-6669AF5DC084}" dt="2024-02-24T18:26:13.101" v="1735" actId="20577"/>
          <ac:spMkLst>
            <pc:docMk/>
            <pc:sldMk cId="1067186730" sldId="704"/>
            <ac:spMk id="6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55" tIns="47778" rIns="95555" bIns="47778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sv-SE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8646" y="2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55" tIns="47778" rIns="95555" bIns="47778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endParaRPr lang="sv-SE"/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3108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55" tIns="47778" rIns="95555" bIns="47778" numCol="1" anchor="b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sv-SE"/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8646" y="9433108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55" tIns="47778" rIns="95555" bIns="47778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7F6914E3-7543-4B95-9AF6-86178912FB70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941897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5" tIns="47778" rIns="95555" bIns="47778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18" y="2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5" tIns="47778" rIns="95555" bIns="47778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endParaRPr lang="en-US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8900" y="746125"/>
            <a:ext cx="6616700" cy="37226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35" y="4717416"/>
            <a:ext cx="4982633" cy="4469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5" tIns="47778" rIns="95555" bIns="477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483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5" tIns="47778" rIns="95555" bIns="47778" numCol="1" anchor="b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18" y="943483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5" tIns="47778" rIns="95555" bIns="47778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42AC9AE1-36C4-4F19-BE38-96591C690D2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808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6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6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6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6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6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Jobba gärna med tvåfärgade rubriker för att få mer liv i sidan där det passar.</a:t>
            </a:r>
            <a:br>
              <a:rPr lang="sv-SE" dirty="0"/>
            </a:br>
            <a:r>
              <a:rPr lang="sv-SE" dirty="0"/>
              <a:t>Grundfärgen är vit, att färga en del av rubriken gul måste alltså göras manuellt.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C9AE1-36C4-4F19-BE38-96591C690D2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2652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sz="1200" b="0" i="0" kern="1200" dirty="0"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  <a:cs typeface="+mn-cs"/>
            </a:endParaRPr>
          </a:p>
          <a:p>
            <a:r>
              <a:rPr lang="sv-SE" sz="1200" b="0" i="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  <a:cs typeface="+mn-cs"/>
              </a:rPr>
              <a:t>En vanlig standardsida. Den finns i många olika layouter med olika färgställningar och med både en- och tvåradig rubrik. </a:t>
            </a:r>
            <a:br>
              <a:rPr lang="sv-SE" sz="1200" b="0" i="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  <a:cs typeface="+mn-cs"/>
              </a:rPr>
            </a:br>
            <a:r>
              <a:rPr lang="sv-SE" sz="1200" b="0" i="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  <a:cs typeface="+mn-cs"/>
              </a:rPr>
              <a:t>Om din rubrik är tvåradig men du använder layouten för enradig rubrik kommer brödtexten att hamna för nära rubriken och tvärt om.</a:t>
            </a:r>
          </a:p>
          <a:p>
            <a:endParaRPr lang="sv-SE" sz="1200" b="0" i="0" kern="1200" dirty="0"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  <a:cs typeface="+mn-cs"/>
            </a:endParaRPr>
          </a:p>
          <a:p>
            <a:endParaRPr lang="sv-SE" sz="1200" b="0" i="0" kern="1200" dirty="0"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  <a:cs typeface="+mn-cs"/>
            </a:endParaRPr>
          </a:p>
          <a:p>
            <a:endParaRPr lang="sv-SE" sz="1200" b="0" i="0" kern="1200" dirty="0"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  <a:cs typeface="+mn-cs"/>
            </a:endParaRP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C9AE1-36C4-4F19-BE38-96591C690D2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6516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sz="1200" b="0" i="0" kern="1200" dirty="0"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  <a:cs typeface="+mn-cs"/>
            </a:endParaRPr>
          </a:p>
          <a:p>
            <a:r>
              <a:rPr lang="sv-SE" sz="1200" b="0" i="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  <a:cs typeface="+mn-cs"/>
              </a:rPr>
              <a:t>En vanlig standardsida. Den finns i många olika layouter med olika färgställningar och med både en- och tvåradig rubrik. </a:t>
            </a:r>
            <a:br>
              <a:rPr lang="sv-SE" sz="1200" b="0" i="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  <a:cs typeface="+mn-cs"/>
              </a:rPr>
            </a:br>
            <a:r>
              <a:rPr lang="sv-SE" sz="1200" b="0" i="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  <a:cs typeface="+mn-cs"/>
              </a:rPr>
              <a:t>Om din rubrik är tvåradig men du använder layouten för enradig rubrik kommer brödtexten att hamna för nära rubriken och tvärt om.</a:t>
            </a:r>
          </a:p>
          <a:p>
            <a:endParaRPr lang="sv-SE" sz="1200" b="0" i="0" kern="1200" dirty="0"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  <a:cs typeface="+mn-cs"/>
            </a:endParaRPr>
          </a:p>
          <a:p>
            <a:endParaRPr lang="sv-SE" sz="1200" b="0" i="0" kern="1200" dirty="0"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  <a:cs typeface="+mn-cs"/>
            </a:endParaRPr>
          </a:p>
          <a:p>
            <a:endParaRPr lang="sv-SE" sz="1200" b="0" i="0" kern="1200" dirty="0"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  <a:cs typeface="+mn-cs"/>
            </a:endParaRP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C9AE1-36C4-4F19-BE38-96591C690D2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6516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sz="1200" b="0" i="0" kern="1200" dirty="0"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  <a:cs typeface="+mn-cs"/>
            </a:endParaRPr>
          </a:p>
          <a:p>
            <a:r>
              <a:rPr lang="sv-SE" sz="1200" b="0" i="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  <a:cs typeface="+mn-cs"/>
              </a:rPr>
              <a:t>En vanlig standardsida. Den finns i många olika layouter med olika färgställningar och med både en- och tvåradig rubrik. </a:t>
            </a:r>
            <a:br>
              <a:rPr lang="sv-SE" sz="1200" b="0" i="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  <a:cs typeface="+mn-cs"/>
              </a:rPr>
            </a:br>
            <a:r>
              <a:rPr lang="sv-SE" sz="1200" b="0" i="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  <a:cs typeface="+mn-cs"/>
              </a:rPr>
              <a:t>Om din rubrik är tvåradig men du använder layouten för enradig rubrik kommer brödtexten att hamna för nära rubriken och tvärt om.</a:t>
            </a:r>
          </a:p>
          <a:p>
            <a:endParaRPr lang="sv-SE" sz="1200" b="0" i="0" kern="1200" dirty="0"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  <a:cs typeface="+mn-cs"/>
            </a:endParaRPr>
          </a:p>
          <a:p>
            <a:endParaRPr lang="sv-SE" sz="1200" b="0" i="0" kern="1200" dirty="0"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  <a:cs typeface="+mn-cs"/>
            </a:endParaRPr>
          </a:p>
          <a:p>
            <a:endParaRPr lang="sv-SE" sz="1200" b="0" i="0" kern="1200" dirty="0"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  <a:cs typeface="+mn-cs"/>
            </a:endParaRP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C9AE1-36C4-4F19-BE38-96591C690D2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6516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sz="1200" b="0" i="0" kern="1200" dirty="0"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  <a:cs typeface="+mn-cs"/>
            </a:endParaRPr>
          </a:p>
          <a:p>
            <a:r>
              <a:rPr lang="sv-SE" sz="1200" b="0" i="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  <a:cs typeface="+mn-cs"/>
              </a:rPr>
              <a:t>En vanlig standardsida. Den finns i många olika layouter med olika färgställningar och med både en- och tvåradig rubrik. </a:t>
            </a:r>
            <a:br>
              <a:rPr lang="sv-SE" sz="1200" b="0" i="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  <a:cs typeface="+mn-cs"/>
              </a:rPr>
            </a:br>
            <a:r>
              <a:rPr lang="sv-SE" sz="1200" b="0" i="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  <a:cs typeface="+mn-cs"/>
              </a:rPr>
              <a:t>Om din rubrik är tvåradig men du använder layouten för enradig rubrik kommer brödtexten att hamna för nära rubriken och tvärt om.</a:t>
            </a:r>
          </a:p>
          <a:p>
            <a:endParaRPr lang="sv-SE" sz="1200" b="0" i="0" kern="1200" dirty="0"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  <a:cs typeface="+mn-cs"/>
            </a:endParaRPr>
          </a:p>
          <a:p>
            <a:endParaRPr lang="sv-SE" sz="1200" b="0" i="0" kern="1200" dirty="0"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  <a:cs typeface="+mn-cs"/>
            </a:endParaRPr>
          </a:p>
          <a:p>
            <a:endParaRPr lang="sv-SE" sz="1200" b="0" i="0" kern="1200" dirty="0"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  <a:cs typeface="+mn-cs"/>
            </a:endParaRP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C9AE1-36C4-4F19-BE38-96591C690D2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6516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sz="1200" b="0" i="0" kern="1200" dirty="0"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  <a:cs typeface="+mn-cs"/>
            </a:endParaRPr>
          </a:p>
          <a:p>
            <a:r>
              <a:rPr lang="sv-SE" sz="1200" b="0" i="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  <a:cs typeface="+mn-cs"/>
              </a:rPr>
              <a:t>En vanlig standardsida. Den finns i många olika layouter med olika färgställningar och med både en- och tvåradig rubrik. </a:t>
            </a:r>
            <a:br>
              <a:rPr lang="sv-SE" sz="1200" b="0" i="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  <a:cs typeface="+mn-cs"/>
              </a:rPr>
            </a:br>
            <a:r>
              <a:rPr lang="sv-SE" sz="1200" b="0" i="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  <a:cs typeface="+mn-cs"/>
              </a:rPr>
              <a:t>Om din rubrik är tvåradig men du använder layouten för enradig rubrik kommer brödtexten att hamna för nära rubriken och tvärt om.</a:t>
            </a:r>
          </a:p>
          <a:p>
            <a:endParaRPr lang="sv-SE" sz="1200" b="0" i="0" kern="1200" dirty="0"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  <a:cs typeface="+mn-cs"/>
            </a:endParaRPr>
          </a:p>
          <a:p>
            <a:endParaRPr lang="sv-SE" sz="1200" b="0" i="0" kern="1200" dirty="0"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  <a:cs typeface="+mn-cs"/>
            </a:endParaRPr>
          </a:p>
          <a:p>
            <a:endParaRPr lang="sv-SE" sz="1200" b="0" i="0" kern="1200" dirty="0"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  <a:cs typeface="+mn-cs"/>
            </a:endParaRP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C9AE1-36C4-4F19-BE38-96591C690D2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6516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sz="1200" b="0" i="0" kern="1200" dirty="0"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  <a:cs typeface="+mn-cs"/>
            </a:endParaRPr>
          </a:p>
          <a:p>
            <a:r>
              <a:rPr lang="sv-SE" sz="1200" b="0" i="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  <a:cs typeface="+mn-cs"/>
              </a:rPr>
              <a:t>En vanlig standardsida. Den finns i många olika layouter med olika färgställningar och med både en- och tvåradig rubrik. </a:t>
            </a:r>
            <a:br>
              <a:rPr lang="sv-SE" sz="1200" b="0" i="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  <a:cs typeface="+mn-cs"/>
              </a:rPr>
            </a:br>
            <a:r>
              <a:rPr lang="sv-SE" sz="1200" b="0" i="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  <a:cs typeface="+mn-cs"/>
              </a:rPr>
              <a:t>Om din rubrik är tvåradig men du använder layouten för enradig rubrik kommer brödtexten att hamna för nära rubriken och tvärt om.</a:t>
            </a:r>
          </a:p>
          <a:p>
            <a:endParaRPr lang="sv-SE" sz="1200" b="0" i="0" kern="1200" dirty="0"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  <a:cs typeface="+mn-cs"/>
            </a:endParaRPr>
          </a:p>
          <a:p>
            <a:endParaRPr lang="sv-SE" sz="1200" b="0" i="0" kern="1200" dirty="0"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  <a:cs typeface="+mn-cs"/>
            </a:endParaRPr>
          </a:p>
          <a:p>
            <a:endParaRPr lang="sv-SE" sz="1200" b="0" i="0" kern="1200" dirty="0"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  <a:cs typeface="+mn-cs"/>
            </a:endParaRP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C9AE1-36C4-4F19-BE38-96591C690D2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6516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sz="1200" b="0" i="0" kern="1200" dirty="0"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  <a:cs typeface="+mn-cs"/>
            </a:endParaRPr>
          </a:p>
          <a:p>
            <a:r>
              <a:rPr lang="sv-SE" sz="1200" b="0" i="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  <a:cs typeface="+mn-cs"/>
              </a:rPr>
              <a:t>En vanlig standardsida. Den finns i många olika layouter med olika färgställningar och med både en- och tvåradig rubrik. </a:t>
            </a:r>
            <a:br>
              <a:rPr lang="sv-SE" sz="1200" b="0" i="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  <a:cs typeface="+mn-cs"/>
              </a:rPr>
            </a:br>
            <a:r>
              <a:rPr lang="sv-SE" sz="1200" b="0" i="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  <a:cs typeface="+mn-cs"/>
              </a:rPr>
              <a:t>Om din rubrik är tvåradig men du använder layouten för enradig rubrik kommer brödtexten att hamna för nära rubriken och tvärt om.</a:t>
            </a:r>
          </a:p>
          <a:p>
            <a:endParaRPr lang="sv-SE" sz="1200" b="0" i="0" kern="1200" dirty="0"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  <a:cs typeface="+mn-cs"/>
            </a:endParaRPr>
          </a:p>
          <a:p>
            <a:endParaRPr lang="sv-SE" sz="1200" b="0" i="0" kern="1200" dirty="0"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  <a:cs typeface="+mn-cs"/>
            </a:endParaRPr>
          </a:p>
          <a:p>
            <a:endParaRPr lang="sv-SE" sz="1200" b="0" i="0" kern="1200" dirty="0"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  <a:cs typeface="+mn-cs"/>
            </a:endParaRP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C9AE1-36C4-4F19-BE38-96591C690D2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6516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sz="1200" b="0" i="0" kern="1200" dirty="0"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  <a:cs typeface="+mn-cs"/>
            </a:endParaRPr>
          </a:p>
          <a:p>
            <a:r>
              <a:rPr lang="sv-SE" sz="1200" b="0" i="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  <a:cs typeface="+mn-cs"/>
              </a:rPr>
              <a:t>En vanlig standardsida. Den finns i många olika layouter med olika färgställningar och med både en- och tvåradig rubrik. </a:t>
            </a:r>
            <a:br>
              <a:rPr lang="sv-SE" sz="1200" b="0" i="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  <a:cs typeface="+mn-cs"/>
              </a:rPr>
            </a:br>
            <a:r>
              <a:rPr lang="sv-SE" sz="1200" b="0" i="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  <a:cs typeface="+mn-cs"/>
              </a:rPr>
              <a:t>Om din rubrik är tvåradig men du använder layouten för enradig rubrik kommer brödtexten att hamna för nära rubriken och tvärt om.</a:t>
            </a:r>
          </a:p>
          <a:p>
            <a:endParaRPr lang="sv-SE" sz="1200" b="0" i="0" kern="1200" dirty="0"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  <a:cs typeface="+mn-cs"/>
            </a:endParaRPr>
          </a:p>
          <a:p>
            <a:endParaRPr lang="sv-SE" sz="1200" b="0" i="0" kern="1200" dirty="0"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  <a:cs typeface="+mn-cs"/>
            </a:endParaRPr>
          </a:p>
          <a:p>
            <a:endParaRPr lang="sv-SE" sz="1200" b="0" i="0" kern="1200" dirty="0"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  <a:cs typeface="+mn-cs"/>
            </a:endParaRP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C9AE1-36C4-4F19-BE38-96591C690D2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6516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sz="1200" b="0" i="0" kern="1200" dirty="0"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  <a:cs typeface="+mn-cs"/>
            </a:endParaRPr>
          </a:p>
          <a:p>
            <a:r>
              <a:rPr lang="sv-SE" sz="1200" b="0" i="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  <a:cs typeface="+mn-cs"/>
              </a:rPr>
              <a:t>En vanlig standardsida. Den finns i många olika layouter med olika färgställningar och med både en- och tvåradig rubrik. </a:t>
            </a:r>
            <a:br>
              <a:rPr lang="sv-SE" sz="1200" b="0" i="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  <a:cs typeface="+mn-cs"/>
              </a:rPr>
            </a:br>
            <a:r>
              <a:rPr lang="sv-SE" sz="1200" b="0" i="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  <a:cs typeface="+mn-cs"/>
              </a:rPr>
              <a:t>Om din rubrik är tvåradig men du använder layouten för enradig rubrik kommer brödtexten att hamna för nära rubriken och tvärt om.</a:t>
            </a:r>
          </a:p>
          <a:p>
            <a:endParaRPr lang="sv-SE" sz="1200" b="0" i="0" kern="1200" dirty="0"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  <a:cs typeface="+mn-cs"/>
            </a:endParaRPr>
          </a:p>
          <a:p>
            <a:endParaRPr lang="sv-SE" sz="1200" b="0" i="0" kern="1200" dirty="0"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  <a:cs typeface="+mn-cs"/>
            </a:endParaRPr>
          </a:p>
          <a:p>
            <a:endParaRPr lang="sv-SE" sz="1200" b="0" i="0" kern="1200" dirty="0"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  <a:cs typeface="+mn-cs"/>
            </a:endParaRP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C9AE1-36C4-4F19-BE38-96591C690D2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6516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sz="1200" b="0" i="0" kern="1200" dirty="0"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  <a:cs typeface="+mn-cs"/>
            </a:endParaRPr>
          </a:p>
          <a:p>
            <a:r>
              <a:rPr lang="sv-SE" sz="1200" b="0" i="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  <a:cs typeface="+mn-cs"/>
              </a:rPr>
              <a:t>En vanlig standardsida. Den finns i många olika layouter med olika färgställningar och med både en- och tvåradig rubrik. </a:t>
            </a:r>
            <a:br>
              <a:rPr lang="sv-SE" sz="1200" b="0" i="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  <a:cs typeface="+mn-cs"/>
              </a:rPr>
            </a:br>
            <a:r>
              <a:rPr lang="sv-SE" sz="1200" b="0" i="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  <a:cs typeface="+mn-cs"/>
              </a:rPr>
              <a:t>Om din rubrik är tvåradig men du använder layouten för enradig rubrik kommer brödtexten att hamna för nära rubriken och tvärt om.</a:t>
            </a:r>
          </a:p>
          <a:p>
            <a:endParaRPr lang="sv-SE" sz="1200" b="0" i="0" kern="1200" dirty="0"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  <a:cs typeface="+mn-cs"/>
            </a:endParaRPr>
          </a:p>
          <a:p>
            <a:endParaRPr lang="sv-SE" sz="1200" b="0" i="0" kern="1200" dirty="0"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  <a:cs typeface="+mn-cs"/>
            </a:endParaRPr>
          </a:p>
          <a:p>
            <a:endParaRPr lang="sv-SE" sz="1200" b="0" i="0" kern="1200" dirty="0"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  <a:cs typeface="+mn-cs"/>
            </a:endParaRP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C9AE1-36C4-4F19-BE38-96591C690D2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6516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sz="1200" b="0" i="0" kern="1200" dirty="0"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  <a:cs typeface="+mn-cs"/>
            </a:endParaRPr>
          </a:p>
          <a:p>
            <a:r>
              <a:rPr lang="sv-SE" sz="1200" b="0" i="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  <a:cs typeface="+mn-cs"/>
              </a:rPr>
              <a:t>En vanlig standardsida. Den finns i många olika layouter med olika färgställningar och med både en- och tvåradig rubrik. </a:t>
            </a:r>
            <a:br>
              <a:rPr lang="sv-SE" sz="1200" b="0" i="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  <a:cs typeface="+mn-cs"/>
              </a:rPr>
            </a:br>
            <a:r>
              <a:rPr lang="sv-SE" sz="1200" b="0" i="0" kern="1200" dirty="0"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  <a:cs typeface="+mn-cs"/>
              </a:rPr>
              <a:t>Om din rubrik är tvåradig men du använder layouten för enradig rubrik kommer brödtexten att hamna för nära rubriken och tvärt om.</a:t>
            </a:r>
          </a:p>
          <a:p>
            <a:endParaRPr lang="sv-SE" sz="1200" b="0" i="0" kern="1200" dirty="0"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  <a:cs typeface="+mn-cs"/>
            </a:endParaRPr>
          </a:p>
          <a:p>
            <a:endParaRPr lang="sv-SE" sz="1200" b="0" i="0" kern="1200" dirty="0"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  <a:cs typeface="+mn-cs"/>
            </a:endParaRPr>
          </a:p>
          <a:p>
            <a:endParaRPr lang="sv-SE" sz="1200" b="0" i="0" kern="1200" dirty="0"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  <a:cs typeface="+mn-cs"/>
            </a:endParaRP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C9AE1-36C4-4F19-BE38-96591C690D25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651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7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467"/>
            <a:ext cx="12189849" cy="6857997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51B33BA3-209C-4A1D-B57B-C53B7EFB1D4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0078" y="5811926"/>
            <a:ext cx="1481330" cy="43097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tart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49" cy="6857998"/>
          </a:xfrm>
          <a:prstGeom prst="rect">
            <a:avLst/>
          </a:prstGeom>
        </p:spPr>
      </p:pic>
      <p:sp>
        <p:nvSpPr>
          <p:cNvPr id="13" name="Rubrik 12">
            <a:extLst>
              <a:ext uri="{FF2B5EF4-FFF2-40B4-BE49-F238E27FC236}">
                <a16:creationId xmlns:a16="http://schemas.microsoft.com/office/drawing/2014/main" id="{6E7B29A3-67D6-4046-8E1C-374E76ADB1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6450" y="1568936"/>
            <a:ext cx="6508750" cy="1853714"/>
          </a:xfrm>
        </p:spPr>
        <p:txBody>
          <a:bodyPr anchor="t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</a:t>
            </a:r>
            <a:br>
              <a:rPr lang="sv-SE" dirty="0"/>
            </a:br>
            <a:r>
              <a:rPr lang="sv-SE" dirty="0"/>
              <a:t>att ändra mall för rubrikformat</a:t>
            </a:r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63A17940-9FD4-4742-8F90-3802382A66D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51556" y="548504"/>
            <a:ext cx="2616241" cy="896474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E1309894-A366-482D-B219-87E21AD86BC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0078" y="5811926"/>
            <a:ext cx="1481330" cy="430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548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rubrik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>
            <a:extLst>
              <a:ext uri="{FF2B5EF4-FFF2-40B4-BE49-F238E27FC236}">
                <a16:creationId xmlns:a16="http://schemas.microsoft.com/office/drawing/2014/main" id="{5E725238-4DE5-4D4B-AC56-73569E4AC2A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23" y="5889324"/>
            <a:ext cx="1781906" cy="607433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70B9F619-39A7-A548-BB1E-5C354D9BB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2904" y="2115131"/>
            <a:ext cx="7639538" cy="1851852"/>
          </a:xfrm>
        </p:spPr>
        <p:txBody>
          <a:bodyPr anchor="t" anchorCtr="0"/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38615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rubrik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4">
            <a:extLst>
              <a:ext uri="{FF2B5EF4-FFF2-40B4-BE49-F238E27FC236}">
                <a16:creationId xmlns:a16="http://schemas.microsoft.com/office/drawing/2014/main" id="{9CD6D4D4-DA7E-404D-95C3-350C762D74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076683" y="2722343"/>
            <a:ext cx="779374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defRPr sz="8000">
                <a:solidFill>
                  <a:schemeClr val="bg2"/>
                </a:solidFill>
              </a:defRPr>
            </a:lvl1pPr>
          </a:lstStyle>
          <a:p>
            <a:pPr lvl="0"/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626CF8D8-8654-4B87-BFB6-34AB9BF41367}"/>
              </a:ext>
            </a:extLst>
          </p:cNvPr>
          <p:cNvSpPr/>
          <p:nvPr userDrawn="1"/>
        </p:nvSpPr>
        <p:spPr bwMode="auto">
          <a:xfrm>
            <a:off x="0" y="0"/>
            <a:ext cx="531628" cy="3359888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C8F3AEFB-0DCD-4B17-8B01-7DE1EF082A43}"/>
              </a:ext>
            </a:extLst>
          </p:cNvPr>
          <p:cNvSpPr/>
          <p:nvPr userDrawn="1"/>
        </p:nvSpPr>
        <p:spPr bwMode="auto">
          <a:xfrm>
            <a:off x="11546958" y="6198781"/>
            <a:ext cx="645042" cy="659219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accent3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46D051AF-E82F-465F-BC31-2F5FA7A96F65}"/>
              </a:ext>
            </a:extLst>
          </p:cNvPr>
          <p:cNvSpPr/>
          <p:nvPr userDrawn="1"/>
        </p:nvSpPr>
        <p:spPr bwMode="auto">
          <a:xfrm>
            <a:off x="11823404" y="4306186"/>
            <a:ext cx="368595" cy="1892595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bg2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16091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radig-rubrik och innehåll - mellanblå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4">
            <a:extLst>
              <a:ext uri="{FF2B5EF4-FFF2-40B4-BE49-F238E27FC236}">
                <a16:creationId xmlns:a16="http://schemas.microsoft.com/office/drawing/2014/main" id="{9CD6D4D4-DA7E-404D-95C3-350C762D74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169779" y="1365736"/>
            <a:ext cx="76395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defRPr sz="5400">
                <a:solidFill>
                  <a:schemeClr val="bg2"/>
                </a:solidFill>
              </a:defRPr>
            </a:lvl1pPr>
          </a:lstStyle>
          <a:p>
            <a:pPr lvl="0"/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6" name="Platshållare för text 15">
            <a:extLst>
              <a:ext uri="{FF2B5EF4-FFF2-40B4-BE49-F238E27FC236}">
                <a16:creationId xmlns:a16="http://schemas.microsoft.com/office/drawing/2014/main" id="{CC9FB782-90DE-0B41-B09D-B5F0BA3AEAD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69988" y="2632650"/>
            <a:ext cx="7639050" cy="3300413"/>
          </a:xfrm>
        </p:spPr>
        <p:txBody>
          <a:bodyPr/>
          <a:lstStyle>
            <a:lvl1pPr>
              <a:spcBef>
                <a:spcPts val="700"/>
              </a:spcBef>
              <a:spcAft>
                <a:spcPts val="0"/>
              </a:spcAft>
              <a:buClr>
                <a:schemeClr val="bg2"/>
              </a:buClr>
              <a:defRPr sz="2800">
                <a:solidFill>
                  <a:schemeClr val="bg1"/>
                </a:solidFill>
              </a:defRPr>
            </a:lvl1pPr>
            <a:lvl2pPr marL="648000" indent="-288000">
              <a:spcBef>
                <a:spcPts val="0"/>
              </a:spcBef>
              <a:defRPr sz="2200" baseline="0">
                <a:solidFill>
                  <a:schemeClr val="bg1"/>
                </a:solidFill>
              </a:defRPr>
            </a:lvl2pPr>
            <a:lvl3pPr marL="863600" indent="-207963">
              <a:spcBef>
                <a:spcPts val="48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</a:defRPr>
            </a:lvl3pPr>
            <a:lvl4pPr marL="1079500" indent="-200025">
              <a:spcBef>
                <a:spcPts val="480"/>
              </a:spcBef>
              <a:buFont typeface="Systemtypsnitt"/>
              <a:buChar char="–"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22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2F32B220-AB79-BE4C-94C2-FAC88B13766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23" y="5889324"/>
            <a:ext cx="1781906" cy="607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105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våradig rubrik och innehåll - mellanblå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4">
            <a:extLst>
              <a:ext uri="{FF2B5EF4-FFF2-40B4-BE49-F238E27FC236}">
                <a16:creationId xmlns:a16="http://schemas.microsoft.com/office/drawing/2014/main" id="{9CD6D4D4-DA7E-404D-95C3-350C762D74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169779" y="1365736"/>
            <a:ext cx="76395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defRPr sz="5400">
                <a:solidFill>
                  <a:schemeClr val="bg2"/>
                </a:solidFill>
              </a:defRPr>
            </a:lvl1pPr>
          </a:lstStyle>
          <a:p>
            <a:pPr lvl="0"/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6" name="Platshållare för text 15">
            <a:extLst>
              <a:ext uri="{FF2B5EF4-FFF2-40B4-BE49-F238E27FC236}">
                <a16:creationId xmlns:a16="http://schemas.microsoft.com/office/drawing/2014/main" id="{CC9FB782-90DE-0B41-B09D-B5F0BA3AEAD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69988" y="2992580"/>
            <a:ext cx="7639050" cy="2743054"/>
          </a:xfrm>
        </p:spPr>
        <p:txBody>
          <a:bodyPr/>
          <a:lstStyle>
            <a:lvl1pPr>
              <a:spcBef>
                <a:spcPts val="700"/>
              </a:spcBef>
              <a:spcAft>
                <a:spcPts val="0"/>
              </a:spcAft>
              <a:defRPr sz="2800">
                <a:solidFill>
                  <a:schemeClr val="bg1"/>
                </a:solidFill>
              </a:defRPr>
            </a:lvl1pPr>
            <a:lvl2pPr marL="648000" indent="-288000">
              <a:spcBef>
                <a:spcPts val="0"/>
              </a:spcBef>
              <a:defRPr sz="2200" baseline="0">
                <a:solidFill>
                  <a:schemeClr val="bg1"/>
                </a:solidFill>
              </a:defRPr>
            </a:lvl2pPr>
            <a:lvl3pPr marL="864000" indent="-208800">
              <a:spcBef>
                <a:spcPts val="480"/>
              </a:spcBef>
              <a:defRPr lang="sv-SE" sz="2000" dirty="0">
                <a:solidFill>
                  <a:schemeClr val="bg1"/>
                </a:solidFill>
                <a:latin typeface="+mn-lt"/>
                <a:ea typeface="+mn-ea"/>
              </a:defRPr>
            </a:lvl3pPr>
            <a:lvl4pPr marL="1080000" indent="-201600">
              <a:spcBef>
                <a:spcPts val="480"/>
              </a:spcBef>
              <a:buFont typeface="Systemtypsnitt"/>
              <a:buChar char="–"/>
              <a:defRPr lang="sv-SE" sz="1400" dirty="0">
                <a:solidFill>
                  <a:schemeClr val="bg1"/>
                </a:solidFill>
                <a:latin typeface="+mn-lt"/>
                <a:ea typeface="+mn-ea"/>
              </a:defRPr>
            </a:lvl4pPr>
            <a:lvl5pPr marL="0" indent="0">
              <a:spcBef>
                <a:spcPts val="0"/>
              </a:spcBef>
              <a:buNone/>
              <a:defRPr lang="sv-SE" sz="2200" dirty="0">
                <a:solidFill>
                  <a:schemeClr val="bg1"/>
                </a:solidFill>
                <a:latin typeface="+mn-lt"/>
                <a:ea typeface="+mn-ea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8C9DD053-1321-3845-8813-1CA358D0979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23" y="5889324"/>
            <a:ext cx="1781906" cy="607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199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radig rubrik och innehåll - ljusblå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4">
            <a:extLst>
              <a:ext uri="{FF2B5EF4-FFF2-40B4-BE49-F238E27FC236}">
                <a16:creationId xmlns:a16="http://schemas.microsoft.com/office/drawing/2014/main" id="{9CD6D4D4-DA7E-404D-95C3-350C762D74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169779" y="1365736"/>
            <a:ext cx="76395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defRPr sz="5400">
                <a:solidFill>
                  <a:schemeClr val="tx1"/>
                </a:solidFill>
              </a:defRPr>
            </a:lvl1pPr>
          </a:lstStyle>
          <a:p>
            <a:pPr lvl="0"/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6" name="Platshållare för text 15">
            <a:extLst>
              <a:ext uri="{FF2B5EF4-FFF2-40B4-BE49-F238E27FC236}">
                <a16:creationId xmlns:a16="http://schemas.microsoft.com/office/drawing/2014/main" id="{CC9FB782-90DE-0B41-B09D-B5F0BA3AEAD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69988" y="2632650"/>
            <a:ext cx="7639050" cy="3300413"/>
          </a:xfrm>
        </p:spPr>
        <p:txBody>
          <a:bodyPr/>
          <a:lstStyle>
            <a:lvl1pPr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defRPr sz="2800">
                <a:solidFill>
                  <a:schemeClr val="tx1"/>
                </a:solidFill>
              </a:defRPr>
            </a:lvl1pPr>
            <a:lvl2pPr marL="648000" indent="-288000">
              <a:spcBef>
                <a:spcPts val="0"/>
              </a:spcBef>
              <a:defRPr sz="2200" baseline="0">
                <a:solidFill>
                  <a:schemeClr val="tx1"/>
                </a:solidFill>
              </a:defRPr>
            </a:lvl2pPr>
            <a:lvl3pPr marL="864000" indent="-208800">
              <a:spcBef>
                <a:spcPts val="480"/>
              </a:spcBef>
              <a:defRPr lang="sv-SE" sz="2000" dirty="0">
                <a:solidFill>
                  <a:schemeClr val="accent2"/>
                </a:solidFill>
                <a:latin typeface="+mn-lt"/>
                <a:ea typeface="+mn-ea"/>
              </a:defRPr>
            </a:lvl3pPr>
            <a:lvl4pPr marL="1080000" indent="-201600">
              <a:spcBef>
                <a:spcPts val="480"/>
              </a:spcBef>
              <a:defRPr lang="sv-SE" sz="1400" dirty="0">
                <a:solidFill>
                  <a:schemeClr val="accent2"/>
                </a:solidFill>
                <a:latin typeface="+mn-lt"/>
                <a:ea typeface="+mn-ea"/>
              </a:defRPr>
            </a:lvl4pPr>
            <a:lvl5pPr marL="0" indent="0">
              <a:spcBef>
                <a:spcPts val="0"/>
              </a:spcBef>
              <a:buNone/>
              <a:defRPr lang="sv-SE" sz="2200" dirty="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D7A3ABBF-0DA8-4347-968F-E825510934E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23" y="5889324"/>
            <a:ext cx="1781906" cy="607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673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våradig rubrik och innehåll - ljusblå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4">
            <a:extLst>
              <a:ext uri="{FF2B5EF4-FFF2-40B4-BE49-F238E27FC236}">
                <a16:creationId xmlns:a16="http://schemas.microsoft.com/office/drawing/2014/main" id="{9CD6D4D4-DA7E-404D-95C3-350C762D74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169779" y="1365736"/>
            <a:ext cx="76395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defRPr sz="5400">
                <a:solidFill>
                  <a:schemeClr val="tx1"/>
                </a:solidFill>
              </a:defRPr>
            </a:lvl1pPr>
          </a:lstStyle>
          <a:p>
            <a:pPr lvl="0"/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6" name="Platshållare för text 15">
            <a:extLst>
              <a:ext uri="{FF2B5EF4-FFF2-40B4-BE49-F238E27FC236}">
                <a16:creationId xmlns:a16="http://schemas.microsoft.com/office/drawing/2014/main" id="{CC9FB782-90DE-0B41-B09D-B5F0BA3AEAD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69988" y="2992580"/>
            <a:ext cx="7639050" cy="2743054"/>
          </a:xfrm>
        </p:spPr>
        <p:txBody>
          <a:bodyPr/>
          <a:lstStyle>
            <a:lvl1pPr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defRPr sz="2800">
                <a:solidFill>
                  <a:schemeClr val="tx1"/>
                </a:solidFill>
              </a:defRPr>
            </a:lvl1pPr>
            <a:lvl2pPr marL="648000" indent="-288000">
              <a:spcBef>
                <a:spcPts val="0"/>
              </a:spcBef>
              <a:defRPr sz="2200" baseline="0">
                <a:solidFill>
                  <a:schemeClr val="tx1"/>
                </a:solidFill>
              </a:defRPr>
            </a:lvl2pPr>
            <a:lvl3pPr marL="864000" indent="-208800">
              <a:spcBef>
                <a:spcPts val="480"/>
              </a:spcBef>
              <a:defRPr lang="sv-SE" sz="2000" dirty="0">
                <a:solidFill>
                  <a:schemeClr val="accent2"/>
                </a:solidFill>
                <a:latin typeface="+mn-lt"/>
                <a:ea typeface="+mn-ea"/>
              </a:defRPr>
            </a:lvl3pPr>
            <a:lvl4pPr marL="1080000" indent="-201600">
              <a:spcBef>
                <a:spcPts val="480"/>
              </a:spcBef>
              <a:defRPr lang="sv-SE" sz="1400" dirty="0">
                <a:solidFill>
                  <a:schemeClr val="tx1"/>
                </a:solidFill>
                <a:latin typeface="+mn-lt"/>
                <a:ea typeface="+mn-ea"/>
              </a:defRPr>
            </a:lvl4pPr>
            <a:lvl5pPr marL="0" indent="0">
              <a:spcBef>
                <a:spcPts val="0"/>
              </a:spcBef>
              <a:buNone/>
              <a:defRPr lang="sv-SE" sz="2200" dirty="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AD02CF4E-26A3-9B47-A773-23EA1F461D8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23" y="5889324"/>
            <a:ext cx="1781906" cy="607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60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radig rubrik och innehåll - ljusgu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4">
            <a:extLst>
              <a:ext uri="{FF2B5EF4-FFF2-40B4-BE49-F238E27FC236}">
                <a16:creationId xmlns:a16="http://schemas.microsoft.com/office/drawing/2014/main" id="{9CD6D4D4-DA7E-404D-95C3-350C762D74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169779" y="1365736"/>
            <a:ext cx="76395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defRPr sz="5400">
                <a:solidFill>
                  <a:schemeClr val="tx1"/>
                </a:solidFill>
              </a:defRPr>
            </a:lvl1pPr>
          </a:lstStyle>
          <a:p>
            <a:pPr lvl="0"/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6" name="Platshållare för text 15">
            <a:extLst>
              <a:ext uri="{FF2B5EF4-FFF2-40B4-BE49-F238E27FC236}">
                <a16:creationId xmlns:a16="http://schemas.microsoft.com/office/drawing/2014/main" id="{CC9FB782-90DE-0B41-B09D-B5F0BA3AEAD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69988" y="2632650"/>
            <a:ext cx="7639050" cy="3300413"/>
          </a:xfrm>
        </p:spPr>
        <p:txBody>
          <a:bodyPr/>
          <a:lstStyle>
            <a:lvl1pPr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defRPr sz="2800">
                <a:solidFill>
                  <a:schemeClr val="tx1"/>
                </a:solidFill>
              </a:defRPr>
            </a:lvl1pPr>
            <a:lvl2pPr marL="648000" indent="-288000">
              <a:spcBef>
                <a:spcPts val="0"/>
              </a:spcBef>
              <a:defRPr sz="2200" baseline="0">
                <a:solidFill>
                  <a:schemeClr val="tx1"/>
                </a:solidFill>
              </a:defRPr>
            </a:lvl2pPr>
            <a:lvl3pPr>
              <a:spcBef>
                <a:spcPts val="480"/>
              </a:spcBef>
              <a:defRPr lang="sv-SE" sz="2000" dirty="0">
                <a:solidFill>
                  <a:schemeClr val="accent2"/>
                </a:solidFill>
                <a:latin typeface="+mn-lt"/>
                <a:ea typeface="+mn-ea"/>
              </a:defRPr>
            </a:lvl3pPr>
            <a:lvl4pPr>
              <a:spcBef>
                <a:spcPts val="480"/>
              </a:spcBef>
              <a:defRPr lang="sv-SE" sz="1400" dirty="0">
                <a:solidFill>
                  <a:schemeClr val="accent2"/>
                </a:solidFill>
                <a:latin typeface="+mn-lt"/>
                <a:ea typeface="+mn-ea"/>
              </a:defRPr>
            </a:lvl4pPr>
            <a:lvl5pPr>
              <a:spcBef>
                <a:spcPts val="0"/>
              </a:spcBef>
              <a:defRPr lang="sv-SE" sz="2200" dirty="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58729CE8-1233-DD46-890B-2D1D8752852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23" y="5889324"/>
            <a:ext cx="1781906" cy="607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20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våradig rubrik och innehåll - ljusgu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4">
            <a:extLst>
              <a:ext uri="{FF2B5EF4-FFF2-40B4-BE49-F238E27FC236}">
                <a16:creationId xmlns:a16="http://schemas.microsoft.com/office/drawing/2014/main" id="{9CD6D4D4-DA7E-404D-95C3-350C762D74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169779" y="1365736"/>
            <a:ext cx="76395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defRPr sz="5400">
                <a:solidFill>
                  <a:schemeClr val="tx1"/>
                </a:solidFill>
              </a:defRPr>
            </a:lvl1pPr>
          </a:lstStyle>
          <a:p>
            <a:pPr lvl="0"/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6" name="Platshållare för text 15">
            <a:extLst>
              <a:ext uri="{FF2B5EF4-FFF2-40B4-BE49-F238E27FC236}">
                <a16:creationId xmlns:a16="http://schemas.microsoft.com/office/drawing/2014/main" id="{CC9FB782-90DE-0B41-B09D-B5F0BA3AEAD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69988" y="2992580"/>
            <a:ext cx="7639050" cy="2743054"/>
          </a:xfrm>
        </p:spPr>
        <p:txBody>
          <a:bodyPr/>
          <a:lstStyle>
            <a:lvl1pPr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defRPr sz="2800">
                <a:solidFill>
                  <a:schemeClr val="tx1"/>
                </a:solidFill>
              </a:defRPr>
            </a:lvl1pPr>
            <a:lvl2pPr marL="648000" indent="-288000">
              <a:spcBef>
                <a:spcPts val="0"/>
              </a:spcBef>
              <a:defRPr sz="2200" baseline="0">
                <a:solidFill>
                  <a:schemeClr val="tx1"/>
                </a:solidFill>
              </a:defRPr>
            </a:lvl2pPr>
            <a:lvl3pPr marL="864000" indent="-208800">
              <a:spcBef>
                <a:spcPts val="480"/>
              </a:spcBef>
              <a:defRPr lang="sv-SE" sz="2000" dirty="0">
                <a:solidFill>
                  <a:schemeClr val="accent2"/>
                </a:solidFill>
                <a:latin typeface="+mn-lt"/>
                <a:ea typeface="+mn-ea"/>
              </a:defRPr>
            </a:lvl3pPr>
            <a:lvl4pPr marL="1080000" indent="-201600">
              <a:spcBef>
                <a:spcPts val="480"/>
              </a:spcBef>
              <a:defRPr lang="sv-SE" sz="1400" dirty="0">
                <a:solidFill>
                  <a:schemeClr val="accent2"/>
                </a:solidFill>
                <a:latin typeface="+mn-lt"/>
                <a:ea typeface="+mn-ea"/>
              </a:defRPr>
            </a:lvl4pPr>
            <a:lvl5pPr marL="0" indent="0">
              <a:spcBef>
                <a:spcPts val="0"/>
              </a:spcBef>
              <a:buNone/>
              <a:defRPr lang="sv-SE" sz="2200" dirty="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3672D87E-ECAF-3041-9C92-94172B3A558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23" y="5889324"/>
            <a:ext cx="1781906" cy="607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349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radig rubrik och innehåll - ljusgrå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4">
            <a:extLst>
              <a:ext uri="{FF2B5EF4-FFF2-40B4-BE49-F238E27FC236}">
                <a16:creationId xmlns:a16="http://schemas.microsoft.com/office/drawing/2014/main" id="{9CD6D4D4-DA7E-404D-95C3-350C762D74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169779" y="1365736"/>
            <a:ext cx="76395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defRPr sz="5400">
                <a:solidFill>
                  <a:schemeClr val="tx1"/>
                </a:solidFill>
              </a:defRPr>
            </a:lvl1pPr>
          </a:lstStyle>
          <a:p>
            <a:pPr lvl="0"/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6" name="Platshållare för text 15">
            <a:extLst>
              <a:ext uri="{FF2B5EF4-FFF2-40B4-BE49-F238E27FC236}">
                <a16:creationId xmlns:a16="http://schemas.microsoft.com/office/drawing/2014/main" id="{CC9FB782-90DE-0B41-B09D-B5F0BA3AEAD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69988" y="2632650"/>
            <a:ext cx="7639050" cy="3300413"/>
          </a:xfrm>
        </p:spPr>
        <p:txBody>
          <a:bodyPr/>
          <a:lstStyle>
            <a:lvl1pPr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defRPr sz="2800">
                <a:solidFill>
                  <a:schemeClr val="tx1"/>
                </a:solidFill>
              </a:defRPr>
            </a:lvl1pPr>
            <a:lvl2pPr marL="648000" indent="-288000">
              <a:spcBef>
                <a:spcPts val="0"/>
              </a:spcBef>
              <a:defRPr sz="2200" baseline="0">
                <a:solidFill>
                  <a:schemeClr val="tx1"/>
                </a:solidFill>
              </a:defRPr>
            </a:lvl2pPr>
            <a:lvl3pPr marL="864000" indent="-208800">
              <a:spcBef>
                <a:spcPts val="480"/>
              </a:spcBef>
              <a:defRPr lang="sv-SE" sz="2000" dirty="0">
                <a:solidFill>
                  <a:schemeClr val="accent2"/>
                </a:solidFill>
                <a:latin typeface="+mn-lt"/>
                <a:ea typeface="+mn-ea"/>
              </a:defRPr>
            </a:lvl3pPr>
            <a:lvl4pPr marL="1080000" indent="-201600">
              <a:spcBef>
                <a:spcPts val="480"/>
              </a:spcBef>
              <a:defRPr lang="sv-SE" sz="1400" dirty="0">
                <a:solidFill>
                  <a:schemeClr val="accent2"/>
                </a:solidFill>
                <a:latin typeface="+mn-lt"/>
                <a:ea typeface="+mn-ea"/>
              </a:defRPr>
            </a:lvl4pPr>
            <a:lvl5pPr marL="0" indent="0">
              <a:spcBef>
                <a:spcPts val="0"/>
              </a:spcBef>
              <a:buNone/>
              <a:defRPr lang="sv-SE" sz="2200" dirty="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A8251D35-04A3-4143-8277-3D9ADF7FDF4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23" y="5889324"/>
            <a:ext cx="1781906" cy="607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2745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våradig rubrik och innehåll - ljusgrå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4">
            <a:extLst>
              <a:ext uri="{FF2B5EF4-FFF2-40B4-BE49-F238E27FC236}">
                <a16:creationId xmlns:a16="http://schemas.microsoft.com/office/drawing/2014/main" id="{9CD6D4D4-DA7E-404D-95C3-350C762D74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169779" y="1365736"/>
            <a:ext cx="76395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defRPr sz="5400">
                <a:solidFill>
                  <a:schemeClr val="tx1"/>
                </a:solidFill>
              </a:defRPr>
            </a:lvl1pPr>
          </a:lstStyle>
          <a:p>
            <a:pPr lvl="0"/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6" name="Platshållare för text 15">
            <a:extLst>
              <a:ext uri="{FF2B5EF4-FFF2-40B4-BE49-F238E27FC236}">
                <a16:creationId xmlns:a16="http://schemas.microsoft.com/office/drawing/2014/main" id="{CC9FB782-90DE-0B41-B09D-B5F0BA3AEAD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69988" y="2992580"/>
            <a:ext cx="7639050" cy="2743054"/>
          </a:xfrm>
        </p:spPr>
        <p:txBody>
          <a:bodyPr/>
          <a:lstStyle>
            <a:lvl1pPr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defRPr sz="2800">
                <a:solidFill>
                  <a:schemeClr val="tx1"/>
                </a:solidFill>
              </a:defRPr>
            </a:lvl1pPr>
            <a:lvl2pPr marL="648000" indent="-288000">
              <a:spcBef>
                <a:spcPts val="0"/>
              </a:spcBef>
              <a:defRPr sz="2200" baseline="0">
                <a:solidFill>
                  <a:schemeClr val="tx1"/>
                </a:solidFill>
              </a:defRPr>
            </a:lvl2pPr>
            <a:lvl3pPr marL="864000" indent="-208800">
              <a:spcBef>
                <a:spcPts val="200"/>
              </a:spcBef>
              <a:defRPr lang="sv-SE" sz="2000" dirty="0">
                <a:solidFill>
                  <a:schemeClr val="accent2"/>
                </a:solidFill>
                <a:latin typeface="+mn-lt"/>
                <a:ea typeface="+mn-ea"/>
              </a:defRPr>
            </a:lvl3pPr>
            <a:lvl4pPr marL="1080000" indent="-201600">
              <a:spcBef>
                <a:spcPts val="200"/>
              </a:spcBef>
              <a:defRPr lang="sv-SE" sz="1400" dirty="0">
                <a:solidFill>
                  <a:schemeClr val="accent2"/>
                </a:solidFill>
                <a:latin typeface="+mn-lt"/>
                <a:ea typeface="+mn-ea"/>
              </a:defRPr>
            </a:lvl4pPr>
            <a:lvl5pPr marL="0" indent="0">
              <a:spcBef>
                <a:spcPts val="0"/>
              </a:spcBef>
              <a:buNone/>
              <a:defRPr lang="sv-SE" sz="2200" dirty="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C827E232-B642-F342-A417-01C8396C697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23" y="5889324"/>
            <a:ext cx="1781906" cy="607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7965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Enradig rubrik och innehåll - vi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4">
            <a:extLst>
              <a:ext uri="{FF2B5EF4-FFF2-40B4-BE49-F238E27FC236}">
                <a16:creationId xmlns:a16="http://schemas.microsoft.com/office/drawing/2014/main" id="{9CD6D4D4-DA7E-404D-95C3-350C762D74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169779" y="1365736"/>
            <a:ext cx="76395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defRPr sz="5400">
                <a:solidFill>
                  <a:schemeClr val="tx1"/>
                </a:solidFill>
              </a:defRPr>
            </a:lvl1pPr>
          </a:lstStyle>
          <a:p>
            <a:pPr lvl="0"/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6" name="Platshållare för text 15">
            <a:extLst>
              <a:ext uri="{FF2B5EF4-FFF2-40B4-BE49-F238E27FC236}">
                <a16:creationId xmlns:a16="http://schemas.microsoft.com/office/drawing/2014/main" id="{CC9FB782-90DE-0B41-B09D-B5F0BA3AEAD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69988" y="2632650"/>
            <a:ext cx="7639050" cy="3300413"/>
          </a:xfrm>
        </p:spPr>
        <p:txBody>
          <a:bodyPr/>
          <a:lstStyle>
            <a:lvl1pPr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defRPr sz="2800">
                <a:solidFill>
                  <a:schemeClr val="tx1"/>
                </a:solidFill>
              </a:defRPr>
            </a:lvl1pPr>
            <a:lvl2pPr marL="648000" indent="-288000">
              <a:spcBef>
                <a:spcPts val="0"/>
              </a:spcBef>
              <a:defRPr sz="2200" baseline="0">
                <a:solidFill>
                  <a:schemeClr val="tx1"/>
                </a:solidFill>
              </a:defRPr>
            </a:lvl2pPr>
            <a:lvl3pPr marL="864000" indent="-208800">
              <a:spcBef>
                <a:spcPts val="200"/>
              </a:spcBef>
              <a:defRPr lang="sv-SE" sz="2000" dirty="0">
                <a:solidFill>
                  <a:schemeClr val="accent2"/>
                </a:solidFill>
                <a:latin typeface="+mn-lt"/>
                <a:ea typeface="+mn-ea"/>
              </a:defRPr>
            </a:lvl3pPr>
            <a:lvl4pPr marL="1080000" indent="-201600">
              <a:spcBef>
                <a:spcPts val="200"/>
              </a:spcBef>
              <a:defRPr lang="sv-SE" sz="1400" dirty="0">
                <a:solidFill>
                  <a:schemeClr val="accent2"/>
                </a:solidFill>
                <a:latin typeface="+mn-lt"/>
                <a:ea typeface="+mn-ea"/>
              </a:defRPr>
            </a:lvl4pPr>
            <a:lvl5pPr marL="0" indent="0">
              <a:spcBef>
                <a:spcPts val="0"/>
              </a:spcBef>
              <a:buNone/>
              <a:defRPr lang="sv-SE" sz="2200" dirty="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EFED85DF-A219-8246-AD68-4DE918BB813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23" y="5889324"/>
            <a:ext cx="1781906" cy="607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7214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våradig rubrik och innehåll - vi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4">
            <a:extLst>
              <a:ext uri="{FF2B5EF4-FFF2-40B4-BE49-F238E27FC236}">
                <a16:creationId xmlns:a16="http://schemas.microsoft.com/office/drawing/2014/main" id="{9CD6D4D4-DA7E-404D-95C3-350C762D74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169779" y="1365736"/>
            <a:ext cx="76395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defRPr sz="5400">
                <a:solidFill>
                  <a:schemeClr val="tx1"/>
                </a:solidFill>
              </a:defRPr>
            </a:lvl1pPr>
          </a:lstStyle>
          <a:p>
            <a:pPr lvl="0"/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6" name="Platshållare för text 15">
            <a:extLst>
              <a:ext uri="{FF2B5EF4-FFF2-40B4-BE49-F238E27FC236}">
                <a16:creationId xmlns:a16="http://schemas.microsoft.com/office/drawing/2014/main" id="{CC9FB782-90DE-0B41-B09D-B5F0BA3AEAD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69988" y="2992580"/>
            <a:ext cx="7639050" cy="2743054"/>
          </a:xfrm>
        </p:spPr>
        <p:txBody>
          <a:bodyPr/>
          <a:lstStyle>
            <a:lvl1pPr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defRPr sz="2800">
                <a:solidFill>
                  <a:schemeClr val="tx1"/>
                </a:solidFill>
              </a:defRPr>
            </a:lvl1pPr>
            <a:lvl2pPr marL="648000" indent="-288000">
              <a:spcBef>
                <a:spcPts val="0"/>
              </a:spcBef>
              <a:defRPr sz="2200" baseline="0">
                <a:solidFill>
                  <a:schemeClr val="tx1"/>
                </a:solidFill>
              </a:defRPr>
            </a:lvl2pPr>
            <a:lvl3pPr marL="864000" indent="-208800">
              <a:spcBef>
                <a:spcPts val="200"/>
              </a:spcBef>
              <a:defRPr lang="sv-SE" sz="2000" dirty="0">
                <a:solidFill>
                  <a:schemeClr val="accent2"/>
                </a:solidFill>
                <a:latin typeface="+mn-lt"/>
                <a:ea typeface="+mn-ea"/>
              </a:defRPr>
            </a:lvl3pPr>
            <a:lvl4pPr marL="1080000" indent="-201600">
              <a:spcBef>
                <a:spcPts val="200"/>
              </a:spcBef>
              <a:defRPr lang="sv-SE" sz="1400" dirty="0">
                <a:solidFill>
                  <a:schemeClr val="accent2"/>
                </a:solidFill>
                <a:latin typeface="+mn-lt"/>
                <a:ea typeface="+mn-ea"/>
              </a:defRPr>
            </a:lvl4pPr>
            <a:lvl5pPr marL="0" indent="0">
              <a:spcBef>
                <a:spcPts val="0"/>
              </a:spcBef>
              <a:buNone/>
              <a:defRPr lang="sv-SE" sz="2200" dirty="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600F6452-DA8E-B146-9B41-5270F3339A8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23" y="5889324"/>
            <a:ext cx="1781906" cy="607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6472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våradig rubrik och innehåll - ljusgrå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4">
            <a:extLst>
              <a:ext uri="{FF2B5EF4-FFF2-40B4-BE49-F238E27FC236}">
                <a16:creationId xmlns:a16="http://schemas.microsoft.com/office/drawing/2014/main" id="{9CD6D4D4-DA7E-404D-95C3-350C762D74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169779" y="1365736"/>
            <a:ext cx="76395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defRPr sz="5400">
                <a:solidFill>
                  <a:schemeClr val="tx1"/>
                </a:solidFill>
              </a:defRPr>
            </a:lvl1pPr>
          </a:lstStyle>
          <a:p>
            <a:pPr lvl="0"/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6" name="Platshållare för text 15">
            <a:extLst>
              <a:ext uri="{FF2B5EF4-FFF2-40B4-BE49-F238E27FC236}">
                <a16:creationId xmlns:a16="http://schemas.microsoft.com/office/drawing/2014/main" id="{CC9FB782-90DE-0B41-B09D-B5F0BA3AEAD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69988" y="2992580"/>
            <a:ext cx="7639050" cy="2743054"/>
          </a:xfrm>
        </p:spPr>
        <p:txBody>
          <a:bodyPr/>
          <a:lstStyle>
            <a:lvl1pPr>
              <a:spcBef>
                <a:spcPts val="700"/>
              </a:spcBef>
              <a:spcAft>
                <a:spcPts val="0"/>
              </a:spcAft>
              <a:defRPr sz="2800">
                <a:solidFill>
                  <a:schemeClr val="tx1"/>
                </a:solidFill>
              </a:defRPr>
            </a:lvl1pPr>
            <a:lvl2pPr marL="648000" indent="-288000">
              <a:spcBef>
                <a:spcPts val="0"/>
              </a:spcBef>
              <a:buFont typeface="Arial" panose="020B0604020202020204" pitchFamily="34" charset="0"/>
              <a:buChar char="–"/>
              <a:defRPr sz="2200" baseline="0">
                <a:solidFill>
                  <a:schemeClr val="tx1"/>
                </a:solidFill>
              </a:defRPr>
            </a:lvl2pPr>
            <a:lvl3pPr marL="864000" indent="-208800">
              <a:spcBef>
                <a:spcPts val="200"/>
              </a:spcBef>
              <a:defRPr lang="sv-SE" sz="2000" dirty="0">
                <a:solidFill>
                  <a:schemeClr val="accent2"/>
                </a:solidFill>
                <a:latin typeface="+mn-lt"/>
                <a:ea typeface="+mn-ea"/>
              </a:defRPr>
            </a:lvl3pPr>
            <a:lvl4pPr marL="1080000" indent="-201600">
              <a:spcBef>
                <a:spcPts val="0"/>
              </a:spcBef>
              <a:defRPr lang="sv-SE" sz="1400" dirty="0">
                <a:solidFill>
                  <a:schemeClr val="accent2"/>
                </a:solidFill>
                <a:latin typeface="+mn-lt"/>
                <a:ea typeface="+mn-ea"/>
              </a:defRPr>
            </a:lvl4pPr>
            <a:lvl5pPr marL="0" indent="0">
              <a:spcBef>
                <a:spcPts val="0"/>
              </a:spcBef>
              <a:buNone/>
              <a:defRPr lang="sv-SE" sz="2200" dirty="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F1890920-E1B1-7444-8B68-FA9AB0E12E2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23" y="5889324"/>
            <a:ext cx="1781906" cy="607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4366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gram Blå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4">
            <a:extLst>
              <a:ext uri="{FF2B5EF4-FFF2-40B4-BE49-F238E27FC236}">
                <a16:creationId xmlns:a16="http://schemas.microsoft.com/office/drawing/2014/main" id="{9CD6D4D4-DA7E-404D-95C3-350C762D740D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1169500" y="857436"/>
            <a:ext cx="7639538" cy="1673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pPr lvl="0"/>
            <a:r>
              <a:rPr lang="sv-SE" dirty="0"/>
              <a:t>Klicka här för att ändra mall för rubrikformat</a:t>
            </a:r>
            <a:endParaRPr lang="en-US" dirty="0"/>
          </a:p>
        </p:txBody>
      </p:sp>
      <p:sp>
        <p:nvSpPr>
          <p:cNvPr id="16" name="Platshållare för text 15">
            <a:extLst>
              <a:ext uri="{FF2B5EF4-FFF2-40B4-BE49-F238E27FC236}">
                <a16:creationId xmlns:a16="http://schemas.microsoft.com/office/drawing/2014/main" id="{CC9FB782-90DE-0B41-B09D-B5F0BA3AEAD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69988" y="2100219"/>
            <a:ext cx="4165941" cy="3420488"/>
          </a:xfrm>
        </p:spPr>
        <p:txBody>
          <a:bodyPr/>
          <a:lstStyle>
            <a:lvl1pPr marL="342000" indent="-342000"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</a:defRPr>
            </a:lvl1pPr>
            <a:lvl2pPr marL="648000" indent="-284400">
              <a:spcBef>
                <a:spcPts val="0"/>
              </a:spcBef>
              <a:buFont typeface="Systemtypsnitt"/>
              <a:buChar char="–"/>
              <a:defRPr sz="1800" baseline="0">
                <a:solidFill>
                  <a:schemeClr val="tx1"/>
                </a:solidFill>
              </a:defRPr>
            </a:lvl2pPr>
            <a:lvl3pPr marL="828675" indent="-165100">
              <a:spcBef>
                <a:spcPts val="0"/>
              </a:spcBef>
              <a:defRPr sz="1400">
                <a:solidFill>
                  <a:schemeClr val="tx1"/>
                </a:solidFill>
              </a:defRPr>
            </a:lvl3pPr>
            <a:lvl4pPr marL="836613" indent="198438">
              <a:spcBef>
                <a:spcPts val="0"/>
              </a:spcBef>
              <a:defRPr>
                <a:solidFill>
                  <a:schemeClr val="tx1"/>
                </a:solidFill>
              </a:defRPr>
            </a:lvl4pPr>
            <a:lvl5pPr marL="0" indent="0">
              <a:spcBef>
                <a:spcPts val="0"/>
              </a:spcBef>
              <a:buNone/>
              <a:defRPr sz="22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</p:txBody>
      </p:sp>
      <p:sp>
        <p:nvSpPr>
          <p:cNvPr id="3" name="Platshållare för diagram 2">
            <a:extLst>
              <a:ext uri="{FF2B5EF4-FFF2-40B4-BE49-F238E27FC236}">
                <a16:creationId xmlns:a16="http://schemas.microsoft.com/office/drawing/2014/main" id="{49854C87-332A-924B-BB8C-D4AAF87F9B5B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6007140" y="2083769"/>
            <a:ext cx="4075113" cy="3436938"/>
          </a:xfrm>
        </p:spPr>
        <p:txBody>
          <a:bodyPr/>
          <a:lstStyle>
            <a:lvl1pPr marL="342900" indent="-342900">
              <a:defRPr lang="sv-SE" sz="20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000" lvl="0" indent="-342000" algn="l" rtl="0" eaLnBrk="1" fontAlgn="base" hangingPunct="1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sv-SE"/>
              <a:t>Klicka på ikonen för att lägga till ett diagram</a:t>
            </a:r>
            <a:endParaRPr lang="sv-SE" dirty="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8A9DD811-A68B-4F4E-95E1-94F9E806FDD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23" y="5889324"/>
            <a:ext cx="1781906" cy="607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5180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gram Gu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4">
            <a:extLst>
              <a:ext uri="{FF2B5EF4-FFF2-40B4-BE49-F238E27FC236}">
                <a16:creationId xmlns:a16="http://schemas.microsoft.com/office/drawing/2014/main" id="{9CD6D4D4-DA7E-404D-95C3-350C762D740D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1169500" y="857436"/>
            <a:ext cx="7639538" cy="1673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pPr lvl="0"/>
            <a:r>
              <a:rPr lang="sv-SE" dirty="0"/>
              <a:t>Klicka här för att ändra mall för rubrikformat</a:t>
            </a:r>
            <a:endParaRPr lang="en-US" dirty="0"/>
          </a:p>
        </p:txBody>
      </p:sp>
      <p:sp>
        <p:nvSpPr>
          <p:cNvPr id="3" name="Platshållare för diagram 2">
            <a:extLst>
              <a:ext uri="{FF2B5EF4-FFF2-40B4-BE49-F238E27FC236}">
                <a16:creationId xmlns:a16="http://schemas.microsoft.com/office/drawing/2014/main" id="{49854C87-332A-924B-BB8C-D4AAF87F9B5B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6007140" y="2083769"/>
            <a:ext cx="4075113" cy="3436938"/>
          </a:xfrm>
        </p:spPr>
        <p:txBody>
          <a:bodyPr/>
          <a:lstStyle>
            <a:lvl1pPr marL="342900" indent="-342900">
              <a:defRPr lang="sv-SE" sz="20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000" lvl="0" indent="-342000" algn="l" rtl="0" eaLnBrk="1" fontAlgn="base" hangingPunct="1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sv-SE"/>
              <a:t>Klicka på ikonen för att lägga till ett diagram</a:t>
            </a:r>
            <a:endParaRPr lang="sv-SE" dirty="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48177916-713D-784E-97D2-CA22A14DEA5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23" y="5889324"/>
            <a:ext cx="1781906" cy="607434"/>
          </a:xfrm>
          <a:prstGeom prst="rect">
            <a:avLst/>
          </a:prstGeom>
        </p:spPr>
      </p:pic>
      <p:sp>
        <p:nvSpPr>
          <p:cNvPr id="8" name="Platshållare för text 15">
            <a:extLst>
              <a:ext uri="{FF2B5EF4-FFF2-40B4-BE49-F238E27FC236}">
                <a16:creationId xmlns:a16="http://schemas.microsoft.com/office/drawing/2014/main" id="{D62B51AC-9B11-4906-B98F-AF336D1783A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169988" y="2100219"/>
            <a:ext cx="4165941" cy="3420488"/>
          </a:xfrm>
        </p:spPr>
        <p:txBody>
          <a:bodyPr/>
          <a:lstStyle>
            <a:lvl1pPr marL="342000" indent="-342000"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</a:defRPr>
            </a:lvl1pPr>
            <a:lvl2pPr marL="648000" indent="-284400">
              <a:spcBef>
                <a:spcPts val="0"/>
              </a:spcBef>
              <a:buFont typeface="Systemtypsnitt"/>
              <a:buChar char="–"/>
              <a:defRPr sz="1800" baseline="0">
                <a:solidFill>
                  <a:schemeClr val="tx1"/>
                </a:solidFill>
              </a:defRPr>
            </a:lvl2pPr>
            <a:lvl3pPr marL="828675" indent="-165100">
              <a:spcBef>
                <a:spcPts val="0"/>
              </a:spcBef>
              <a:defRPr sz="1400">
                <a:solidFill>
                  <a:schemeClr val="tx1"/>
                </a:solidFill>
              </a:defRPr>
            </a:lvl3pPr>
            <a:lvl4pPr marL="836613" indent="198438">
              <a:spcBef>
                <a:spcPts val="0"/>
              </a:spcBef>
              <a:defRPr>
                <a:solidFill>
                  <a:schemeClr val="tx1"/>
                </a:solidFill>
              </a:defRPr>
            </a:lvl4pPr>
            <a:lvl5pPr marL="0" indent="0">
              <a:spcBef>
                <a:spcPts val="0"/>
              </a:spcBef>
              <a:buNone/>
              <a:defRPr sz="22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</p:txBody>
      </p:sp>
    </p:spTree>
    <p:extLst>
      <p:ext uri="{BB962C8B-B14F-4D97-AF65-F5344CB8AC3E}">
        <p14:creationId xmlns:p14="http://schemas.microsoft.com/office/powerpoint/2010/main" val="12207635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gram Grå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4">
            <a:extLst>
              <a:ext uri="{FF2B5EF4-FFF2-40B4-BE49-F238E27FC236}">
                <a16:creationId xmlns:a16="http://schemas.microsoft.com/office/drawing/2014/main" id="{9CD6D4D4-DA7E-404D-95C3-350C762D740D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1169500" y="857436"/>
            <a:ext cx="7639538" cy="1673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pPr lvl="0"/>
            <a:r>
              <a:rPr lang="sv-SE" dirty="0"/>
              <a:t>Klicka här för att ändra mall för rubrikformat</a:t>
            </a:r>
            <a:endParaRPr lang="en-US" dirty="0"/>
          </a:p>
        </p:txBody>
      </p:sp>
      <p:sp>
        <p:nvSpPr>
          <p:cNvPr id="3" name="Platshållare för diagram 2">
            <a:extLst>
              <a:ext uri="{FF2B5EF4-FFF2-40B4-BE49-F238E27FC236}">
                <a16:creationId xmlns:a16="http://schemas.microsoft.com/office/drawing/2014/main" id="{49854C87-332A-924B-BB8C-D4AAF87F9B5B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6007140" y="2083769"/>
            <a:ext cx="4075113" cy="3436938"/>
          </a:xfrm>
        </p:spPr>
        <p:txBody>
          <a:bodyPr/>
          <a:lstStyle>
            <a:lvl1pPr marL="342900" indent="-342900">
              <a:defRPr lang="sv-SE" sz="20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000" lvl="0" indent="-342000" algn="l" rtl="0" eaLnBrk="1" fontAlgn="base" hangingPunct="1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sv-SE"/>
              <a:t>Klicka på ikonen för att lägga till ett diagram</a:t>
            </a:r>
            <a:endParaRPr lang="sv-SE" dirty="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82092936-68C7-D44D-8464-9A51F2E8754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23" y="5889324"/>
            <a:ext cx="1781906" cy="607434"/>
          </a:xfrm>
          <a:prstGeom prst="rect">
            <a:avLst/>
          </a:prstGeom>
        </p:spPr>
      </p:pic>
      <p:sp>
        <p:nvSpPr>
          <p:cNvPr id="6" name="Platshållare för text 15">
            <a:extLst>
              <a:ext uri="{FF2B5EF4-FFF2-40B4-BE49-F238E27FC236}">
                <a16:creationId xmlns:a16="http://schemas.microsoft.com/office/drawing/2014/main" id="{72284F1B-630F-4AC4-A39D-E5FBBBB214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169988" y="2091994"/>
            <a:ext cx="4165941" cy="3420488"/>
          </a:xfrm>
        </p:spPr>
        <p:txBody>
          <a:bodyPr/>
          <a:lstStyle>
            <a:lvl1pPr marL="342000" indent="-342000"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</a:defRPr>
            </a:lvl1pPr>
            <a:lvl2pPr marL="648000" indent="-284400">
              <a:spcBef>
                <a:spcPts val="0"/>
              </a:spcBef>
              <a:buFont typeface="Systemtypsnitt"/>
              <a:buChar char="–"/>
              <a:defRPr sz="1800" baseline="0">
                <a:solidFill>
                  <a:schemeClr val="tx1"/>
                </a:solidFill>
              </a:defRPr>
            </a:lvl2pPr>
            <a:lvl3pPr marL="828675" indent="-165100">
              <a:spcBef>
                <a:spcPts val="0"/>
              </a:spcBef>
              <a:defRPr sz="1400">
                <a:solidFill>
                  <a:schemeClr val="tx1"/>
                </a:solidFill>
              </a:defRPr>
            </a:lvl3pPr>
            <a:lvl4pPr marL="836613" indent="198438">
              <a:spcBef>
                <a:spcPts val="0"/>
              </a:spcBef>
              <a:defRPr>
                <a:solidFill>
                  <a:schemeClr val="tx1"/>
                </a:solidFill>
              </a:defRPr>
            </a:lvl4pPr>
            <a:lvl5pPr marL="0" indent="0">
              <a:spcBef>
                <a:spcPts val="0"/>
              </a:spcBef>
              <a:buNone/>
              <a:defRPr sz="22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</p:txBody>
      </p:sp>
    </p:spTree>
    <p:extLst>
      <p:ext uri="{BB962C8B-B14F-4D97-AF65-F5344CB8AC3E}">
        <p14:creationId xmlns:p14="http://schemas.microsoft.com/office/powerpoint/2010/main" val="21781489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gram Vi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4">
            <a:extLst>
              <a:ext uri="{FF2B5EF4-FFF2-40B4-BE49-F238E27FC236}">
                <a16:creationId xmlns:a16="http://schemas.microsoft.com/office/drawing/2014/main" id="{9CD6D4D4-DA7E-404D-95C3-350C762D740D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1169500" y="857436"/>
            <a:ext cx="7639538" cy="1673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pPr lvl="0"/>
            <a:r>
              <a:rPr lang="sv-SE" dirty="0"/>
              <a:t>Klicka här för att ändra mall för rubrikformat</a:t>
            </a:r>
            <a:endParaRPr lang="en-US" dirty="0"/>
          </a:p>
        </p:txBody>
      </p:sp>
      <p:sp>
        <p:nvSpPr>
          <p:cNvPr id="3" name="Platshållare för diagram 2">
            <a:extLst>
              <a:ext uri="{FF2B5EF4-FFF2-40B4-BE49-F238E27FC236}">
                <a16:creationId xmlns:a16="http://schemas.microsoft.com/office/drawing/2014/main" id="{49854C87-332A-924B-BB8C-D4AAF87F9B5B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6007140" y="2083769"/>
            <a:ext cx="4075113" cy="3436938"/>
          </a:xfrm>
        </p:spPr>
        <p:txBody>
          <a:bodyPr/>
          <a:lstStyle>
            <a:lvl1pPr marL="342900" indent="-342900">
              <a:defRPr lang="sv-SE" sz="20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342000" lvl="0" indent="-342000" algn="l" rtl="0" eaLnBrk="1" fontAlgn="base" hangingPunct="1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sv-SE"/>
              <a:t>Klicka på ikonen för att lägga till ett diagram</a:t>
            </a:r>
            <a:endParaRPr lang="sv-SE" dirty="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31DC9C30-3D5B-BC48-96A6-24B260B223A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23" y="5889324"/>
            <a:ext cx="1781906" cy="607434"/>
          </a:xfrm>
          <a:prstGeom prst="rect">
            <a:avLst/>
          </a:prstGeom>
        </p:spPr>
      </p:pic>
      <p:sp>
        <p:nvSpPr>
          <p:cNvPr id="6" name="Platshållare för text 15">
            <a:extLst>
              <a:ext uri="{FF2B5EF4-FFF2-40B4-BE49-F238E27FC236}">
                <a16:creationId xmlns:a16="http://schemas.microsoft.com/office/drawing/2014/main" id="{375167AE-461F-4B7D-93B1-3B064E523D2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169988" y="2100219"/>
            <a:ext cx="4165941" cy="3420488"/>
          </a:xfrm>
        </p:spPr>
        <p:txBody>
          <a:bodyPr/>
          <a:lstStyle>
            <a:lvl1pPr marL="342000" indent="-342000"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</a:defRPr>
            </a:lvl1pPr>
            <a:lvl2pPr marL="648000" indent="-284400">
              <a:spcBef>
                <a:spcPts val="0"/>
              </a:spcBef>
              <a:buFont typeface="Systemtypsnitt"/>
              <a:buChar char="–"/>
              <a:defRPr sz="1800" baseline="0">
                <a:solidFill>
                  <a:schemeClr val="tx1"/>
                </a:solidFill>
              </a:defRPr>
            </a:lvl2pPr>
            <a:lvl3pPr marL="828675" indent="-165100">
              <a:spcBef>
                <a:spcPts val="0"/>
              </a:spcBef>
              <a:defRPr sz="1400">
                <a:solidFill>
                  <a:schemeClr val="tx1"/>
                </a:solidFill>
              </a:defRPr>
            </a:lvl3pPr>
            <a:lvl4pPr marL="836613" indent="198438">
              <a:spcBef>
                <a:spcPts val="0"/>
              </a:spcBef>
              <a:defRPr>
                <a:solidFill>
                  <a:schemeClr val="tx1"/>
                </a:solidFill>
              </a:defRPr>
            </a:lvl4pPr>
            <a:lvl5pPr marL="0" indent="0">
              <a:spcBef>
                <a:spcPts val="0"/>
              </a:spcBef>
              <a:buNone/>
              <a:defRPr sz="22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</p:txBody>
      </p:sp>
    </p:spTree>
    <p:extLst>
      <p:ext uri="{BB962C8B-B14F-4D97-AF65-F5344CB8AC3E}">
        <p14:creationId xmlns:p14="http://schemas.microsoft.com/office/powerpoint/2010/main" val="10561448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 med bildtext - Gul/ljusgu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>
            <a:extLst>
              <a:ext uri="{FF2B5EF4-FFF2-40B4-BE49-F238E27FC236}">
                <a16:creationId xmlns:a16="http://schemas.microsoft.com/office/drawing/2014/main" id="{9B6AF3D9-9CAE-2545-BCBC-82641F4ACB9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522663" y="0"/>
            <a:ext cx="8669337" cy="6858000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8" name="Platshållare för text 8">
            <a:extLst>
              <a:ext uri="{FF2B5EF4-FFF2-40B4-BE49-F238E27FC236}">
                <a16:creationId xmlns:a16="http://schemas.microsoft.com/office/drawing/2014/main" id="{BD17F49C-DDBB-A64E-9735-C76D227F499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5201" y="1724891"/>
            <a:ext cx="2004093" cy="4164434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>
                <a:solidFill>
                  <a:schemeClr val="accent2"/>
                </a:solidFill>
                <a:latin typeface="+mj-lt"/>
              </a:defRPr>
            </a:lvl1pPr>
            <a:lvl2pPr marL="252000" indent="-252000">
              <a:spcBef>
                <a:spcPts val="500"/>
              </a:spcBef>
              <a:buFont typeface="Wingdings" panose="05000000000000000000" pitchFamily="2" charset="2"/>
              <a:buChar char="§"/>
              <a:defRPr sz="2000">
                <a:solidFill>
                  <a:schemeClr val="accent2"/>
                </a:solidFill>
              </a:defRPr>
            </a:lvl2pPr>
            <a:lvl3pPr marL="0" indent="-228600">
              <a:buFont typeface="Arial" panose="020B0604020202020204" pitchFamily="34" charset="0"/>
              <a:buChar char="–"/>
              <a:defRPr sz="1600">
                <a:solidFill>
                  <a:schemeClr val="accent2"/>
                </a:solidFill>
              </a:defRPr>
            </a:lvl3pPr>
            <a:lvl4pPr marL="0" indent="0">
              <a:buNone/>
              <a:defRPr sz="1400">
                <a:solidFill>
                  <a:schemeClr val="accent2"/>
                </a:solidFill>
              </a:defRPr>
            </a:lvl4pPr>
            <a:lvl5pPr marL="1800000">
              <a:defRPr sz="1400">
                <a:solidFill>
                  <a:schemeClr val="accent2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0D2546E5-6AC1-9E42-8E23-08C6A06CA5C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23" y="5889324"/>
            <a:ext cx="1781906" cy="607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302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 med bildtext – SkidBlå/ljusblå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>
            <a:extLst>
              <a:ext uri="{FF2B5EF4-FFF2-40B4-BE49-F238E27FC236}">
                <a16:creationId xmlns:a16="http://schemas.microsoft.com/office/drawing/2014/main" id="{9B6AF3D9-9CAE-2545-BCBC-82641F4ACB9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522663" y="0"/>
            <a:ext cx="8669337" cy="6858000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F6901459-91D7-9C48-AF68-F7367951BB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5201" y="1724891"/>
            <a:ext cx="2004093" cy="4164434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>
                <a:solidFill>
                  <a:schemeClr val="bg1"/>
                </a:solidFill>
                <a:latin typeface="+mj-lt"/>
              </a:defRPr>
            </a:lvl1pPr>
            <a:lvl2pPr marL="252000" indent="-252000">
              <a:spcBef>
                <a:spcPts val="500"/>
              </a:spcBef>
              <a:buFont typeface="Wingdings" panose="05000000000000000000" pitchFamily="2" charset="2"/>
              <a:buChar char="§"/>
              <a:defRPr sz="2000">
                <a:solidFill>
                  <a:schemeClr val="bg1"/>
                </a:solidFill>
              </a:defRPr>
            </a:lvl2pPr>
            <a:lvl3pPr marL="57150" indent="-285750">
              <a:defRPr lang="sv-SE" sz="1600" dirty="0">
                <a:solidFill>
                  <a:schemeClr val="bg1"/>
                </a:solidFill>
                <a:latin typeface="+mn-lt"/>
                <a:ea typeface="+mn-ea"/>
              </a:defRPr>
            </a:lvl3pPr>
            <a:lvl4pPr marL="0" indent="0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4pPr>
            <a:lvl5pPr marL="1800000"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marL="0" lvl="2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</a:pPr>
            <a:r>
              <a:rPr lang="sv-SE" dirty="0"/>
              <a:t>Nivå tre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EBB7DFB6-2524-924E-B25A-7DDE498F7C8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23" y="5889324"/>
            <a:ext cx="1781906" cy="60743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ild med bildtext – SkidBlå/Vi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>
            <a:extLst>
              <a:ext uri="{FF2B5EF4-FFF2-40B4-BE49-F238E27FC236}">
                <a16:creationId xmlns:a16="http://schemas.microsoft.com/office/drawing/2014/main" id="{9B6AF3D9-9CAE-2545-BCBC-82641F4ACB9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522663" y="0"/>
            <a:ext cx="8669337" cy="6858000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F6901459-91D7-9C48-AF68-F7367951BB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5201" y="1724891"/>
            <a:ext cx="2004093" cy="4164434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>
                <a:solidFill>
                  <a:schemeClr val="bg1"/>
                </a:solidFill>
                <a:latin typeface="+mj-lt"/>
              </a:defRPr>
            </a:lvl1pPr>
            <a:lvl2pPr marL="252000" indent="-252000">
              <a:spcBef>
                <a:spcPts val="500"/>
              </a:spcBef>
              <a:buFont typeface="Wingdings" panose="05000000000000000000" pitchFamily="2" charset="2"/>
              <a:buChar char="§"/>
              <a:defRPr sz="2000">
                <a:solidFill>
                  <a:schemeClr val="bg1"/>
                </a:solidFill>
              </a:defRPr>
            </a:lvl2pPr>
            <a:lvl3pPr marL="252000" indent="-252000">
              <a:defRPr sz="1600">
                <a:solidFill>
                  <a:schemeClr val="bg1"/>
                </a:solidFill>
              </a:defRPr>
            </a:lvl3pPr>
            <a:lvl4pPr marL="0" indent="0">
              <a:buNone/>
              <a:defRPr sz="1400">
                <a:solidFill>
                  <a:schemeClr val="bg1"/>
                </a:solidFill>
              </a:defRPr>
            </a:lvl4pPr>
            <a:lvl5pPr marL="1800000"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404C184E-FF83-DF45-81BC-1BEEB9B450E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23" y="5889324"/>
            <a:ext cx="1781906" cy="60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7120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, text och BILD -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4">
            <a:extLst>
              <a:ext uri="{FF2B5EF4-FFF2-40B4-BE49-F238E27FC236}">
                <a16:creationId xmlns:a16="http://schemas.microsoft.com/office/drawing/2014/main" id="{9CD6D4D4-DA7E-404D-95C3-350C762D74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169779" y="1365736"/>
            <a:ext cx="657855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defRPr sz="5400">
                <a:solidFill>
                  <a:schemeClr val="bg2"/>
                </a:solidFill>
              </a:defRPr>
            </a:lvl1pPr>
          </a:lstStyle>
          <a:p>
            <a:pPr lvl="0"/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66CA7CE4-3EF3-FF43-9E5D-5B8514E1BD6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24813" y="0"/>
            <a:ext cx="4167187" cy="6858000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E469BEB8-38DA-2B42-A261-180465994F9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23" y="5889324"/>
            <a:ext cx="1781906" cy="607434"/>
          </a:xfrm>
          <a:prstGeom prst="rect">
            <a:avLst/>
          </a:prstGeom>
        </p:spPr>
      </p:pic>
      <p:sp>
        <p:nvSpPr>
          <p:cNvPr id="8" name="Platshållare för text 15">
            <a:extLst>
              <a:ext uri="{FF2B5EF4-FFF2-40B4-BE49-F238E27FC236}">
                <a16:creationId xmlns:a16="http://schemas.microsoft.com/office/drawing/2014/main" id="{84FB9438-0919-4A14-9A25-5D24A29EC4B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69988" y="2992580"/>
            <a:ext cx="7793537" cy="2743054"/>
          </a:xfrm>
        </p:spPr>
        <p:txBody>
          <a:bodyPr/>
          <a:lstStyle>
            <a:lvl1pPr>
              <a:spcBef>
                <a:spcPts val="700"/>
              </a:spcBef>
              <a:spcAft>
                <a:spcPts val="0"/>
              </a:spcAft>
              <a:defRPr sz="2800">
                <a:solidFill>
                  <a:schemeClr val="bg1"/>
                </a:solidFill>
              </a:defRPr>
            </a:lvl1pPr>
            <a:lvl2pPr marL="648000" indent="-288000">
              <a:spcBef>
                <a:spcPts val="0"/>
              </a:spcBef>
              <a:defRPr sz="2200" baseline="0">
                <a:solidFill>
                  <a:schemeClr val="bg1"/>
                </a:solidFill>
              </a:defRPr>
            </a:lvl2pPr>
            <a:lvl3pPr marL="864000" indent="-208800">
              <a:spcBef>
                <a:spcPts val="200"/>
              </a:spcBef>
              <a:defRPr sz="2000">
                <a:solidFill>
                  <a:schemeClr val="bg1"/>
                </a:solidFill>
              </a:defRPr>
            </a:lvl3pPr>
            <a:lvl4pPr marL="1080000" indent="-201600">
              <a:spcBef>
                <a:spcPts val="200"/>
              </a:spcBef>
              <a:defRPr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2200"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</p:txBody>
      </p:sp>
    </p:spTree>
    <p:extLst>
      <p:ext uri="{BB962C8B-B14F-4D97-AF65-F5344CB8AC3E}">
        <p14:creationId xmlns:p14="http://schemas.microsoft.com/office/powerpoint/2010/main" val="17450898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bakgrund mör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4">
            <a:extLst>
              <a:ext uri="{FF2B5EF4-FFF2-40B4-BE49-F238E27FC236}">
                <a16:creationId xmlns:a16="http://schemas.microsoft.com/office/drawing/2014/main" id="{9CD6D4D4-DA7E-404D-95C3-350C762D74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169778" y="1365736"/>
            <a:ext cx="779374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defRPr sz="5400">
                <a:solidFill>
                  <a:schemeClr val="bg2"/>
                </a:solidFill>
              </a:defRPr>
            </a:lvl1pPr>
          </a:lstStyle>
          <a:p>
            <a:pPr lvl="0"/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6" name="Platshållare för text 15">
            <a:extLst>
              <a:ext uri="{FF2B5EF4-FFF2-40B4-BE49-F238E27FC236}">
                <a16:creationId xmlns:a16="http://schemas.microsoft.com/office/drawing/2014/main" id="{CC9FB782-90DE-0B41-B09D-B5F0BA3AEAD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69988" y="2992580"/>
            <a:ext cx="7793537" cy="2743054"/>
          </a:xfrm>
        </p:spPr>
        <p:txBody>
          <a:bodyPr/>
          <a:lstStyle>
            <a:lvl1pPr>
              <a:spcBef>
                <a:spcPts val="700"/>
              </a:spcBef>
              <a:spcAft>
                <a:spcPts val="0"/>
              </a:spcAft>
              <a:defRPr sz="2800">
                <a:solidFill>
                  <a:schemeClr val="bg1"/>
                </a:solidFill>
              </a:defRPr>
            </a:lvl1pPr>
            <a:lvl2pPr marL="648000" indent="-288000">
              <a:spcBef>
                <a:spcPts val="0"/>
              </a:spcBef>
              <a:defRPr sz="2200" baseline="0">
                <a:solidFill>
                  <a:schemeClr val="bg1"/>
                </a:solidFill>
              </a:defRPr>
            </a:lvl2pPr>
            <a:lvl3pPr marL="864000" indent="-208800">
              <a:spcBef>
                <a:spcPts val="200"/>
              </a:spcBef>
              <a:defRPr sz="2000">
                <a:solidFill>
                  <a:schemeClr val="bg1"/>
                </a:solidFill>
              </a:defRPr>
            </a:lvl3pPr>
            <a:lvl4pPr marL="1080000" indent="-201600">
              <a:spcBef>
                <a:spcPts val="200"/>
              </a:spcBef>
              <a:defRPr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2200"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4D65E1E6-D81C-814F-8C82-23AC6752FEA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23" y="5889324"/>
            <a:ext cx="1781906" cy="60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3100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bakgrund ljusa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4">
            <a:extLst>
              <a:ext uri="{FF2B5EF4-FFF2-40B4-BE49-F238E27FC236}">
                <a16:creationId xmlns:a16="http://schemas.microsoft.com/office/drawing/2014/main" id="{9CD6D4D4-DA7E-404D-95C3-350C762D74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169778" y="1365736"/>
            <a:ext cx="779374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defRPr sz="5400">
                <a:solidFill>
                  <a:schemeClr val="bg2"/>
                </a:solidFill>
              </a:defRPr>
            </a:lvl1pPr>
          </a:lstStyle>
          <a:p>
            <a:pPr lvl="0"/>
            <a:r>
              <a:rPr lang="sv-SE"/>
              <a:t>Klicka här för att ändra mall för rubrikformat</a:t>
            </a:r>
            <a:endParaRPr lang="en-US" dirty="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92FB9A83-6A2A-9845-95F9-CCAFCF37726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23" y="5889324"/>
            <a:ext cx="1781906" cy="607433"/>
          </a:xfrm>
          <a:prstGeom prst="rect">
            <a:avLst/>
          </a:prstGeom>
        </p:spPr>
      </p:pic>
      <p:sp>
        <p:nvSpPr>
          <p:cNvPr id="5" name="Platshållare för text 15">
            <a:extLst>
              <a:ext uri="{FF2B5EF4-FFF2-40B4-BE49-F238E27FC236}">
                <a16:creationId xmlns:a16="http://schemas.microsoft.com/office/drawing/2014/main" id="{EE8A2697-1541-4F07-835F-D2645194E11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69988" y="2992580"/>
            <a:ext cx="7793537" cy="2743054"/>
          </a:xfrm>
        </p:spPr>
        <p:txBody>
          <a:bodyPr/>
          <a:lstStyle>
            <a:lvl1pPr>
              <a:spcBef>
                <a:spcPts val="700"/>
              </a:spcBef>
              <a:spcAft>
                <a:spcPts val="0"/>
              </a:spcAft>
              <a:defRPr sz="2800">
                <a:solidFill>
                  <a:schemeClr val="bg1"/>
                </a:solidFill>
              </a:defRPr>
            </a:lvl1pPr>
            <a:lvl2pPr marL="648000" indent="-288000">
              <a:spcBef>
                <a:spcPts val="0"/>
              </a:spcBef>
              <a:defRPr sz="2200" baseline="0">
                <a:solidFill>
                  <a:schemeClr val="bg1"/>
                </a:solidFill>
              </a:defRPr>
            </a:lvl2pPr>
            <a:lvl3pPr marL="864000" indent="-208800">
              <a:spcBef>
                <a:spcPts val="200"/>
              </a:spcBef>
              <a:defRPr sz="2000">
                <a:solidFill>
                  <a:schemeClr val="bg1"/>
                </a:solidFill>
              </a:defRPr>
            </a:lvl3pPr>
            <a:lvl4pPr marL="1080000" indent="-201600">
              <a:spcBef>
                <a:spcPts val="200"/>
              </a:spcBef>
              <a:defRPr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2200"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</p:txBody>
      </p:sp>
    </p:spTree>
    <p:extLst>
      <p:ext uri="{BB962C8B-B14F-4D97-AF65-F5344CB8AC3E}">
        <p14:creationId xmlns:p14="http://schemas.microsoft.com/office/powerpoint/2010/main" val="381849903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amnskyl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042841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utr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3D950DCA-2A52-EE43-8491-DA30DD9CA05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1350" y="2652348"/>
            <a:ext cx="4558338" cy="1553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188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18AD1BFC-8AB8-4A70-8070-D604DC172D7F}"/>
              </a:ext>
            </a:extLst>
          </p:cNvPr>
          <p:cNvPicPr>
            <a:picLocks noChangeAspect="1"/>
          </p:cNvPicPr>
          <p:nvPr userDrawn="1"/>
        </p:nvPicPr>
        <p:blipFill>
          <a:blip r:embed="rId2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62904" y="2661136"/>
            <a:ext cx="7639538" cy="322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1162904" y="1365736"/>
            <a:ext cx="76395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/>
              <a:t>Klicka här för att ändra mall för rubrikformat</a:t>
            </a:r>
            <a:endParaRPr lang="en-US" dirty="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3C81CC6B-DC4D-A44F-822F-A9DE020A209C}"/>
              </a:ext>
            </a:extLst>
          </p:cNvPr>
          <p:cNvPicPr>
            <a:picLocks noChangeAspect="1"/>
          </p:cNvPicPr>
          <p:nvPr userDrawn="1"/>
        </p:nvPicPr>
        <p:blipFill>
          <a:blip r:embed="rId3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23" y="5889324"/>
            <a:ext cx="1781906" cy="60743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9" r:id="rId2"/>
    <p:sldLayoutId id="2147483657" r:id="rId3"/>
    <p:sldLayoutId id="2147483683" r:id="rId4"/>
    <p:sldLayoutId id="2147483659" r:id="rId5"/>
    <p:sldLayoutId id="2147483662" r:id="rId6"/>
    <p:sldLayoutId id="2147483664" r:id="rId7"/>
    <p:sldLayoutId id="2147483663" r:id="rId8"/>
    <p:sldLayoutId id="2147483665" r:id="rId9"/>
    <p:sldLayoutId id="2147483666" r:id="rId10"/>
    <p:sldLayoutId id="2147483668" r:id="rId11"/>
    <p:sldLayoutId id="2147483667" r:id="rId12"/>
    <p:sldLayoutId id="2147483679" r:id="rId13"/>
    <p:sldLayoutId id="2147483680" r:id="rId14"/>
    <p:sldLayoutId id="2147483678" r:id="rId15"/>
    <p:sldLayoutId id="2147483673" r:id="rId16"/>
    <p:sldLayoutId id="2147483686" r:id="rId17"/>
    <p:sldLayoutId id="2147483674" r:id="rId18"/>
    <p:sldLayoutId id="2147483681" r:id="rId19"/>
    <p:sldLayoutId id="2147483669" r:id="rId20"/>
    <p:sldLayoutId id="2147483655" r:id="rId21"/>
    <p:sldLayoutId id="2147483682" r:id="rId22"/>
    <p:sldLayoutId id="2147483675" r:id="rId23"/>
    <p:sldLayoutId id="2147483677" r:id="rId24"/>
    <p:sldLayoutId id="2147483676" r:id="rId25"/>
    <p:sldLayoutId id="2147483684" r:id="rId26"/>
    <p:sldLayoutId id="2147483685" r:id="rId27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5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  <a:ea typeface="ＭＳ Ｐゴシック" pitchFamily="16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  <a:ea typeface="ＭＳ Ｐゴシック" pitchFamily="16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  <a:ea typeface="ＭＳ Ｐゴシック" pitchFamily="16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  <a:ea typeface="ＭＳ Ｐゴシック" pitchFamily="16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  <a:ea typeface="ＭＳ Ｐゴシック" pitchFamily="16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  <a:ea typeface="ＭＳ Ｐゴシック" pitchFamily="16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  <a:ea typeface="ＭＳ Ｐゴシック" pitchFamily="16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  <a:ea typeface="ＭＳ Ｐゴシック" pitchFamily="16" charset="-128"/>
        </a:defRPr>
      </a:lvl9pPr>
    </p:titleStyle>
    <p:bodyStyle>
      <a:lvl1pPr marL="342900" indent="-342900" algn="l" rtl="0" eaLnBrk="1" fontAlgn="base" hangingPunct="1">
        <a:lnSpc>
          <a:spcPct val="110000"/>
        </a:lnSpc>
        <a:spcBef>
          <a:spcPct val="20000"/>
        </a:spcBef>
        <a:spcAft>
          <a:spcPct val="20000"/>
        </a:spcAft>
        <a:buFont typeface="Wingdings" panose="05000000000000000000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48000" indent="-285750" algn="l" rtl="0" eaLnBrk="1" fontAlgn="base" hangingPunct="1">
        <a:spcBef>
          <a:spcPts val="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  <a:ea typeface="+mn-ea"/>
        </a:defRPr>
      </a:lvl2pPr>
      <a:lvl3pPr marL="864000" indent="-2088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080000" indent="-201600" algn="l" rtl="0" eaLnBrk="1" fontAlgn="base" hangingPunct="1">
        <a:spcBef>
          <a:spcPts val="48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  <a:ea typeface="+mn-ea"/>
        </a:defRPr>
      </a:lvl4pPr>
      <a:lvl5pPr marL="630238" indent="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None/>
        <a:defRPr sz="22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8.pn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6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.jpe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6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.jpe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3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6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7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/>
          <p:cNvSpPr>
            <a:spLocks noGrp="1"/>
          </p:cNvSpPr>
          <p:nvPr>
            <p:ph type="title"/>
          </p:nvPr>
        </p:nvSpPr>
        <p:spPr>
          <a:xfrm>
            <a:off x="1446664" y="2109882"/>
            <a:ext cx="6714698" cy="3390710"/>
          </a:xfrm>
        </p:spPr>
        <p:txBody>
          <a:bodyPr/>
          <a:lstStyle/>
          <a:p>
            <a:pPr algn="ctr"/>
            <a:r>
              <a:rPr lang="sv-SE" dirty="0"/>
              <a:t>Lagledarmöte för</a:t>
            </a:r>
            <a:br>
              <a:rPr lang="sv-SE" dirty="0"/>
            </a:br>
            <a:r>
              <a:rPr lang="sv-SE" dirty="0"/>
              <a:t>Laxspelen 2024</a:t>
            </a:r>
          </a:p>
        </p:txBody>
      </p:sp>
      <p:sp>
        <p:nvSpPr>
          <p:cNvPr id="9" name="Underrubrik 8"/>
          <p:cNvSpPr txBox="1">
            <a:spLocks/>
          </p:cNvSpPr>
          <p:nvPr/>
        </p:nvSpPr>
        <p:spPr>
          <a:xfrm>
            <a:off x="1963633" y="5674304"/>
            <a:ext cx="6027737" cy="514023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ct val="20000"/>
              </a:spcBef>
              <a:spcAft>
                <a:spcPct val="20000"/>
              </a:spcAft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8000" indent="-285750" algn="l" rtl="0" eaLnBrk="1" fontAlgn="base" hangingPunct="1">
              <a:spcBef>
                <a:spcPts val="0"/>
              </a:spcBef>
              <a:spcAft>
                <a:spcPct val="0"/>
              </a:spcAft>
              <a:buChar char="–"/>
              <a:defRPr sz="2200">
                <a:solidFill>
                  <a:schemeClr val="tx1"/>
                </a:solidFill>
                <a:latin typeface="+mn-lt"/>
                <a:ea typeface="+mn-ea"/>
              </a:defRPr>
            </a:lvl2pPr>
            <a:lvl3pPr marL="864000" indent="-2088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1080000" indent="-201600" algn="l" rtl="0" eaLnBrk="1" fontAlgn="base" hangingPunct="1">
              <a:spcBef>
                <a:spcPts val="48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  <a:ea typeface="+mn-ea"/>
              </a:defRPr>
            </a:lvl4pPr>
            <a:lvl5pPr marL="630238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2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sv-SE" kern="0" dirty="0" err="1">
                <a:solidFill>
                  <a:schemeClr val="bg1"/>
                </a:solidFill>
              </a:rPr>
              <a:t>Täfteborg</a:t>
            </a:r>
            <a:r>
              <a:rPr lang="sv-SE" kern="0" dirty="0">
                <a:solidFill>
                  <a:schemeClr val="bg1"/>
                </a:solidFill>
              </a:rPr>
              <a:t> 25/2 2024</a:t>
            </a:r>
          </a:p>
        </p:txBody>
      </p:sp>
      <p:pic>
        <p:nvPicPr>
          <p:cNvPr id="2" name="image7.png">
            <a:extLst>
              <a:ext uri="{FF2B5EF4-FFF2-40B4-BE49-F238E27FC236}">
                <a16:creationId xmlns:a16="http://schemas.microsoft.com/office/drawing/2014/main" id="{308187C5-A43D-F2A9-2348-D921060407AD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3681148" y="576120"/>
            <a:ext cx="2592705" cy="1128395"/>
          </a:xfrm>
          <a:prstGeom prst="rect">
            <a:avLst/>
          </a:prstGeom>
          <a:ln/>
        </p:spPr>
      </p:pic>
      <p:pic>
        <p:nvPicPr>
          <p:cNvPr id="3" name="image2.png">
            <a:extLst>
              <a:ext uri="{FF2B5EF4-FFF2-40B4-BE49-F238E27FC236}">
                <a16:creationId xmlns:a16="http://schemas.microsoft.com/office/drawing/2014/main" id="{69595EA1-C711-E450-005C-18D5DB52F5D4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2537927" y="576120"/>
            <a:ext cx="1143221" cy="1128395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8385538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195179" y="70336"/>
            <a:ext cx="7639538" cy="1143000"/>
          </a:xfrm>
        </p:spPr>
        <p:txBody>
          <a:bodyPr/>
          <a:lstStyle/>
          <a:p>
            <a:r>
              <a:rPr lang="sv-SE" dirty="0"/>
              <a:t>Agenda 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type="body" sz="quarter" idx="10"/>
          </p:nvPr>
        </p:nvSpPr>
        <p:spPr>
          <a:xfrm>
            <a:off x="1183635" y="1090453"/>
            <a:ext cx="8124138" cy="5501416"/>
          </a:xfrm>
        </p:spPr>
        <p:txBody>
          <a:bodyPr/>
          <a:lstStyle/>
          <a:p>
            <a:pPr>
              <a:buNone/>
            </a:pPr>
            <a:r>
              <a:rPr lang="sv-SE" sz="1600" dirty="0"/>
              <a:t>Presentation av tävlingsledning och val av jury</a:t>
            </a:r>
          </a:p>
          <a:p>
            <a:pPr>
              <a:buNone/>
            </a:pPr>
            <a:r>
              <a:rPr lang="sv-SE" sz="1600" dirty="0"/>
              <a:t>Tävlingsprogram</a:t>
            </a:r>
          </a:p>
          <a:p>
            <a:pPr>
              <a:buNone/>
            </a:pPr>
            <a:r>
              <a:rPr lang="sv-SE" sz="1600" dirty="0"/>
              <a:t>Tidsschema för tävlingen</a:t>
            </a:r>
          </a:p>
          <a:p>
            <a:pPr>
              <a:buNone/>
            </a:pPr>
            <a:r>
              <a:rPr lang="sv-SE" sz="1600" dirty="0"/>
              <a:t>Information om nummerlappar, lottning, startlistor och resultat</a:t>
            </a:r>
          </a:p>
          <a:p>
            <a:pPr>
              <a:buNone/>
            </a:pPr>
            <a:r>
              <a:rPr lang="sv-SE" sz="1600" dirty="0"/>
              <a:t>Presentation av tävlingsarenan</a:t>
            </a:r>
          </a:p>
          <a:p>
            <a:pPr>
              <a:buNone/>
            </a:pPr>
            <a:r>
              <a:rPr lang="sv-SE" sz="1600" dirty="0"/>
              <a:t>Presentation av tävlingsbanorna</a:t>
            </a:r>
          </a:p>
          <a:p>
            <a:pPr>
              <a:buNone/>
            </a:pPr>
            <a:r>
              <a:rPr lang="sv-SE" sz="1600" dirty="0"/>
              <a:t>Skidtestning och uppvärmning</a:t>
            </a:r>
          </a:p>
          <a:p>
            <a:pPr>
              <a:buNone/>
            </a:pPr>
            <a:r>
              <a:rPr lang="sv-SE" sz="1600" dirty="0"/>
              <a:t>Väderprognos</a:t>
            </a:r>
          </a:p>
          <a:p>
            <a:pPr>
              <a:buNone/>
            </a:pPr>
            <a:r>
              <a:rPr lang="sv-SE" sz="1600" dirty="0"/>
              <a:t>Banpreparering</a:t>
            </a:r>
          </a:p>
          <a:p>
            <a:pPr>
              <a:buNone/>
            </a:pPr>
            <a:r>
              <a:rPr lang="sv-SE" sz="1600" dirty="0"/>
              <a:t>Information från tävlingsledningen</a:t>
            </a:r>
          </a:p>
        </p:txBody>
      </p:sp>
      <p:sp>
        <p:nvSpPr>
          <p:cNvPr id="5" name="Platshållare för sidfot 7"/>
          <p:cNvSpPr txBox="1">
            <a:spLocks/>
          </p:cNvSpPr>
          <p:nvPr/>
        </p:nvSpPr>
        <p:spPr bwMode="auto">
          <a:xfrm>
            <a:off x="2107211" y="5832371"/>
            <a:ext cx="8920180" cy="540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680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ＭＳ Ｐゴシック" pitchFamily="16" charset="-128"/>
              <a:cs typeface="+mn-cs"/>
            </a:endParaRPr>
          </a:p>
        </p:txBody>
      </p:sp>
      <p:pic>
        <p:nvPicPr>
          <p:cNvPr id="7" name="image4.png">
            <a:extLst>
              <a:ext uri="{FF2B5EF4-FFF2-40B4-BE49-F238E27FC236}">
                <a16:creationId xmlns:a16="http://schemas.microsoft.com/office/drawing/2014/main" id="{ABC3117E-0C33-F4F3-0246-BDF53DD9C3C5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2469868" y="5775360"/>
            <a:ext cx="5090160" cy="845820"/>
          </a:xfrm>
          <a:prstGeom prst="rect">
            <a:avLst/>
          </a:prstGeom>
          <a:ln/>
        </p:spPr>
      </p:pic>
      <p:pic>
        <p:nvPicPr>
          <p:cNvPr id="8" name="image5.png" descr="En bild som visar Teckensnitt, logotyp, Grafik, text&#10;&#10;Automatiskt genererad beskrivning">
            <a:extLst>
              <a:ext uri="{FF2B5EF4-FFF2-40B4-BE49-F238E27FC236}">
                <a16:creationId xmlns:a16="http://schemas.microsoft.com/office/drawing/2014/main" id="{B210A4DD-85C4-B80F-0BDA-790B7A64AED8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8798885" y="5804672"/>
            <a:ext cx="805119" cy="769960"/>
          </a:xfrm>
          <a:prstGeom prst="rect">
            <a:avLst/>
          </a:prstGeom>
          <a:ln/>
        </p:spPr>
      </p:pic>
      <p:pic>
        <p:nvPicPr>
          <p:cNvPr id="9" name="image3.png" descr="En bild som visar apelsin, gul, Grafik, Teckensnitt&#10;&#10;Automatiskt genererad beskrivning">
            <a:extLst>
              <a:ext uri="{FF2B5EF4-FFF2-40B4-BE49-F238E27FC236}">
                <a16:creationId xmlns:a16="http://schemas.microsoft.com/office/drawing/2014/main" id="{3CAF60E9-CF6C-717A-B380-3F8539D9372D}"/>
              </a:ext>
            </a:extLst>
          </p:cNvPr>
          <p:cNvPicPr/>
          <p:nvPr/>
        </p:nvPicPr>
        <p:blipFill>
          <a:blip r:embed="rId5"/>
          <a:srcRect/>
          <a:stretch>
            <a:fillRect/>
          </a:stretch>
        </p:blipFill>
        <p:spPr>
          <a:xfrm>
            <a:off x="9774051" y="5804672"/>
            <a:ext cx="1253340" cy="787198"/>
          </a:xfrm>
          <a:prstGeom prst="rect">
            <a:avLst/>
          </a:prstGeom>
          <a:ln/>
        </p:spPr>
      </p:pic>
      <p:pic>
        <p:nvPicPr>
          <p:cNvPr id="10" name="image6.png" descr="En bild som visar text, Teckensnitt, Grafik, logotyp&#10;&#10;Automatiskt genererad beskrivning">
            <a:extLst>
              <a:ext uri="{FF2B5EF4-FFF2-40B4-BE49-F238E27FC236}">
                <a16:creationId xmlns:a16="http://schemas.microsoft.com/office/drawing/2014/main" id="{C2FACD6C-8766-CD6D-5A11-69F7100EAD08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249515" y="5804672"/>
            <a:ext cx="805119" cy="787197"/>
          </a:xfrm>
          <a:prstGeom prst="rect">
            <a:avLst/>
          </a:prstGeom>
          <a:ln/>
        </p:spPr>
      </p:pic>
      <p:pic>
        <p:nvPicPr>
          <p:cNvPr id="11" name="Bildobjekt 10" descr="Logotyp Polarbröd | Polarbröd AB">
            <a:extLst>
              <a:ext uri="{FF2B5EF4-FFF2-40B4-BE49-F238E27FC236}">
                <a16:creationId xmlns:a16="http://schemas.microsoft.com/office/drawing/2014/main" id="{BBCB8337-CE8D-7A6C-095E-2505C99586F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7789563" y="5796053"/>
            <a:ext cx="787198" cy="787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7.png">
            <a:extLst>
              <a:ext uri="{FF2B5EF4-FFF2-40B4-BE49-F238E27FC236}">
                <a16:creationId xmlns:a16="http://schemas.microsoft.com/office/drawing/2014/main" id="{6E5413C6-F39D-0E02-E033-FDE4E9DC0F5B}"/>
              </a:ext>
            </a:extLst>
          </p:cNvPr>
          <p:cNvPicPr/>
          <p:nvPr/>
        </p:nvPicPr>
        <p:blipFill>
          <a:blip r:embed="rId8"/>
          <a:srcRect/>
          <a:stretch>
            <a:fillRect/>
          </a:stretch>
        </p:blipFill>
        <p:spPr>
          <a:xfrm>
            <a:off x="10090105" y="0"/>
            <a:ext cx="2101895" cy="895739"/>
          </a:xfrm>
          <a:prstGeom prst="rect">
            <a:avLst/>
          </a:prstGeom>
          <a:ln/>
        </p:spPr>
      </p:pic>
      <p:pic>
        <p:nvPicPr>
          <p:cNvPr id="13" name="image2.png">
            <a:extLst>
              <a:ext uri="{FF2B5EF4-FFF2-40B4-BE49-F238E27FC236}">
                <a16:creationId xmlns:a16="http://schemas.microsoft.com/office/drawing/2014/main" id="{01CCB054-37A7-011C-C380-8E2EFD0CDE75}"/>
              </a:ext>
            </a:extLst>
          </p:cNvPr>
          <p:cNvPicPr/>
          <p:nvPr/>
        </p:nvPicPr>
        <p:blipFill>
          <a:blip r:embed="rId9"/>
          <a:srcRect/>
          <a:stretch>
            <a:fillRect/>
          </a:stretch>
        </p:blipFill>
        <p:spPr>
          <a:xfrm>
            <a:off x="9125339" y="-1"/>
            <a:ext cx="964767" cy="895739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4230228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195179" y="70336"/>
            <a:ext cx="7639538" cy="1143000"/>
          </a:xfrm>
        </p:spPr>
        <p:txBody>
          <a:bodyPr/>
          <a:lstStyle/>
          <a:p>
            <a:r>
              <a:rPr lang="sv-SE" sz="4000" b="1" dirty="0"/>
              <a:t>Presentation av tävlingsledning, jury och SSF-representant</a:t>
            </a:r>
            <a:r>
              <a:rPr lang="sv-SE" sz="4000" dirty="0"/>
              <a:t> </a:t>
            </a:r>
          </a:p>
        </p:txBody>
      </p:sp>
      <p:sp>
        <p:nvSpPr>
          <p:cNvPr id="7" name="ZoneTexte 6"/>
          <p:cNvSpPr txBox="1">
            <a:spLocks noGrp="1" noChangeArrowheads="1"/>
          </p:cNvSpPr>
          <p:nvPr>
            <p:ph type="body" idx="4294967295"/>
          </p:nvPr>
        </p:nvSpPr>
        <p:spPr bwMode="auto">
          <a:xfrm>
            <a:off x="1170215" y="1253478"/>
            <a:ext cx="7781279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sv-SE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TÄVLINGSLEDNING </a:t>
            </a:r>
          </a:p>
          <a:p>
            <a:pPr lvl="2"/>
            <a:r>
              <a:rPr lang="sv-SE" sz="1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Tävlingsledare: 			Viktor Holmgren</a:t>
            </a:r>
          </a:p>
          <a:p>
            <a:pPr lvl="2"/>
            <a:r>
              <a:rPr lang="sv-SE" sz="1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Bitr. tävlingsledare / </a:t>
            </a:r>
            <a:r>
              <a:rPr lang="sv-SE" sz="18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banchef</a:t>
            </a:r>
            <a:r>
              <a:rPr lang="sv-SE" sz="1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	Robert Lindberg </a:t>
            </a:r>
          </a:p>
          <a:p>
            <a:pPr lvl="2"/>
            <a:r>
              <a:rPr lang="sv-SE" sz="1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Tidtagning:			Pär – Erik Sundström</a:t>
            </a:r>
          </a:p>
          <a:p>
            <a:pPr lvl="2"/>
            <a:r>
              <a:rPr lang="sv-SE" sz="1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Stadionchef:			Niklas </a:t>
            </a:r>
            <a:r>
              <a:rPr lang="sv-SE" sz="18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Timby</a:t>
            </a:r>
            <a:endParaRPr lang="sv-SE" sz="1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sv-SE" sz="1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Prisutdelningsansvarig:		Anna Arvidsson</a:t>
            </a:r>
          </a:p>
          <a:p>
            <a:pPr lvl="2"/>
            <a:r>
              <a:rPr lang="sv-SE" sz="1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Ekonomi ansvarig:		Madeleine Larsson</a:t>
            </a:r>
          </a:p>
        </p:txBody>
      </p:sp>
      <p:sp>
        <p:nvSpPr>
          <p:cNvPr id="8" name="ZoneTexte 7"/>
          <p:cNvSpPr txBox="1">
            <a:spLocks noChangeArrowheads="1"/>
          </p:cNvSpPr>
          <p:nvPr/>
        </p:nvSpPr>
        <p:spPr bwMode="auto">
          <a:xfrm>
            <a:off x="1184359" y="3908178"/>
            <a:ext cx="6192398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sv-SE" sz="1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JURY:</a:t>
            </a:r>
          </a:p>
          <a:p>
            <a:pPr lvl="2"/>
            <a:r>
              <a:rPr lang="sv-SE" sz="1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Tävlingsledare:		Viktor Holmgren</a:t>
            </a:r>
            <a:endParaRPr lang="sv-SE" sz="18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sv-SE" sz="18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Banchef</a:t>
            </a:r>
            <a:r>
              <a:rPr lang="sv-SE" sz="1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		Robert Lindberg</a:t>
            </a:r>
            <a:endParaRPr lang="sv-SE" sz="18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sv-SE" sz="1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Stadionchef:		Niklas </a:t>
            </a:r>
            <a:r>
              <a:rPr lang="sv-SE" sz="18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Timby</a:t>
            </a:r>
            <a:endParaRPr lang="sv-SE" sz="1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sv-SE" sz="1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Klubbrepresentanter:	Stefan </a:t>
            </a:r>
            <a:r>
              <a:rPr lang="sv-SE" sz="18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Sehlstedt</a:t>
            </a:r>
            <a:r>
              <a:rPr lang="sv-SE" sz="1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IFK Umeå</a:t>
            </a:r>
          </a:p>
          <a:p>
            <a:pPr lvl="2"/>
            <a:endParaRPr lang="sv-SE" sz="18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image7.png">
            <a:extLst>
              <a:ext uri="{FF2B5EF4-FFF2-40B4-BE49-F238E27FC236}">
                <a16:creationId xmlns:a16="http://schemas.microsoft.com/office/drawing/2014/main" id="{03B428A5-6D3F-F770-17DA-908DC926CE6B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10090105" y="0"/>
            <a:ext cx="2101895" cy="895739"/>
          </a:xfrm>
          <a:prstGeom prst="rect">
            <a:avLst/>
          </a:prstGeom>
          <a:ln/>
        </p:spPr>
      </p:pic>
      <p:pic>
        <p:nvPicPr>
          <p:cNvPr id="6" name="image2.png">
            <a:extLst>
              <a:ext uri="{FF2B5EF4-FFF2-40B4-BE49-F238E27FC236}">
                <a16:creationId xmlns:a16="http://schemas.microsoft.com/office/drawing/2014/main" id="{AB1647DC-A226-8075-A144-E8B9E3F382DA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9125339" y="-1"/>
            <a:ext cx="964767" cy="895739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1922492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195179" y="70336"/>
            <a:ext cx="7639538" cy="1143000"/>
          </a:xfrm>
        </p:spPr>
        <p:txBody>
          <a:bodyPr/>
          <a:lstStyle/>
          <a:p>
            <a:r>
              <a:rPr lang="sv-SE" sz="4000" dirty="0"/>
              <a:t>Tävlingsprogram / Tidsschema</a:t>
            </a:r>
          </a:p>
        </p:txBody>
      </p:sp>
      <p:sp>
        <p:nvSpPr>
          <p:cNvPr id="6" name="Platshållare för innehåll 2"/>
          <p:cNvSpPr txBox="1">
            <a:spLocks/>
          </p:cNvSpPr>
          <p:nvPr/>
        </p:nvSpPr>
        <p:spPr bwMode="auto">
          <a:xfrm>
            <a:off x="1195179" y="1125600"/>
            <a:ext cx="8124138" cy="4122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48000" indent="-288000" algn="l" rtl="0" eaLnBrk="1" fontAlgn="base" hangingPunct="1">
              <a:spcBef>
                <a:spcPts val="0"/>
              </a:spcBef>
              <a:spcAft>
                <a:spcPct val="0"/>
              </a:spcAft>
              <a:buChar char="–"/>
              <a:defRPr sz="2200" baseline="0">
                <a:solidFill>
                  <a:schemeClr val="bg1"/>
                </a:solidFill>
                <a:latin typeface="+mn-lt"/>
                <a:ea typeface="+mn-ea"/>
              </a:defRPr>
            </a:lvl2pPr>
            <a:lvl3pPr marL="863600" indent="-207963" algn="l" rtl="0" eaLnBrk="1" fontAlgn="base" hangingPunct="1">
              <a:spcBef>
                <a:spcPts val="48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  <a:ea typeface="+mn-ea"/>
              </a:defRPr>
            </a:lvl3pPr>
            <a:lvl4pPr marL="1079500" indent="-200025" algn="l" rtl="0" eaLnBrk="1" fontAlgn="base" hangingPunct="1">
              <a:spcBef>
                <a:spcPts val="480"/>
              </a:spcBef>
              <a:spcAft>
                <a:spcPct val="0"/>
              </a:spcAft>
              <a:buFont typeface="Systemtypsnitt"/>
              <a:buChar char="–"/>
              <a:defRPr sz="1400">
                <a:solidFill>
                  <a:schemeClr val="bg1"/>
                </a:solidFill>
                <a:latin typeface="+mn-lt"/>
                <a:ea typeface="+mn-ea"/>
              </a:defRPr>
            </a:lvl4pPr>
            <a:lvl5pPr marL="0" indent="0" algn="l" rtl="0" eaLnBrk="1" fontAlgn="base" hangingPunct="1"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200">
                <a:solidFill>
                  <a:schemeClr val="bg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sv-SE" sz="1600" b="1" kern="0" dirty="0"/>
              <a:t>Laxspelen – individuell start fristil: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endParaRPr lang="sv-SE" sz="1600" b="1" kern="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sv-SE" sz="1600" b="1" kern="0" dirty="0"/>
              <a:t>Första start kl. 11.00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endParaRPr lang="sv-SE" sz="1600" b="1" kern="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sv-SE" sz="1800" dirty="0">
                <a:effectLst/>
                <a:ea typeface="Times New Roman" panose="02020603050405020304" pitchFamily="18" charset="0"/>
              </a:rPr>
              <a:t>Mix 0-8 erhåller medalj vid målgång, samt kexchoklad, macka och saft.</a:t>
            </a:r>
            <a:endParaRPr lang="sv-SE" sz="1600" b="1" kern="0" dirty="0">
              <a:effectLst/>
              <a:ea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endParaRPr lang="sv-SE" sz="1600" b="1" kern="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sv-SE" sz="1600" b="1" kern="0" dirty="0"/>
              <a:t>Prisutdelning preliminära tider: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endParaRPr lang="sv-SE" sz="1600" b="1" kern="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sv-SE" sz="1600" b="1" kern="0" dirty="0"/>
              <a:t>OBS! Ändring från PM, </a:t>
            </a:r>
            <a:r>
              <a:rPr lang="sv-SE" sz="1600" kern="0" dirty="0"/>
              <a:t>en extra prisutdelning för K/T 9-10 preliminärt 12.30</a:t>
            </a:r>
            <a:endParaRPr lang="sv-SE" sz="1600" b="1" kern="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sv-SE" sz="1600" b="1" kern="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sv-SE" sz="1600" dirty="0"/>
              <a:t>Prisutdelning 2: kl. 13.20 - Klasserna K/T 11 till och med K/T 14.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endParaRPr lang="sv-SE" sz="16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sv-SE" sz="1600" dirty="0"/>
              <a:t>Prisutdelning 3: kl. 14.05 - Klasserna K/T15 t.o.m. HD21, samt utlottning av Team Sportia presentkort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sv-SE" sz="16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sv-SE" sz="1600" dirty="0"/>
              <a:t>Alla får pris, tack vare våra sponsorer!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sv-SE" sz="1600" b="1" kern="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sv-SE" sz="1600" dirty="0"/>
              <a:t>Tider för prisutdelningarna anslås på anslagstavlan, samt kommuniceras av speaker</a:t>
            </a:r>
            <a:endParaRPr lang="sv-SE" sz="1600" b="1" kern="0" dirty="0"/>
          </a:p>
          <a:p>
            <a:pPr>
              <a:buFont typeface="Wingdings" panose="05000000000000000000" pitchFamily="2" charset="2"/>
              <a:buNone/>
            </a:pPr>
            <a:endParaRPr lang="sv-SE" sz="1600" kern="0" dirty="0"/>
          </a:p>
        </p:txBody>
      </p:sp>
      <p:pic>
        <p:nvPicPr>
          <p:cNvPr id="3" name="image7.png">
            <a:extLst>
              <a:ext uri="{FF2B5EF4-FFF2-40B4-BE49-F238E27FC236}">
                <a16:creationId xmlns:a16="http://schemas.microsoft.com/office/drawing/2014/main" id="{3A7962A8-D64B-6695-8E6B-6FF205161A08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10090105" y="0"/>
            <a:ext cx="2101895" cy="895739"/>
          </a:xfrm>
          <a:prstGeom prst="rect">
            <a:avLst/>
          </a:prstGeom>
          <a:ln/>
        </p:spPr>
      </p:pic>
      <p:pic>
        <p:nvPicPr>
          <p:cNvPr id="7" name="image2.png">
            <a:extLst>
              <a:ext uri="{FF2B5EF4-FFF2-40B4-BE49-F238E27FC236}">
                <a16:creationId xmlns:a16="http://schemas.microsoft.com/office/drawing/2014/main" id="{DF21EB81-3394-C387-5A60-322487A5CD4D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9125339" y="-1"/>
            <a:ext cx="964767" cy="895739"/>
          </a:xfrm>
          <a:prstGeom prst="rect">
            <a:avLst/>
          </a:prstGeom>
          <a:ln/>
        </p:spPr>
      </p:pic>
      <p:pic>
        <p:nvPicPr>
          <p:cNvPr id="8" name="image4.png">
            <a:extLst>
              <a:ext uri="{FF2B5EF4-FFF2-40B4-BE49-F238E27FC236}">
                <a16:creationId xmlns:a16="http://schemas.microsoft.com/office/drawing/2014/main" id="{97219B43-EFB7-B4D2-4000-9EA7AA16C218}"/>
              </a:ext>
            </a:extLst>
          </p:cNvPr>
          <p:cNvPicPr/>
          <p:nvPr/>
        </p:nvPicPr>
        <p:blipFill>
          <a:blip r:embed="rId5"/>
          <a:srcRect/>
          <a:stretch>
            <a:fillRect/>
          </a:stretch>
        </p:blipFill>
        <p:spPr>
          <a:xfrm>
            <a:off x="2469868" y="5775360"/>
            <a:ext cx="5090160" cy="845820"/>
          </a:xfrm>
          <a:prstGeom prst="rect">
            <a:avLst/>
          </a:prstGeom>
          <a:ln/>
        </p:spPr>
      </p:pic>
      <p:pic>
        <p:nvPicPr>
          <p:cNvPr id="9" name="Bildobjekt 8" descr="Logotyp Polarbröd | Polarbröd AB">
            <a:extLst>
              <a:ext uri="{FF2B5EF4-FFF2-40B4-BE49-F238E27FC236}">
                <a16:creationId xmlns:a16="http://schemas.microsoft.com/office/drawing/2014/main" id="{4142531F-E13C-9F61-C8C4-CA2774FDD8D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7789563" y="5796053"/>
            <a:ext cx="787198" cy="787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5.png" descr="En bild som visar Teckensnitt, logotyp, Grafik, text&#10;&#10;Automatiskt genererad beskrivning">
            <a:extLst>
              <a:ext uri="{FF2B5EF4-FFF2-40B4-BE49-F238E27FC236}">
                <a16:creationId xmlns:a16="http://schemas.microsoft.com/office/drawing/2014/main" id="{50530245-DE61-4F4F-2052-1E86AA852562}"/>
              </a:ext>
            </a:extLst>
          </p:cNvPr>
          <p:cNvPicPr/>
          <p:nvPr/>
        </p:nvPicPr>
        <p:blipFill>
          <a:blip r:embed="rId7"/>
          <a:srcRect/>
          <a:stretch>
            <a:fillRect/>
          </a:stretch>
        </p:blipFill>
        <p:spPr>
          <a:xfrm>
            <a:off x="8798885" y="5804672"/>
            <a:ext cx="805119" cy="769960"/>
          </a:xfrm>
          <a:prstGeom prst="rect">
            <a:avLst/>
          </a:prstGeom>
          <a:ln/>
        </p:spPr>
      </p:pic>
      <p:pic>
        <p:nvPicPr>
          <p:cNvPr id="11" name="image3.png" descr="En bild som visar apelsin, gul, Grafik, Teckensnitt&#10;&#10;Automatiskt genererad beskrivning">
            <a:extLst>
              <a:ext uri="{FF2B5EF4-FFF2-40B4-BE49-F238E27FC236}">
                <a16:creationId xmlns:a16="http://schemas.microsoft.com/office/drawing/2014/main" id="{6A94F318-01EF-F7AE-07C3-24204B4DCC7D}"/>
              </a:ext>
            </a:extLst>
          </p:cNvPr>
          <p:cNvPicPr/>
          <p:nvPr/>
        </p:nvPicPr>
        <p:blipFill>
          <a:blip r:embed="rId8"/>
          <a:srcRect/>
          <a:stretch>
            <a:fillRect/>
          </a:stretch>
        </p:blipFill>
        <p:spPr>
          <a:xfrm>
            <a:off x="9774051" y="5804672"/>
            <a:ext cx="1253340" cy="787198"/>
          </a:xfrm>
          <a:prstGeom prst="rect">
            <a:avLst/>
          </a:prstGeom>
          <a:ln/>
        </p:spPr>
      </p:pic>
      <p:pic>
        <p:nvPicPr>
          <p:cNvPr id="12" name="image6.png" descr="En bild som visar text, Teckensnitt, Grafik, logotyp&#10;&#10;Automatiskt genererad beskrivning">
            <a:extLst>
              <a:ext uri="{FF2B5EF4-FFF2-40B4-BE49-F238E27FC236}">
                <a16:creationId xmlns:a16="http://schemas.microsoft.com/office/drawing/2014/main" id="{AE23664B-7EE9-CBED-0CB9-C7B7087D59B9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249515" y="5804672"/>
            <a:ext cx="805119" cy="787197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8988627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195179" y="70336"/>
            <a:ext cx="7639538" cy="1143000"/>
          </a:xfrm>
        </p:spPr>
        <p:txBody>
          <a:bodyPr/>
          <a:lstStyle/>
          <a:p>
            <a:r>
              <a:rPr lang="sv-SE" sz="4000" dirty="0"/>
              <a:t>Information om nummerlappar / startlistor / resultat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type="body" sz="quarter" idx="10"/>
          </p:nvPr>
        </p:nvSpPr>
        <p:spPr>
          <a:xfrm>
            <a:off x="1156339" y="1267874"/>
            <a:ext cx="8124138" cy="4122992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sv-SE" sz="1600" b="1" dirty="0"/>
              <a:t>Uthämtning av nummerlappar: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sv-SE" sz="1600" b="1" dirty="0"/>
              <a:t>- Från kl. 9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sv-SE" sz="1600" b="1" dirty="0"/>
              <a:t>- I tävlingsexpeditionen, klubbstugan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sv-SE" sz="16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sv-SE" sz="1600" b="1" dirty="0"/>
              <a:t>Ej återlämnad, debiteras 500 kr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sv-SE" sz="16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sv-SE" sz="1600" b="1" dirty="0"/>
              <a:t>- lämna även åter nummerlappar som inte används av åkare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sv-SE" sz="1600" b="1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sv-SE" sz="1600" b="1" dirty="0"/>
              <a:t>Lottad startlista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sv-SE" sz="1600" b="1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sv-SE" sz="1600" b="1" dirty="0"/>
              <a:t>Anslag på anslagstavlan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sv-SE" sz="1600" b="1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sv-SE" sz="1600" b="1" dirty="0"/>
              <a:t>Inofficiella resultat – anslagstavlan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sv-SE" sz="1600" b="1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sv-SE" sz="1600" b="1" dirty="0"/>
              <a:t>Officiella resultat – hemsidan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sv-SE" sz="16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sv-SE" sz="16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sv-SE" sz="16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sv-SE" sz="16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sv-SE" sz="16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sv-SE" sz="16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sv-SE" sz="1600" b="1" dirty="0"/>
          </a:p>
        </p:txBody>
      </p:sp>
      <p:sp>
        <p:nvSpPr>
          <p:cNvPr id="4" name="textruta 3"/>
          <p:cNvSpPr txBox="1"/>
          <p:nvPr/>
        </p:nvSpPr>
        <p:spPr>
          <a:xfrm>
            <a:off x="10051452" y="174444"/>
            <a:ext cx="11970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/>
              <a:t>Arrangörens logotyp</a:t>
            </a:r>
          </a:p>
        </p:txBody>
      </p:sp>
      <p:pic>
        <p:nvPicPr>
          <p:cNvPr id="6" name="image7.png">
            <a:extLst>
              <a:ext uri="{FF2B5EF4-FFF2-40B4-BE49-F238E27FC236}">
                <a16:creationId xmlns:a16="http://schemas.microsoft.com/office/drawing/2014/main" id="{4BA2BA20-B162-BC28-E5AD-1F9362BBD7FE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10090105" y="0"/>
            <a:ext cx="2101895" cy="895739"/>
          </a:xfrm>
          <a:prstGeom prst="rect">
            <a:avLst/>
          </a:prstGeom>
          <a:ln/>
        </p:spPr>
      </p:pic>
      <p:pic>
        <p:nvPicPr>
          <p:cNvPr id="7" name="image2.png">
            <a:extLst>
              <a:ext uri="{FF2B5EF4-FFF2-40B4-BE49-F238E27FC236}">
                <a16:creationId xmlns:a16="http://schemas.microsoft.com/office/drawing/2014/main" id="{E5DD4EF7-0C76-34BE-D2F5-3B800FCA512D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9125339" y="-1"/>
            <a:ext cx="964767" cy="895739"/>
          </a:xfrm>
          <a:prstGeom prst="rect">
            <a:avLst/>
          </a:prstGeom>
          <a:ln/>
        </p:spPr>
      </p:pic>
      <p:pic>
        <p:nvPicPr>
          <p:cNvPr id="8" name="image4.png">
            <a:extLst>
              <a:ext uri="{FF2B5EF4-FFF2-40B4-BE49-F238E27FC236}">
                <a16:creationId xmlns:a16="http://schemas.microsoft.com/office/drawing/2014/main" id="{3A2B690B-D6B8-F096-9CC2-142FFE8488F6}"/>
              </a:ext>
            </a:extLst>
          </p:cNvPr>
          <p:cNvPicPr/>
          <p:nvPr/>
        </p:nvPicPr>
        <p:blipFill>
          <a:blip r:embed="rId5"/>
          <a:srcRect/>
          <a:stretch>
            <a:fillRect/>
          </a:stretch>
        </p:blipFill>
        <p:spPr>
          <a:xfrm>
            <a:off x="2469868" y="5775360"/>
            <a:ext cx="5090160" cy="845820"/>
          </a:xfrm>
          <a:prstGeom prst="rect">
            <a:avLst/>
          </a:prstGeom>
          <a:ln/>
        </p:spPr>
      </p:pic>
      <p:pic>
        <p:nvPicPr>
          <p:cNvPr id="9" name="Bildobjekt 8" descr="Logotyp Polarbröd | Polarbröd AB">
            <a:extLst>
              <a:ext uri="{FF2B5EF4-FFF2-40B4-BE49-F238E27FC236}">
                <a16:creationId xmlns:a16="http://schemas.microsoft.com/office/drawing/2014/main" id="{ED82E64F-A3F6-D83B-4CEA-E1F1C04EB47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7789563" y="5796053"/>
            <a:ext cx="787198" cy="787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5.png" descr="En bild som visar Teckensnitt, logotyp, Grafik, text&#10;&#10;Automatiskt genererad beskrivning">
            <a:extLst>
              <a:ext uri="{FF2B5EF4-FFF2-40B4-BE49-F238E27FC236}">
                <a16:creationId xmlns:a16="http://schemas.microsoft.com/office/drawing/2014/main" id="{02DE4B36-BF46-E133-714E-965C2010D066}"/>
              </a:ext>
            </a:extLst>
          </p:cNvPr>
          <p:cNvPicPr/>
          <p:nvPr/>
        </p:nvPicPr>
        <p:blipFill>
          <a:blip r:embed="rId7"/>
          <a:srcRect/>
          <a:stretch>
            <a:fillRect/>
          </a:stretch>
        </p:blipFill>
        <p:spPr>
          <a:xfrm>
            <a:off x="8798885" y="5804672"/>
            <a:ext cx="805119" cy="769960"/>
          </a:xfrm>
          <a:prstGeom prst="rect">
            <a:avLst/>
          </a:prstGeom>
          <a:ln/>
        </p:spPr>
      </p:pic>
      <p:pic>
        <p:nvPicPr>
          <p:cNvPr id="11" name="image3.png" descr="En bild som visar apelsin, gul, Grafik, Teckensnitt&#10;&#10;Automatiskt genererad beskrivning">
            <a:extLst>
              <a:ext uri="{FF2B5EF4-FFF2-40B4-BE49-F238E27FC236}">
                <a16:creationId xmlns:a16="http://schemas.microsoft.com/office/drawing/2014/main" id="{8447C26A-F9EC-E7F2-5248-E884F8451A81}"/>
              </a:ext>
            </a:extLst>
          </p:cNvPr>
          <p:cNvPicPr/>
          <p:nvPr/>
        </p:nvPicPr>
        <p:blipFill>
          <a:blip r:embed="rId8"/>
          <a:srcRect/>
          <a:stretch>
            <a:fillRect/>
          </a:stretch>
        </p:blipFill>
        <p:spPr>
          <a:xfrm>
            <a:off x="9774051" y="5804672"/>
            <a:ext cx="1253340" cy="787198"/>
          </a:xfrm>
          <a:prstGeom prst="rect">
            <a:avLst/>
          </a:prstGeom>
          <a:ln/>
        </p:spPr>
      </p:pic>
      <p:pic>
        <p:nvPicPr>
          <p:cNvPr id="12" name="image6.png" descr="En bild som visar text, Teckensnitt, Grafik, logotyp&#10;&#10;Automatiskt genererad beskrivning">
            <a:extLst>
              <a:ext uri="{FF2B5EF4-FFF2-40B4-BE49-F238E27FC236}">
                <a16:creationId xmlns:a16="http://schemas.microsoft.com/office/drawing/2014/main" id="{13656CDA-4BBB-A719-1AE6-DD4A006CC259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249515" y="5804672"/>
            <a:ext cx="805119" cy="787197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40658816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195179" y="70336"/>
            <a:ext cx="7639538" cy="1143000"/>
          </a:xfrm>
        </p:spPr>
        <p:txBody>
          <a:bodyPr/>
          <a:lstStyle/>
          <a:p>
            <a:r>
              <a:rPr lang="sv-SE" sz="4000" dirty="0"/>
              <a:t>Presentation av tävlingsarenan</a:t>
            </a:r>
          </a:p>
        </p:txBody>
      </p:sp>
      <p:sp>
        <p:nvSpPr>
          <p:cNvPr id="4" name="textruta 3"/>
          <p:cNvSpPr txBox="1"/>
          <p:nvPr/>
        </p:nvSpPr>
        <p:spPr>
          <a:xfrm>
            <a:off x="10051452" y="174444"/>
            <a:ext cx="11970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/>
              <a:t>Arrangörens logotyp</a:t>
            </a:r>
          </a:p>
        </p:txBody>
      </p:sp>
      <p:pic>
        <p:nvPicPr>
          <p:cNvPr id="3" name="image7.png">
            <a:extLst>
              <a:ext uri="{FF2B5EF4-FFF2-40B4-BE49-F238E27FC236}">
                <a16:creationId xmlns:a16="http://schemas.microsoft.com/office/drawing/2014/main" id="{D9A6F49B-9812-981A-3ED2-EB6737F5B5A1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10090105" y="0"/>
            <a:ext cx="2101895" cy="895739"/>
          </a:xfrm>
          <a:prstGeom prst="rect">
            <a:avLst/>
          </a:prstGeom>
          <a:ln/>
        </p:spPr>
      </p:pic>
      <p:pic>
        <p:nvPicPr>
          <p:cNvPr id="6" name="image2.png">
            <a:extLst>
              <a:ext uri="{FF2B5EF4-FFF2-40B4-BE49-F238E27FC236}">
                <a16:creationId xmlns:a16="http://schemas.microsoft.com/office/drawing/2014/main" id="{FE158FC9-4549-D6C7-6718-295E5B13E5ED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9125339" y="-1"/>
            <a:ext cx="964767" cy="895739"/>
          </a:xfrm>
          <a:prstGeom prst="rect">
            <a:avLst/>
          </a:prstGeom>
          <a:ln/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ECD8C9EA-8A00-302A-224B-41F59B4C67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8978" y="895738"/>
            <a:ext cx="6911939" cy="5105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8157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195179" y="70336"/>
            <a:ext cx="7639538" cy="1143000"/>
          </a:xfrm>
        </p:spPr>
        <p:txBody>
          <a:bodyPr/>
          <a:lstStyle/>
          <a:p>
            <a:r>
              <a:rPr lang="sv-SE" sz="4000" dirty="0"/>
              <a:t>Presentation av tävlingsbanorna</a:t>
            </a:r>
          </a:p>
        </p:txBody>
      </p:sp>
      <p:sp>
        <p:nvSpPr>
          <p:cNvPr id="6" name="Platshållare för innehåll 2"/>
          <p:cNvSpPr>
            <a:spLocks noGrp="1"/>
          </p:cNvSpPr>
          <p:nvPr>
            <p:ph type="body" sz="quarter" idx="10"/>
          </p:nvPr>
        </p:nvSpPr>
        <p:spPr>
          <a:xfrm>
            <a:off x="1156339" y="1267874"/>
            <a:ext cx="8124138" cy="4122992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sv-SE" sz="1600" b="1" dirty="0"/>
              <a:t>Notera skillnaden i avslutning på banorna</a:t>
            </a:r>
          </a:p>
        </p:txBody>
      </p:sp>
      <p:pic>
        <p:nvPicPr>
          <p:cNvPr id="7" name="Bildobjekt 6" descr="En bild som visar karta, Flygfotografi, flygbaserad&#10;&#10;Automatiskt genererad beskrivning">
            <a:extLst>
              <a:ext uri="{FF2B5EF4-FFF2-40B4-BE49-F238E27FC236}">
                <a16:creationId xmlns:a16="http://schemas.microsoft.com/office/drawing/2014/main" id="{CA657CF8-7F00-800B-9BA7-CF6CC2A95C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006" y="1967752"/>
            <a:ext cx="7077994" cy="4890250"/>
          </a:xfrm>
          <a:prstGeom prst="rect">
            <a:avLst/>
          </a:prstGeom>
        </p:spPr>
      </p:pic>
      <p:pic>
        <p:nvPicPr>
          <p:cNvPr id="3" name="Bildobjekt 2" descr="En bild som visar karta, Flygfotografi, flygbaserad, utomhus&#10;&#10;Automatiskt genererad beskrivning">
            <a:extLst>
              <a:ext uri="{FF2B5EF4-FFF2-40B4-BE49-F238E27FC236}">
                <a16:creationId xmlns:a16="http://schemas.microsoft.com/office/drawing/2014/main" id="{ADFF9615-AA8A-52CD-D4C0-2AEB6C180B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752"/>
            <a:ext cx="5654349" cy="4890248"/>
          </a:xfrm>
          <a:prstGeom prst="rect">
            <a:avLst/>
          </a:prstGeom>
        </p:spPr>
      </p:pic>
      <p:pic>
        <p:nvPicPr>
          <p:cNvPr id="8" name="image7.png">
            <a:extLst>
              <a:ext uri="{FF2B5EF4-FFF2-40B4-BE49-F238E27FC236}">
                <a16:creationId xmlns:a16="http://schemas.microsoft.com/office/drawing/2014/main" id="{80AADA9E-8E03-D82E-1516-7EE026173BB5}"/>
              </a:ext>
            </a:extLst>
          </p:cNvPr>
          <p:cNvPicPr/>
          <p:nvPr/>
        </p:nvPicPr>
        <p:blipFill>
          <a:blip r:embed="rId5"/>
          <a:srcRect/>
          <a:stretch>
            <a:fillRect/>
          </a:stretch>
        </p:blipFill>
        <p:spPr>
          <a:xfrm>
            <a:off x="10090105" y="0"/>
            <a:ext cx="2101895" cy="895739"/>
          </a:xfrm>
          <a:prstGeom prst="rect">
            <a:avLst/>
          </a:prstGeom>
          <a:ln/>
        </p:spPr>
      </p:pic>
      <p:pic>
        <p:nvPicPr>
          <p:cNvPr id="9" name="image2.png">
            <a:extLst>
              <a:ext uri="{FF2B5EF4-FFF2-40B4-BE49-F238E27FC236}">
                <a16:creationId xmlns:a16="http://schemas.microsoft.com/office/drawing/2014/main" id="{6F9DEEC0-2411-7F2A-70A2-EEC82C953E32}"/>
              </a:ext>
            </a:extLst>
          </p:cNvPr>
          <p:cNvPicPr/>
          <p:nvPr/>
        </p:nvPicPr>
        <p:blipFill>
          <a:blip r:embed="rId6"/>
          <a:srcRect/>
          <a:stretch>
            <a:fillRect/>
          </a:stretch>
        </p:blipFill>
        <p:spPr>
          <a:xfrm>
            <a:off x="9125339" y="-1"/>
            <a:ext cx="964767" cy="895739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33804030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195179" y="70336"/>
            <a:ext cx="7639538" cy="1143000"/>
          </a:xfrm>
        </p:spPr>
        <p:txBody>
          <a:bodyPr/>
          <a:lstStyle/>
          <a:p>
            <a:r>
              <a:rPr lang="sv-SE" sz="4000" dirty="0"/>
              <a:t>Fortsättning </a:t>
            </a:r>
            <a:r>
              <a:rPr lang="sv-SE" sz="4000" dirty="0" err="1"/>
              <a:t>banpresentation</a:t>
            </a:r>
            <a:r>
              <a:rPr lang="sv-SE" sz="4000" dirty="0"/>
              <a:t>:</a:t>
            </a:r>
          </a:p>
        </p:txBody>
      </p:sp>
      <p:sp>
        <p:nvSpPr>
          <p:cNvPr id="4" name="textruta 3"/>
          <p:cNvSpPr txBox="1"/>
          <p:nvPr/>
        </p:nvSpPr>
        <p:spPr>
          <a:xfrm>
            <a:off x="10051452" y="174444"/>
            <a:ext cx="11970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/>
              <a:t>Arrangörens logotyp</a:t>
            </a:r>
          </a:p>
        </p:txBody>
      </p:sp>
      <p:pic>
        <p:nvPicPr>
          <p:cNvPr id="3" name="image7.png">
            <a:extLst>
              <a:ext uri="{FF2B5EF4-FFF2-40B4-BE49-F238E27FC236}">
                <a16:creationId xmlns:a16="http://schemas.microsoft.com/office/drawing/2014/main" id="{524788BA-FE29-4278-F9DE-7FB84F506973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10090105" y="0"/>
            <a:ext cx="2101895" cy="895739"/>
          </a:xfrm>
          <a:prstGeom prst="rect">
            <a:avLst/>
          </a:prstGeom>
          <a:ln/>
        </p:spPr>
      </p:pic>
      <p:pic>
        <p:nvPicPr>
          <p:cNvPr id="6" name="image2.png">
            <a:extLst>
              <a:ext uri="{FF2B5EF4-FFF2-40B4-BE49-F238E27FC236}">
                <a16:creationId xmlns:a16="http://schemas.microsoft.com/office/drawing/2014/main" id="{FCE007E9-C154-7024-3D44-DDAFAACB4C14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9125339" y="-1"/>
            <a:ext cx="964767" cy="895739"/>
          </a:xfrm>
          <a:prstGeom prst="rect">
            <a:avLst/>
          </a:prstGeom>
          <a:ln/>
        </p:spPr>
      </p:pic>
      <p:pic>
        <p:nvPicPr>
          <p:cNvPr id="8" name="Bildobjekt 7" descr="En bild som visar karta, text, Flygfotografi, flygbaserad&#10;&#10;Automatiskt genererad beskrivning">
            <a:extLst>
              <a:ext uri="{FF2B5EF4-FFF2-40B4-BE49-F238E27FC236}">
                <a16:creationId xmlns:a16="http://schemas.microsoft.com/office/drawing/2014/main" id="{884995AD-27FA-68D6-F926-25254A71EC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570" y="880893"/>
            <a:ext cx="6354147" cy="5906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4999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195179" y="70336"/>
            <a:ext cx="7639538" cy="1143000"/>
          </a:xfrm>
        </p:spPr>
        <p:txBody>
          <a:bodyPr/>
          <a:lstStyle/>
          <a:p>
            <a:r>
              <a:rPr lang="sv-SE" sz="4000" dirty="0"/>
              <a:t>Skidtestning och uppvärmning</a:t>
            </a:r>
          </a:p>
        </p:txBody>
      </p:sp>
      <p:sp>
        <p:nvSpPr>
          <p:cNvPr id="4" name="textruta 3"/>
          <p:cNvSpPr txBox="1"/>
          <p:nvPr/>
        </p:nvSpPr>
        <p:spPr>
          <a:xfrm>
            <a:off x="10051452" y="174444"/>
            <a:ext cx="11970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/>
              <a:t>Arrangörens logotyp</a:t>
            </a:r>
          </a:p>
        </p:txBody>
      </p:sp>
      <p:pic>
        <p:nvPicPr>
          <p:cNvPr id="3" name="image7.png">
            <a:extLst>
              <a:ext uri="{FF2B5EF4-FFF2-40B4-BE49-F238E27FC236}">
                <a16:creationId xmlns:a16="http://schemas.microsoft.com/office/drawing/2014/main" id="{EE3B9676-2AF6-2CAA-21CF-771AFA467ACA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10090105" y="0"/>
            <a:ext cx="2101895" cy="895739"/>
          </a:xfrm>
          <a:prstGeom prst="rect">
            <a:avLst/>
          </a:prstGeom>
          <a:ln/>
        </p:spPr>
      </p:pic>
      <p:pic>
        <p:nvPicPr>
          <p:cNvPr id="6" name="image2.png">
            <a:extLst>
              <a:ext uri="{FF2B5EF4-FFF2-40B4-BE49-F238E27FC236}">
                <a16:creationId xmlns:a16="http://schemas.microsoft.com/office/drawing/2014/main" id="{F4516BF1-EF83-4323-1E41-F874CBD226DD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9125339" y="-1"/>
            <a:ext cx="964767" cy="895739"/>
          </a:xfrm>
          <a:prstGeom prst="rect">
            <a:avLst/>
          </a:prstGeom>
          <a:ln/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AFB2C33E-460F-9290-5142-F775CA2C46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9139" y="1150422"/>
            <a:ext cx="2552921" cy="4557155"/>
          </a:xfrm>
          <a:prstGeom prst="rect">
            <a:avLst/>
          </a:prstGeom>
        </p:spPr>
      </p:pic>
      <p:sp>
        <p:nvSpPr>
          <p:cNvPr id="9" name="textruta 8">
            <a:extLst>
              <a:ext uri="{FF2B5EF4-FFF2-40B4-BE49-F238E27FC236}">
                <a16:creationId xmlns:a16="http://schemas.microsoft.com/office/drawing/2014/main" id="{2A42845E-3F40-0750-466F-91E08D20A6A3}"/>
              </a:ext>
            </a:extLst>
          </p:cNvPr>
          <p:cNvSpPr txBox="1"/>
          <p:nvPr/>
        </p:nvSpPr>
        <p:spPr>
          <a:xfrm>
            <a:off x="5029200" y="2062065"/>
            <a:ext cx="604623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>
                <a:solidFill>
                  <a:schemeClr val="bg1"/>
                </a:solidFill>
              </a:rPr>
              <a:t>Fått fråga ang. uppvärmning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>
                <a:solidFill>
                  <a:schemeClr val="bg1"/>
                </a:solidFill>
              </a:rPr>
              <a:t> Tävlingsledningen beslutar att det är tillåtet att värma upp på tävlingsspåren, </a:t>
            </a:r>
            <a:r>
              <a:rPr lang="sv-SE" u="sng" dirty="0">
                <a:solidFill>
                  <a:schemeClr val="bg1"/>
                </a:solidFill>
              </a:rPr>
              <a:t>MEN</a:t>
            </a:r>
            <a:r>
              <a:rPr lang="sv-SE" dirty="0">
                <a:solidFill>
                  <a:schemeClr val="bg1"/>
                </a:solidFill>
              </a:rPr>
              <a:t> det är oerhört viktigt att visa hänsyn till de tävlande och inte på något sätt störa deras lopp.  </a:t>
            </a:r>
          </a:p>
        </p:txBody>
      </p:sp>
    </p:spTree>
    <p:extLst>
      <p:ext uri="{BB962C8B-B14F-4D97-AF65-F5344CB8AC3E}">
        <p14:creationId xmlns:p14="http://schemas.microsoft.com/office/powerpoint/2010/main" val="24276229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195179" y="70336"/>
            <a:ext cx="7639538" cy="1143000"/>
          </a:xfrm>
        </p:spPr>
        <p:txBody>
          <a:bodyPr/>
          <a:lstStyle/>
          <a:p>
            <a:r>
              <a:rPr lang="sv-SE" sz="4000" dirty="0"/>
              <a:t>Väderprognos - SMHI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type="body" sz="quarter" idx="10"/>
          </p:nvPr>
        </p:nvSpPr>
        <p:spPr>
          <a:xfrm>
            <a:off x="1156339" y="1267874"/>
            <a:ext cx="8124138" cy="4122992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sv-SE" sz="1600" b="1" dirty="0"/>
              <a:t>Klart.se säger -3 </a:t>
            </a:r>
            <a:r>
              <a:rPr lang="sv-SE" sz="1600" b="1" dirty="0" err="1"/>
              <a:t>kl</a:t>
            </a:r>
            <a:r>
              <a:rPr lang="sv-SE" sz="1600" b="1" dirty="0"/>
              <a:t> 04 och nederbörd som börjar kl. 14 </a:t>
            </a:r>
          </a:p>
        </p:txBody>
      </p:sp>
      <p:sp>
        <p:nvSpPr>
          <p:cNvPr id="4" name="textruta 3"/>
          <p:cNvSpPr txBox="1"/>
          <p:nvPr/>
        </p:nvSpPr>
        <p:spPr>
          <a:xfrm>
            <a:off x="10051452" y="174444"/>
            <a:ext cx="11970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/>
              <a:t>Arrangörens logotyp</a:t>
            </a:r>
          </a:p>
        </p:txBody>
      </p:sp>
      <p:pic>
        <p:nvPicPr>
          <p:cNvPr id="6" name="image7.png">
            <a:extLst>
              <a:ext uri="{FF2B5EF4-FFF2-40B4-BE49-F238E27FC236}">
                <a16:creationId xmlns:a16="http://schemas.microsoft.com/office/drawing/2014/main" id="{7F0A4F6D-D733-33AA-727C-4CC7A2B05BB0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10090105" y="0"/>
            <a:ext cx="2101895" cy="895739"/>
          </a:xfrm>
          <a:prstGeom prst="rect">
            <a:avLst/>
          </a:prstGeom>
          <a:ln/>
        </p:spPr>
      </p:pic>
      <p:pic>
        <p:nvPicPr>
          <p:cNvPr id="7" name="image2.png">
            <a:extLst>
              <a:ext uri="{FF2B5EF4-FFF2-40B4-BE49-F238E27FC236}">
                <a16:creationId xmlns:a16="http://schemas.microsoft.com/office/drawing/2014/main" id="{0662BD16-FC26-A45B-2985-0DE58E3F78F1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9125339" y="-1"/>
            <a:ext cx="964767" cy="895739"/>
          </a:xfrm>
          <a:prstGeom prst="rect">
            <a:avLst/>
          </a:prstGeom>
          <a:ln/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E14D1499-E469-8524-CD62-8FD1E04333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6339" y="1894471"/>
            <a:ext cx="9303039" cy="4177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989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195179" y="70336"/>
            <a:ext cx="7639538" cy="1143000"/>
          </a:xfrm>
        </p:spPr>
        <p:txBody>
          <a:bodyPr/>
          <a:lstStyle/>
          <a:p>
            <a:r>
              <a:rPr lang="sv-SE" sz="4000" dirty="0"/>
              <a:t>Banpreparering</a:t>
            </a:r>
          </a:p>
        </p:txBody>
      </p:sp>
      <p:sp>
        <p:nvSpPr>
          <p:cNvPr id="4" name="textruta 3"/>
          <p:cNvSpPr txBox="1"/>
          <p:nvPr/>
        </p:nvSpPr>
        <p:spPr>
          <a:xfrm>
            <a:off x="10051452" y="174444"/>
            <a:ext cx="11970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/>
              <a:t>Arrangörens logotyp</a:t>
            </a:r>
          </a:p>
        </p:txBody>
      </p:sp>
      <p:sp>
        <p:nvSpPr>
          <p:cNvPr id="6" name="Platshållare för innehåll 2"/>
          <p:cNvSpPr>
            <a:spLocks noGrp="1"/>
          </p:cNvSpPr>
          <p:nvPr>
            <p:ph type="body" sz="quarter" idx="10"/>
          </p:nvPr>
        </p:nvSpPr>
        <p:spPr>
          <a:xfrm>
            <a:off x="1156339" y="1267874"/>
            <a:ext cx="8124138" cy="4122992"/>
          </a:xfrm>
        </p:spPr>
        <p:txBody>
          <a:bodyPr/>
          <a:lstStyle/>
          <a:p>
            <a:r>
              <a:rPr lang="sv-SE" sz="1600" b="1" dirty="0"/>
              <a:t>Har varit ute under dagen – svåra förhållanden att lägga spår i utan pistmaskin</a:t>
            </a:r>
          </a:p>
          <a:p>
            <a:pPr marL="0" indent="0">
              <a:buNone/>
            </a:pPr>
            <a:endParaRPr lang="sv-SE" sz="1600" b="1" dirty="0"/>
          </a:p>
          <a:p>
            <a:r>
              <a:rPr lang="sv-SE" sz="1600" b="1" dirty="0"/>
              <a:t>Kör mest troligt inget mer innan start </a:t>
            </a:r>
          </a:p>
          <a:p>
            <a:pPr marL="0" indent="0">
              <a:buNone/>
            </a:pPr>
            <a:endParaRPr lang="sv-SE" sz="1600" b="1" dirty="0"/>
          </a:p>
          <a:p>
            <a:r>
              <a:rPr lang="sv-SE" sz="1600" b="1" dirty="0"/>
              <a:t>Några frågor om banprepareringen?</a:t>
            </a:r>
          </a:p>
        </p:txBody>
      </p:sp>
      <p:pic>
        <p:nvPicPr>
          <p:cNvPr id="3" name="image7.png">
            <a:extLst>
              <a:ext uri="{FF2B5EF4-FFF2-40B4-BE49-F238E27FC236}">
                <a16:creationId xmlns:a16="http://schemas.microsoft.com/office/drawing/2014/main" id="{3D9DFCE7-4DCF-78A2-8DD5-43BEDF2D4B69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10090105" y="0"/>
            <a:ext cx="2101895" cy="895739"/>
          </a:xfrm>
          <a:prstGeom prst="rect">
            <a:avLst/>
          </a:prstGeom>
          <a:ln/>
        </p:spPr>
      </p:pic>
      <p:pic>
        <p:nvPicPr>
          <p:cNvPr id="7" name="image2.png">
            <a:extLst>
              <a:ext uri="{FF2B5EF4-FFF2-40B4-BE49-F238E27FC236}">
                <a16:creationId xmlns:a16="http://schemas.microsoft.com/office/drawing/2014/main" id="{761A9AF8-CF4D-A831-D27A-49637C105B0D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9125339" y="-1"/>
            <a:ext cx="964767" cy="895739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42546179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195179" y="70336"/>
            <a:ext cx="7639538" cy="1143000"/>
          </a:xfrm>
        </p:spPr>
        <p:txBody>
          <a:bodyPr/>
          <a:lstStyle/>
          <a:p>
            <a:r>
              <a:rPr lang="sv-SE" sz="3800" dirty="0"/>
              <a:t>Information från tävlingsledningen</a:t>
            </a:r>
          </a:p>
        </p:txBody>
      </p:sp>
      <p:sp>
        <p:nvSpPr>
          <p:cNvPr id="4" name="textruta 3"/>
          <p:cNvSpPr txBox="1"/>
          <p:nvPr/>
        </p:nvSpPr>
        <p:spPr>
          <a:xfrm>
            <a:off x="10051452" y="174444"/>
            <a:ext cx="11970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/>
              <a:t>Arrangörens logotyp</a:t>
            </a:r>
          </a:p>
        </p:txBody>
      </p:sp>
      <p:sp>
        <p:nvSpPr>
          <p:cNvPr id="6" name="Platshållare för innehåll 2"/>
          <p:cNvSpPr>
            <a:spLocks noGrp="1"/>
          </p:cNvSpPr>
          <p:nvPr>
            <p:ph type="body" sz="quarter" idx="10"/>
          </p:nvPr>
        </p:nvSpPr>
        <p:spPr>
          <a:xfrm>
            <a:off x="1156339" y="1267874"/>
            <a:ext cx="8124138" cy="4122992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sv-SE" sz="1600" b="1" dirty="0"/>
              <a:t>Betoning på att det är smala spår, kan vara löst på kanterna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sv-SE" sz="1600" b="1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sv-SE" sz="1600" b="1" dirty="0" err="1"/>
              <a:t>Urspårregeln</a:t>
            </a:r>
            <a:r>
              <a:rPr lang="sv-SE" sz="1600" b="1" dirty="0"/>
              <a:t> gäller!!!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sv-SE" sz="1600" b="1" dirty="0"/>
              <a:t>- Åkare ska flytta sig på första uppmaning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sv-SE" sz="1600" b="1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sv-SE" sz="1600" b="1" dirty="0"/>
              <a:t>Värm gärna upp på tävlingsspåren, som inte används, t.ex. kan juniorer och seniorer gärna värma upp på fotbollsplanen (700m spåret)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sv-SE" sz="1600" b="1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sv-SE" sz="1600" b="1" dirty="0"/>
              <a:t>Igen, VISA HÄNSYN!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sv-SE" sz="1600" b="1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sv-SE" sz="1600" b="1"/>
              <a:t>ÅK MED ÅKRIKTNINGEN!</a:t>
            </a:r>
            <a:endParaRPr lang="sv-SE" sz="16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sv-SE" sz="16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sv-SE" sz="1600" b="1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sv-SE" sz="1600" b="1" dirty="0"/>
              <a:t>Njut av en hamburgare efter tävlingen och heja på ALLA åkare!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sv-SE" sz="1600" b="1" dirty="0"/>
          </a:p>
        </p:txBody>
      </p:sp>
      <p:pic>
        <p:nvPicPr>
          <p:cNvPr id="3" name="image7.png">
            <a:extLst>
              <a:ext uri="{FF2B5EF4-FFF2-40B4-BE49-F238E27FC236}">
                <a16:creationId xmlns:a16="http://schemas.microsoft.com/office/drawing/2014/main" id="{C914C8A4-41C5-A90C-48F5-1E743831AE28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10090105" y="0"/>
            <a:ext cx="2101895" cy="895739"/>
          </a:xfrm>
          <a:prstGeom prst="rect">
            <a:avLst/>
          </a:prstGeom>
          <a:ln/>
        </p:spPr>
      </p:pic>
      <p:pic>
        <p:nvPicPr>
          <p:cNvPr id="7" name="image2.png">
            <a:extLst>
              <a:ext uri="{FF2B5EF4-FFF2-40B4-BE49-F238E27FC236}">
                <a16:creationId xmlns:a16="http://schemas.microsoft.com/office/drawing/2014/main" id="{39CD0336-C45B-88D0-7CC8-499B94471D7C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9125339" y="-1"/>
            <a:ext cx="964767" cy="895739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10671867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255595" y="2722343"/>
            <a:ext cx="8614836" cy="1143000"/>
          </a:xfrm>
        </p:spPr>
        <p:txBody>
          <a:bodyPr/>
          <a:lstStyle/>
          <a:p>
            <a:pPr algn="ctr"/>
            <a:r>
              <a:rPr lang="sv-SE" dirty="0"/>
              <a:t>Tack för att ni lyssnat. </a:t>
            </a:r>
            <a:br>
              <a:rPr lang="sv-SE" dirty="0"/>
            </a:br>
            <a:r>
              <a:rPr lang="sv-SE" dirty="0"/>
              <a:t>Lycka till!</a:t>
            </a:r>
          </a:p>
        </p:txBody>
      </p:sp>
      <p:pic>
        <p:nvPicPr>
          <p:cNvPr id="4" name="image7.png">
            <a:extLst>
              <a:ext uri="{FF2B5EF4-FFF2-40B4-BE49-F238E27FC236}">
                <a16:creationId xmlns:a16="http://schemas.microsoft.com/office/drawing/2014/main" id="{716950B0-B22F-0EF9-0A59-E52A4EB32954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10090105" y="0"/>
            <a:ext cx="2101895" cy="895739"/>
          </a:xfrm>
          <a:prstGeom prst="rect">
            <a:avLst/>
          </a:prstGeom>
          <a:ln/>
        </p:spPr>
      </p:pic>
      <p:pic>
        <p:nvPicPr>
          <p:cNvPr id="5" name="image2.png">
            <a:extLst>
              <a:ext uri="{FF2B5EF4-FFF2-40B4-BE49-F238E27FC236}">
                <a16:creationId xmlns:a16="http://schemas.microsoft.com/office/drawing/2014/main" id="{D00D3168-B62D-F892-E673-B972C68E9473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9125339" y="-1"/>
            <a:ext cx="964767" cy="895739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604271237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Anpassat 4">
      <a:dk1>
        <a:srgbClr val="005B9F"/>
      </a:dk1>
      <a:lt1>
        <a:srgbClr val="FFFFFF"/>
      </a:lt1>
      <a:dk2>
        <a:srgbClr val="009FE3"/>
      </a:dk2>
      <a:lt2>
        <a:srgbClr val="FFDD00"/>
      </a:lt2>
      <a:accent1>
        <a:srgbClr val="15304E"/>
      </a:accent1>
      <a:accent2>
        <a:srgbClr val="005B9F"/>
      </a:accent2>
      <a:accent3>
        <a:srgbClr val="009FE3"/>
      </a:accent3>
      <a:accent4>
        <a:srgbClr val="FFDD00"/>
      </a:accent4>
      <a:accent5>
        <a:srgbClr val="4F3012"/>
      </a:accent5>
      <a:accent6>
        <a:srgbClr val="9D4916"/>
      </a:accent6>
      <a:hlink>
        <a:srgbClr val="005C9D"/>
      </a:hlink>
      <a:folHlink>
        <a:srgbClr val="333333"/>
      </a:folHlink>
    </a:clrScheme>
    <a:fontScheme name="Sv Skidförbundet -1">
      <a:majorFont>
        <a:latin typeface="Impact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6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6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999999"/>
        </a:dk2>
        <a:lt2>
          <a:srgbClr val="CCCCCC"/>
        </a:lt2>
        <a:accent1>
          <a:srgbClr val="003399"/>
        </a:accent1>
        <a:accent2>
          <a:srgbClr val="FFFF00"/>
        </a:accent2>
        <a:accent3>
          <a:srgbClr val="FFFFFF"/>
        </a:accent3>
        <a:accent4>
          <a:srgbClr val="000000"/>
        </a:accent4>
        <a:accent5>
          <a:srgbClr val="AAADCA"/>
        </a:accent5>
        <a:accent6>
          <a:srgbClr val="E7E700"/>
        </a:accent6>
        <a:hlink>
          <a:srgbClr val="CC9900"/>
        </a:hlink>
        <a:folHlink>
          <a:srgbClr val="3333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owerPoint Mall SSF 210602" id="{AB5410E7-E474-4DBF-B5BA-3043F6925828}" vid="{88548811-2D12-4FCE-B4AE-E4DAE9D98FAF}"/>
    </a:ext>
  </a:ext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4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C960CADC-1E02-41AA-92DD-2FCB93CC8C9C}">
  <we:reference id="wa104178141" version="3.1.2.22" store="sv-SE" storeType="OMEX"/>
  <we:alternateReferences/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517F801A2D0F844BDCEA68E3EDDF389" ma:contentTypeVersion="4" ma:contentTypeDescription="Skapa ett nytt dokument." ma:contentTypeScope="" ma:versionID="a7a9e75f1cf9d17592e57ff10061c19c">
  <xsd:schema xmlns:xsd="http://www.w3.org/2001/XMLSchema" xmlns:xs="http://www.w3.org/2001/XMLSchema" xmlns:p="http://schemas.microsoft.com/office/2006/metadata/properties" xmlns:ns2="98668702-54c9-4dcb-bc30-a3eac5e027f5" xmlns:ns3="c9d490c9-2e27-422c-8459-e12405289ed2" targetNamespace="http://schemas.microsoft.com/office/2006/metadata/properties" ma:root="true" ma:fieldsID="12d71283f8a1ab8527cd284b1dc897e8" ns2:_="" ns3:_="">
    <xsd:import namespace="98668702-54c9-4dcb-bc30-a3eac5e027f5"/>
    <xsd:import namespace="c9d490c9-2e27-422c-8459-e12405289ed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668702-54c9-4dcb-bc30-a3eac5e027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d490c9-2e27-422c-8459-e12405289ed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96B8818-4958-4474-9286-AC9C4CBC0EE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668702-54c9-4dcb-bc30-a3eac5e027f5"/>
    <ds:schemaRef ds:uri="c9d490c9-2e27-422c-8459-e12405289e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3840703-8FC1-4F09-9B88-A62C40D91C7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E80FB47-0310-4D5B-BE82-806BC4552609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Mall SSF 210701</Template>
  <TotalTime>429</TotalTime>
  <Words>1027</Words>
  <Application>Microsoft Office PowerPoint</Application>
  <PresentationFormat>Bredbild</PresentationFormat>
  <Paragraphs>160</Paragraphs>
  <Slides>13</Slides>
  <Notes>12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13</vt:i4>
      </vt:variant>
    </vt:vector>
  </HeadingPairs>
  <TitlesOfParts>
    <vt:vector size="19" baseType="lpstr">
      <vt:lpstr>Arial</vt:lpstr>
      <vt:lpstr>Impact</vt:lpstr>
      <vt:lpstr>Systemtypsnitt</vt:lpstr>
      <vt:lpstr>Times New Roman</vt:lpstr>
      <vt:lpstr>Wingdings</vt:lpstr>
      <vt:lpstr>Blank Presentation</vt:lpstr>
      <vt:lpstr>Lagledarmöte för Laxspelen 2024</vt:lpstr>
      <vt:lpstr>Agenda </vt:lpstr>
      <vt:lpstr>Presentation av tävlingsledning, jury och SSF-representant </vt:lpstr>
      <vt:lpstr>Tävlingsprogram / Tidsschema</vt:lpstr>
      <vt:lpstr>Information om nummerlappar / startlistor / resultat</vt:lpstr>
      <vt:lpstr>Presentation av tävlingsarenan</vt:lpstr>
      <vt:lpstr>Presentation av tävlingsbanorna</vt:lpstr>
      <vt:lpstr>Fortsättning banpresentation:</vt:lpstr>
      <vt:lpstr>Skidtestning och uppvärmning</vt:lpstr>
      <vt:lpstr>Väderprognos - SMHI</vt:lpstr>
      <vt:lpstr>Banpreparering</vt:lpstr>
      <vt:lpstr>Information från tävlingsledningen</vt:lpstr>
      <vt:lpstr>Tack för att ni lyssnat.  Lycka till!</vt:lpstr>
    </vt:vector>
  </TitlesOfParts>
  <Manager>Lotte Jernberg</Manager>
  <Company>Essen International AB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Ludvig Remb</dc:creator>
  <cp:lastModifiedBy>Viktor Holmgren</cp:lastModifiedBy>
  <cp:revision>2</cp:revision>
  <cp:lastPrinted>2018-05-08T07:41:34Z</cp:lastPrinted>
  <dcterms:created xsi:type="dcterms:W3CDTF">2021-12-13T14:14:56Z</dcterms:created>
  <dcterms:modified xsi:type="dcterms:W3CDTF">2024-02-24T18:26:13Z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0x0101001517F801A2D0F844BDCEA68E3EDDF389</vt:lpwstr>
  </property>
</Properties>
</file>