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2" r:id="rId4"/>
  </p:sldMasterIdLst>
  <p:notesMasterIdLst>
    <p:notesMasterId r:id="rId22"/>
  </p:notesMasterIdLst>
  <p:handoutMasterIdLst>
    <p:handoutMasterId r:id="rId23"/>
  </p:handoutMasterIdLst>
  <p:sldIdLst>
    <p:sldId id="265" r:id="rId5"/>
    <p:sldId id="276" r:id="rId6"/>
    <p:sldId id="275" r:id="rId7"/>
    <p:sldId id="274" r:id="rId8"/>
    <p:sldId id="277" r:id="rId9"/>
    <p:sldId id="281" r:id="rId10"/>
    <p:sldId id="261" r:id="rId11"/>
    <p:sldId id="268" r:id="rId12"/>
    <p:sldId id="269" r:id="rId13"/>
    <p:sldId id="278" r:id="rId14"/>
    <p:sldId id="279" r:id="rId15"/>
    <p:sldId id="271" r:id="rId16"/>
    <p:sldId id="273" r:id="rId17"/>
    <p:sldId id="280" r:id="rId18"/>
    <p:sldId id="282" r:id="rId19"/>
    <p:sldId id="272" r:id="rId20"/>
    <p:sldId id="267" r:id="rId21"/>
  </p:sldIdLst>
  <p:sldSz cx="12192000" cy="6858000"/>
  <p:notesSz cx="6858000" cy="9144000"/>
  <p:defaultTextStyle>
    <a:defPPr rtl="0"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227"/>
    <a:srgbClr val="FAEB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87"/>
  </p:normalViewPr>
  <p:slideViewPr>
    <p:cSldViewPr snapToGrid="0" snapToObjects="1">
      <p:cViewPr varScale="1">
        <p:scale>
          <a:sx n="111" d="100"/>
          <a:sy n="111" d="100"/>
        </p:scale>
        <p:origin x="9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Elofsson" userId="19bc9fbb-f244-4638-a6c9-0e9b0df44e48" providerId="ADAL" clId="{AE1FC769-69EA-4E17-BE1F-802D8927FB4C}"/>
    <pc:docChg chg="undo custSel addSld modSld">
      <pc:chgData name="Robert Elofsson" userId="19bc9fbb-f244-4638-a6c9-0e9b0df44e48" providerId="ADAL" clId="{AE1FC769-69EA-4E17-BE1F-802D8927FB4C}" dt="2026-10-13T14:53:39.078" v="207" actId="20577"/>
      <pc:docMkLst>
        <pc:docMk/>
      </pc:docMkLst>
      <pc:sldChg chg="addSp modSp mod">
        <pc:chgData name="Robert Elofsson" userId="19bc9fbb-f244-4638-a6c9-0e9b0df44e48" providerId="ADAL" clId="{AE1FC769-69EA-4E17-BE1F-802D8927FB4C}" dt="2026-10-13T14:39:51.035" v="152" actId="1076"/>
        <pc:sldMkLst>
          <pc:docMk/>
          <pc:sldMk cId="1916307259" sldId="268"/>
        </pc:sldMkLst>
        <pc:spChg chg="mod">
          <ac:chgData name="Robert Elofsson" userId="19bc9fbb-f244-4638-a6c9-0e9b0df44e48" providerId="ADAL" clId="{AE1FC769-69EA-4E17-BE1F-802D8927FB4C}" dt="2026-10-13T14:39:46.606" v="151" actId="20577"/>
          <ac:spMkLst>
            <pc:docMk/>
            <pc:sldMk cId="1916307259" sldId="268"/>
            <ac:spMk id="6" creationId="{B95A5B48-2776-7D98-3FEA-06D1FE3FABA0}"/>
          </ac:spMkLst>
        </pc:spChg>
        <pc:picChg chg="add mod">
          <ac:chgData name="Robert Elofsson" userId="19bc9fbb-f244-4638-a6c9-0e9b0df44e48" providerId="ADAL" clId="{AE1FC769-69EA-4E17-BE1F-802D8927FB4C}" dt="2026-10-13T14:39:51.035" v="152" actId="1076"/>
          <ac:picMkLst>
            <pc:docMk/>
            <pc:sldMk cId="1916307259" sldId="268"/>
            <ac:picMk id="3" creationId="{C69214E2-EC72-D19A-9A04-088CCE52B622}"/>
          </ac:picMkLst>
        </pc:picChg>
      </pc:sldChg>
      <pc:sldChg chg="modSp mod">
        <pc:chgData name="Robert Elofsson" userId="19bc9fbb-f244-4638-a6c9-0e9b0df44e48" providerId="ADAL" clId="{AE1FC769-69EA-4E17-BE1F-802D8927FB4C}" dt="2026-10-13T14:53:39.078" v="207" actId="20577"/>
        <pc:sldMkLst>
          <pc:docMk/>
          <pc:sldMk cId="2737728909" sldId="271"/>
        </pc:sldMkLst>
        <pc:spChg chg="mod">
          <ac:chgData name="Robert Elofsson" userId="19bc9fbb-f244-4638-a6c9-0e9b0df44e48" providerId="ADAL" clId="{AE1FC769-69EA-4E17-BE1F-802D8927FB4C}" dt="2026-10-13T14:53:39.078" v="207" actId="20577"/>
          <ac:spMkLst>
            <pc:docMk/>
            <pc:sldMk cId="2737728909" sldId="271"/>
            <ac:spMk id="8" creationId="{8210F516-1CF8-8FD8-A181-44634CD6A2CE}"/>
          </ac:spMkLst>
        </pc:spChg>
        <pc:picChg chg="mod">
          <ac:chgData name="Robert Elofsson" userId="19bc9fbb-f244-4638-a6c9-0e9b0df44e48" providerId="ADAL" clId="{AE1FC769-69EA-4E17-BE1F-802D8927FB4C}" dt="2026-10-13T14:45:11.734" v="155" actId="1076"/>
          <ac:picMkLst>
            <pc:docMk/>
            <pc:sldMk cId="2737728909" sldId="271"/>
            <ac:picMk id="4" creationId="{310FD6FA-1568-0D5E-F058-87ED608D2B8C}"/>
          </ac:picMkLst>
        </pc:picChg>
      </pc:sldChg>
      <pc:sldChg chg="modSp mod">
        <pc:chgData name="Robert Elofsson" userId="19bc9fbb-f244-4638-a6c9-0e9b0df44e48" providerId="ADAL" clId="{AE1FC769-69EA-4E17-BE1F-802D8927FB4C}" dt="2026-10-13T14:27:50.168" v="138" actId="5793"/>
        <pc:sldMkLst>
          <pc:docMk/>
          <pc:sldMk cId="1488790031" sldId="277"/>
        </pc:sldMkLst>
        <pc:spChg chg="mod">
          <ac:chgData name="Robert Elofsson" userId="19bc9fbb-f244-4638-a6c9-0e9b0df44e48" providerId="ADAL" clId="{AE1FC769-69EA-4E17-BE1F-802D8927FB4C}" dt="2026-10-13T14:27:50.168" v="138" actId="5793"/>
          <ac:spMkLst>
            <pc:docMk/>
            <pc:sldMk cId="1488790031" sldId="277"/>
            <ac:spMk id="5" creationId="{3BA9AE96-FB21-101A-E879-21B20F61C03D}"/>
          </ac:spMkLst>
        </pc:spChg>
      </pc:sldChg>
      <pc:sldChg chg="modSp mod">
        <pc:chgData name="Robert Elofsson" userId="19bc9fbb-f244-4638-a6c9-0e9b0df44e48" providerId="ADAL" clId="{AE1FC769-69EA-4E17-BE1F-802D8927FB4C}" dt="2026-10-13T14:41:08.125" v="153" actId="255"/>
        <pc:sldMkLst>
          <pc:docMk/>
          <pc:sldMk cId="1021111694" sldId="278"/>
        </pc:sldMkLst>
        <pc:spChg chg="mod">
          <ac:chgData name="Robert Elofsson" userId="19bc9fbb-f244-4638-a6c9-0e9b0df44e48" providerId="ADAL" clId="{AE1FC769-69EA-4E17-BE1F-802D8927FB4C}" dt="2026-10-13T14:41:08.125" v="153" actId="255"/>
          <ac:spMkLst>
            <pc:docMk/>
            <pc:sldMk cId="1021111694" sldId="278"/>
            <ac:spMk id="8" creationId="{AD1F11F2-DDF6-6959-442B-FA3275BC0AA2}"/>
          </ac:spMkLst>
        </pc:spChg>
      </pc:sldChg>
      <pc:sldChg chg="modSp mod">
        <pc:chgData name="Robert Elofsson" userId="19bc9fbb-f244-4638-a6c9-0e9b0df44e48" providerId="ADAL" clId="{AE1FC769-69EA-4E17-BE1F-802D8927FB4C}" dt="2026-10-13T14:24:19.984" v="16" actId="20577"/>
        <pc:sldMkLst>
          <pc:docMk/>
          <pc:sldMk cId="33829201" sldId="281"/>
        </pc:sldMkLst>
        <pc:spChg chg="mod">
          <ac:chgData name="Robert Elofsson" userId="19bc9fbb-f244-4638-a6c9-0e9b0df44e48" providerId="ADAL" clId="{AE1FC769-69EA-4E17-BE1F-802D8927FB4C}" dt="2026-10-13T14:24:19.984" v="16" actId="20577"/>
          <ac:spMkLst>
            <pc:docMk/>
            <pc:sldMk cId="33829201" sldId="281"/>
            <ac:spMk id="2" creationId="{C191DA7D-9BF2-8D3B-AC2D-4A03C0762591}"/>
          </ac:spMkLst>
        </pc:spChg>
      </pc:sldChg>
      <pc:sldChg chg="modSp add mod">
        <pc:chgData name="Robert Elofsson" userId="19bc9fbb-f244-4638-a6c9-0e9b0df44e48" providerId="ADAL" clId="{AE1FC769-69EA-4E17-BE1F-802D8927FB4C}" dt="2026-10-13T14:29:32.043" v="140" actId="20577"/>
        <pc:sldMkLst>
          <pc:docMk/>
          <pc:sldMk cId="1617450828" sldId="282"/>
        </pc:sldMkLst>
        <pc:spChg chg="mod">
          <ac:chgData name="Robert Elofsson" userId="19bc9fbb-f244-4638-a6c9-0e9b0df44e48" providerId="ADAL" clId="{AE1FC769-69EA-4E17-BE1F-802D8927FB4C}" dt="2026-10-13T14:22:25.406" v="8" actId="20577"/>
          <ac:spMkLst>
            <pc:docMk/>
            <pc:sldMk cId="1617450828" sldId="282"/>
            <ac:spMk id="2" creationId="{83C58DAF-3206-4BB3-E2D2-BA239FBE61B6}"/>
          </ac:spMkLst>
        </pc:spChg>
        <pc:spChg chg="mod">
          <ac:chgData name="Robert Elofsson" userId="19bc9fbb-f244-4638-a6c9-0e9b0df44e48" providerId="ADAL" clId="{AE1FC769-69EA-4E17-BE1F-802D8927FB4C}" dt="2026-10-13T14:29:32.043" v="140" actId="20577"/>
          <ac:spMkLst>
            <pc:docMk/>
            <pc:sldMk cId="1617450828" sldId="282"/>
            <ac:spMk id="8" creationId="{CA854281-97D9-2065-C976-D1A8F6E6FD61}"/>
          </ac:spMkLst>
        </pc:spChg>
      </pc:sldChg>
    </pc:docChg>
  </pc:docChgLst>
  <pc:docChgLst>
    <pc:chgData name="Robert Elofsson" userId="19bc9fbb-f244-4638-a6c9-0e9b0df44e48" providerId="ADAL" clId="{CFB6849A-CAB5-4AAB-955A-268DD22B3562}"/>
    <pc:docChg chg="addSld modSld sldOrd">
      <pc:chgData name="Robert Elofsson" userId="19bc9fbb-f244-4638-a6c9-0e9b0df44e48" providerId="ADAL" clId="{CFB6849A-CAB5-4AAB-955A-268DD22B3562}" dt="2026-10-29T21:31:52.654" v="40" actId="20577"/>
      <pc:docMkLst>
        <pc:docMk/>
      </pc:docMkLst>
      <pc:sldChg chg="addSp">
        <pc:chgData name="Robert Elofsson" userId="19bc9fbb-f244-4638-a6c9-0e9b0df44e48" providerId="ADAL" clId="{CFB6849A-CAB5-4AAB-955A-268DD22B3562}" dt="2026-10-12T20:20:58.794" v="10"/>
        <pc:sldMkLst>
          <pc:docMk/>
          <pc:sldMk cId="2737728909" sldId="271"/>
        </pc:sldMkLst>
        <pc:picChg chg="add">
          <ac:chgData name="Robert Elofsson" userId="19bc9fbb-f244-4638-a6c9-0e9b0df44e48" providerId="ADAL" clId="{CFB6849A-CAB5-4AAB-955A-268DD22B3562}" dt="2026-10-12T20:20:58.794" v="10"/>
          <ac:picMkLst>
            <pc:docMk/>
            <pc:sldMk cId="2737728909" sldId="271"/>
            <ac:picMk id="4" creationId="{310FD6FA-1568-0D5E-F058-87ED608D2B8C}"/>
          </ac:picMkLst>
        </pc:picChg>
      </pc:sldChg>
      <pc:sldChg chg="addSp">
        <pc:chgData name="Robert Elofsson" userId="19bc9fbb-f244-4638-a6c9-0e9b0df44e48" providerId="ADAL" clId="{CFB6849A-CAB5-4AAB-955A-268DD22B3562}" dt="2026-10-12T20:34:33.193" v="18"/>
        <pc:sldMkLst>
          <pc:docMk/>
          <pc:sldMk cId="2799561308" sldId="273"/>
        </pc:sldMkLst>
        <pc:picChg chg="add">
          <ac:chgData name="Robert Elofsson" userId="19bc9fbb-f244-4638-a6c9-0e9b0df44e48" providerId="ADAL" clId="{CFB6849A-CAB5-4AAB-955A-268DD22B3562}" dt="2026-10-12T20:34:33.193" v="18"/>
          <ac:picMkLst>
            <pc:docMk/>
            <pc:sldMk cId="2799561308" sldId="273"/>
            <ac:picMk id="5" creationId="{70D8968E-074D-A280-8030-B9E5CC52A2AD}"/>
          </ac:picMkLst>
        </pc:picChg>
      </pc:sldChg>
      <pc:sldChg chg="ord">
        <pc:chgData name="Robert Elofsson" userId="19bc9fbb-f244-4638-a6c9-0e9b0df44e48" providerId="ADAL" clId="{CFB6849A-CAB5-4AAB-955A-268DD22B3562}" dt="2026-10-12T20:30:09.049" v="17"/>
        <pc:sldMkLst>
          <pc:docMk/>
          <pc:sldMk cId="532986133" sldId="274"/>
        </pc:sldMkLst>
      </pc:sldChg>
      <pc:sldChg chg="modSp">
        <pc:chgData name="Robert Elofsson" userId="19bc9fbb-f244-4638-a6c9-0e9b0df44e48" providerId="ADAL" clId="{CFB6849A-CAB5-4AAB-955A-268DD22B3562}" dt="2026-10-12T20:27:57.691" v="15"/>
        <pc:sldMkLst>
          <pc:docMk/>
          <pc:sldMk cId="4113927988" sldId="275"/>
        </pc:sldMkLst>
        <pc:spChg chg="mod">
          <ac:chgData name="Robert Elofsson" userId="19bc9fbb-f244-4638-a6c9-0e9b0df44e48" providerId="ADAL" clId="{CFB6849A-CAB5-4AAB-955A-268DD22B3562}" dt="2026-10-12T20:27:57.691" v="15"/>
          <ac:spMkLst>
            <pc:docMk/>
            <pc:sldMk cId="4113927988" sldId="275"/>
            <ac:spMk id="5" creationId="{47858E34-CC30-41ED-AA02-9884EAD0B1DD}"/>
          </ac:spMkLst>
        </pc:spChg>
      </pc:sldChg>
      <pc:sldChg chg="addSp modSp">
        <pc:chgData name="Robert Elofsson" userId="19bc9fbb-f244-4638-a6c9-0e9b0df44e48" providerId="ADAL" clId="{CFB6849A-CAB5-4AAB-955A-268DD22B3562}" dt="2026-10-12T20:43:19.699" v="31"/>
        <pc:sldMkLst>
          <pc:docMk/>
          <pc:sldMk cId="883084111" sldId="276"/>
        </pc:sldMkLst>
        <pc:spChg chg="mod">
          <ac:chgData name="Robert Elofsson" userId="19bc9fbb-f244-4638-a6c9-0e9b0df44e48" providerId="ADAL" clId="{CFB6849A-CAB5-4AAB-955A-268DD22B3562}" dt="2026-10-12T20:43:19.699" v="31"/>
          <ac:spMkLst>
            <pc:docMk/>
            <pc:sldMk cId="883084111" sldId="276"/>
            <ac:spMk id="28" creationId="{5E805822-D74E-20A6-5CA9-63EE67DA8B7C}"/>
          </ac:spMkLst>
        </pc:spChg>
        <pc:spChg chg="add mod">
          <ac:chgData name="Robert Elofsson" userId="19bc9fbb-f244-4638-a6c9-0e9b0df44e48" providerId="ADAL" clId="{CFB6849A-CAB5-4AAB-955A-268DD22B3562}" dt="2026-10-12T20:37:36.488" v="21"/>
          <ac:spMkLst>
            <pc:docMk/>
            <pc:sldMk cId="883084111" sldId="276"/>
            <ac:spMk id="46" creationId="{A2B00712-71C7-B18F-7AF1-85542174D664}"/>
          </ac:spMkLst>
        </pc:spChg>
        <pc:spChg chg="add mod">
          <ac:chgData name="Robert Elofsson" userId="19bc9fbb-f244-4638-a6c9-0e9b0df44e48" providerId="ADAL" clId="{CFB6849A-CAB5-4AAB-955A-268DD22B3562}" dt="2026-10-12T20:38:32.880" v="22" actId="571"/>
          <ac:spMkLst>
            <pc:docMk/>
            <pc:sldMk cId="883084111" sldId="276"/>
            <ac:spMk id="48" creationId="{7579D770-EB9E-E773-3D04-5BB91E9FB53C}"/>
          </ac:spMkLst>
        </pc:spChg>
      </pc:sldChg>
      <pc:sldChg chg="delSp modSp add setBg">
        <pc:chgData name="Robert Elofsson" userId="19bc9fbb-f244-4638-a6c9-0e9b0df44e48" providerId="ADAL" clId="{CFB6849A-CAB5-4AAB-955A-268DD22B3562}" dt="2026-10-12T20:29:01.202" v="16"/>
        <pc:sldMkLst>
          <pc:docMk/>
          <pc:sldMk cId="1488790031" sldId="277"/>
        </pc:sldMkLst>
        <pc:spChg chg="mod">
          <ac:chgData name="Robert Elofsson" userId="19bc9fbb-f244-4638-a6c9-0e9b0df44e48" providerId="ADAL" clId="{CFB6849A-CAB5-4AAB-955A-268DD22B3562}" dt="2026-10-12T20:29:01.202" v="16"/>
          <ac:spMkLst>
            <pc:docMk/>
            <pc:sldMk cId="1488790031" sldId="277"/>
            <ac:spMk id="5" creationId="{3BA9AE96-FB21-101A-E879-21B20F61C03D}"/>
          </ac:spMkLst>
        </pc:spChg>
      </pc:sldChg>
      <pc:sldChg chg="addSp modSp mod">
        <pc:chgData name="Robert Elofsson" userId="19bc9fbb-f244-4638-a6c9-0e9b0df44e48" providerId="ADAL" clId="{CFB6849A-CAB5-4AAB-955A-268DD22B3562}" dt="2026-10-29T21:31:42.504" v="39" actId="20577"/>
        <pc:sldMkLst>
          <pc:docMk/>
          <pc:sldMk cId="4009493357" sldId="280"/>
        </pc:sldMkLst>
        <pc:spChg chg="mod">
          <ac:chgData name="Robert Elofsson" userId="19bc9fbb-f244-4638-a6c9-0e9b0df44e48" providerId="ADAL" clId="{CFB6849A-CAB5-4AAB-955A-268DD22B3562}" dt="2026-10-29T21:31:42.504" v="39" actId="20577"/>
          <ac:spMkLst>
            <pc:docMk/>
            <pc:sldMk cId="4009493357" sldId="280"/>
            <ac:spMk id="8" creationId="{748E92A9-2175-CFF5-F96D-6D60C2DBE7F5}"/>
          </ac:spMkLst>
        </pc:spChg>
        <pc:picChg chg="add">
          <ac:chgData name="Robert Elofsson" userId="19bc9fbb-f244-4638-a6c9-0e9b0df44e48" providerId="ADAL" clId="{CFB6849A-CAB5-4AAB-955A-268DD22B3562}" dt="2026-10-12T21:06:53.967" v="33"/>
          <ac:picMkLst>
            <pc:docMk/>
            <pc:sldMk cId="4009493357" sldId="280"/>
            <ac:picMk id="4" creationId="{2CB3EABF-0651-FFE9-AA05-967F05D3A311}"/>
          </ac:picMkLst>
        </pc:picChg>
      </pc:sldChg>
      <pc:sldChg chg="addSp modSp ord">
        <pc:chgData name="Robert Elofsson" userId="19bc9fbb-f244-4638-a6c9-0e9b0df44e48" providerId="ADAL" clId="{CFB6849A-CAB5-4AAB-955A-268DD22B3562}" dt="2026-10-12T21:21:14.333" v="38" actId="14826"/>
        <pc:sldMkLst>
          <pc:docMk/>
          <pc:sldMk cId="33829201" sldId="281"/>
        </pc:sldMkLst>
        <pc:picChg chg="mod">
          <ac:chgData name="Robert Elofsson" userId="19bc9fbb-f244-4638-a6c9-0e9b0df44e48" providerId="ADAL" clId="{CFB6849A-CAB5-4AAB-955A-268DD22B3562}" dt="2026-10-12T21:20:41.266" v="37" actId="14826"/>
          <ac:picMkLst>
            <pc:docMk/>
            <pc:sldMk cId="33829201" sldId="281"/>
            <ac:picMk id="10" creationId="{325B47FD-3B63-FC1B-5E63-774F124FC39C}"/>
          </ac:picMkLst>
        </pc:picChg>
        <pc:picChg chg="mod">
          <ac:chgData name="Robert Elofsson" userId="19bc9fbb-f244-4638-a6c9-0e9b0df44e48" providerId="ADAL" clId="{CFB6849A-CAB5-4AAB-955A-268DD22B3562}" dt="2026-10-12T21:20:13.305" v="36" actId="14826"/>
          <ac:picMkLst>
            <pc:docMk/>
            <pc:sldMk cId="33829201" sldId="281"/>
            <ac:picMk id="16" creationId="{BD85F729-7FF5-D242-4A83-FA063C3587EE}"/>
          </ac:picMkLst>
        </pc:picChg>
        <pc:picChg chg="mod">
          <ac:chgData name="Robert Elofsson" userId="19bc9fbb-f244-4638-a6c9-0e9b0df44e48" providerId="ADAL" clId="{CFB6849A-CAB5-4AAB-955A-268DD22B3562}" dt="2026-10-12T21:21:14.333" v="38" actId="14826"/>
          <ac:picMkLst>
            <pc:docMk/>
            <pc:sldMk cId="33829201" sldId="281"/>
            <ac:picMk id="18" creationId="{076FDBBD-04DB-920B-6274-56DF194526D5}"/>
          </ac:picMkLst>
        </pc:picChg>
      </pc:sldChg>
      <pc:sldChg chg="modSp mod">
        <pc:chgData name="Robert Elofsson" userId="19bc9fbb-f244-4638-a6c9-0e9b0df44e48" providerId="ADAL" clId="{CFB6849A-CAB5-4AAB-955A-268DD22B3562}" dt="2026-10-29T21:31:52.654" v="40" actId="20577"/>
        <pc:sldMkLst>
          <pc:docMk/>
          <pc:sldMk cId="1617450828" sldId="282"/>
        </pc:sldMkLst>
        <pc:spChg chg="mod">
          <ac:chgData name="Robert Elofsson" userId="19bc9fbb-f244-4638-a6c9-0e9b0df44e48" providerId="ADAL" clId="{CFB6849A-CAB5-4AAB-955A-268DD22B3562}" dt="2026-10-29T21:31:52.654" v="40" actId="20577"/>
          <ac:spMkLst>
            <pc:docMk/>
            <pc:sldMk cId="1617450828" sldId="282"/>
            <ac:spMk id="8" creationId="{CA854281-97D9-2065-C976-D1A8F6E6FD6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8BC40FD4-49E5-45F4-9F5F-D127674F3B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97B86CE-7533-4591-A533-3B285CBFBD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2A5B69D-BFA5-475D-9512-BC983F5360BF}" type="datetime1">
              <a:rPr lang="sv-SE" smtClean="0"/>
              <a:t>2026-10-29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97BB4A-C2FA-48DD-9F31-664DF2C9F7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540AB79-C081-43E8-B49C-BA9D38FCF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5F1E10-4074-4DC3-8E35-9146BD1FD8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88127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v-SE" noProof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98619CA-55D6-4178-A2CA-FCE0D2E4CC17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E8C15C5-0688-5345-99FC-721E08AD15D5}" type="slidenum">
              <a:rPr lang="sv-SE" noProof="0" smtClean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4276855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7207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4615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8819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0735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F16E9-72AC-8FBB-6813-60610A2C9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6BCB410-EF90-6C7C-1153-89848A0A20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CB130D9-9DC8-CCEC-616A-AF8AD987A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E1EE9E7-5270-9F00-5558-15625DE3C8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391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E15F4-B5BC-4C40-E35C-1C77411E2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6D4519A-0ED1-1424-E6CB-33D41A730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1F69C0B-8A17-F11F-0A11-033AD95AC5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19D2E0B-16C4-3B4F-E119-048747D25E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7814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0627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84277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8BD1C-20F5-5C7E-C719-DCA933C3E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60DA36B-0573-B63F-C5EF-404B103B6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278681B-CB18-D1E0-5864-4097C41125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B774C82-98E2-1C64-D2FD-67223C9D3E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030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32510-B3A4-BCE7-5B99-18FBECC36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6BAFED7-8950-7330-0988-168CD9FD97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B2DC66D-3904-3F47-D27E-AD8E6CD986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035E9A7-31F2-F07C-36D6-02CDB00783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6949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5029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80843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4A740-1653-1081-1ED0-B4C96E3AA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49C7238-B908-7912-189D-996A8EDC55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E35A24D-9461-E4FA-64FB-3DDBA1D0E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EE71EC8-252B-FCD3-091B-6C92D57B4F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3782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36751-71D9-FEF6-179E-A590E736E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DED36DC4-2297-EDFE-62CB-0F0204E961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E2674D59-642F-0B46-E4B7-6D6560860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8895694-8021-7D79-C9B6-0BBB15A814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58465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46093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730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751012" y="609601"/>
            <a:ext cx="8676222" cy="3200400"/>
          </a:xfrm>
        </p:spPr>
        <p:txBody>
          <a:bodyPr rtlCol="0"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751012" y="3886200"/>
            <a:ext cx="8676222" cy="19050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sv-SE" noProof="0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8F3985-E4E5-4E18-8E12-2FA8926177DF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77880116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 rtlCol="0" anchor="ctr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DD2733-4E73-4CB4-BA87-5C9D5F0FBD33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08565086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751013" y="3308581"/>
            <a:ext cx="8686800" cy="1468800"/>
          </a:xfrm>
        </p:spPr>
        <p:txBody>
          <a:bodyPr rtlCol="0" anchor="b"/>
          <a:lstStyle>
            <a:lvl1pPr algn="r">
              <a:defRPr sz="4000" b="0" cap="all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751011" y="4777381"/>
            <a:ext cx="8686801" cy="8604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853C06-EE34-4127-BB2C-74C056095439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41287499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1141412" y="2666999"/>
            <a:ext cx="4876800" cy="3124201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6170612" y="2667000"/>
            <a:ext cx="4876800" cy="312420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80FF3A-D948-45FB-B323-B6EB0A75BCB0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4213965128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429280" y="2658533"/>
            <a:ext cx="4588931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1141412" y="3243262"/>
            <a:ext cx="4876800" cy="2547937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6443133" y="2667000"/>
            <a:ext cx="460428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 hasCustomPrompt="1"/>
          </p:nvPr>
        </p:nvSpPr>
        <p:spPr>
          <a:xfrm>
            <a:off x="6170612" y="3243262"/>
            <a:ext cx="4876801" cy="2547937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DFE004-2127-4A76-8657-7A07C133E1C1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659688076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6F2925-C7EE-4738-B629-AB6B9F934B9F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326638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22914E-8A3B-4E37-91A3-E1395BC83A7D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701977594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1" y="1600200"/>
            <a:ext cx="3549121" cy="1371600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5103812" y="609601"/>
            <a:ext cx="5943601" cy="5181600"/>
          </a:xfrm>
        </p:spPr>
        <p:txBody>
          <a:bodyPr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2971800"/>
            <a:ext cx="354912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A2C182-9171-46D3-820E-1DFEF0B756C5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40187095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1" y="1600200"/>
            <a:ext cx="5334001" cy="137160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14" name="Platshållare för bild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sv-SE" noProof="0"/>
              <a:t>Klicka på ikonen för att lägga till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2971800"/>
            <a:ext cx="533400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 rtlCol="0"/>
          <a:lstStyle/>
          <a:p>
            <a:pPr rtl="0"/>
            <a:fld id="{D2026A9E-F6D1-4561-9ECC-0AA95DF7E8D0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289381165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d 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3" y="4732865"/>
            <a:ext cx="9906000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sv-SE" noProof="0"/>
              <a:t>Klicka på ikonen för att lägga till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41413" y="5299603"/>
            <a:ext cx="9906000" cy="493712"/>
          </a:xfrm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2F0DFD-428F-40E0-A816-320351D1E354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83002597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2" y="609601"/>
            <a:ext cx="9905999" cy="3124199"/>
          </a:xfrm>
        </p:spPr>
        <p:txBody>
          <a:bodyPr rtlCol="0" anchor="ctr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A33940-788F-45AA-9970-34D647850E9C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634520393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ruta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sv-SE" sz="8000" noProof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sv-SE" sz="8000" noProof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46213" y="609601"/>
            <a:ext cx="9296398" cy="2743199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1674812" y="3352800"/>
            <a:ext cx="8839202" cy="381000"/>
          </a:xfrm>
        </p:spPr>
        <p:txBody>
          <a:bodyPr rtlCol="0"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74E2C7-819F-45FF-A5DA-33C36108A597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974007501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2" y="3308581"/>
            <a:ext cx="9906000" cy="1468800"/>
          </a:xfrm>
        </p:spPr>
        <p:txBody>
          <a:bodyPr rtlCol="0" anchor="b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0" y="4777381"/>
            <a:ext cx="9906001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0FD6F1-B67B-4EDC-B980-CD9B40065F4F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938416921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ruta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sv-SE" sz="8000" noProof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sv-SE" sz="8000" noProof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46213" y="609601"/>
            <a:ext cx="9296398" cy="2743199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sv-SE" noProof="0"/>
              <a:t>Redigera format för bakgrundstext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1" y="4775200"/>
            <a:ext cx="9906000" cy="10160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CB2716-AAEA-49BA-B278-983BD3F2812F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815835763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sv-SE" noProof="0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sv-SE" noProof="0"/>
              <a:t>Redigera format för bakgrundstext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5626DE-A148-4D20-9721-8507C686B62C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411363625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2 för vertikal text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3606B1-180B-4EDF-8EB9-5A68A0DF965D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968175776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09599"/>
            <a:ext cx="2210514" cy="5181601"/>
          </a:xfrm>
        </p:spPr>
        <p:txBody>
          <a:bodyPr vert="eaVert"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2 för vertikal text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2" y="609600"/>
            <a:ext cx="7543800" cy="5181600"/>
          </a:xfrm>
        </p:spPr>
        <p:txBody>
          <a:bodyPr vert="eaVert" rtlCol="0" anchor="t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C66650-EF9E-4712-98AB-77051D2BFD6E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36567775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fld id="{A9F6A47D-7B03-47D1-B586-45FDC0C25E8C}" type="datetime1">
              <a:rPr lang="sv-SE" noProof="0" smtClean="0"/>
              <a:t>2026-10-29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2497670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</p:sldLayoutIdLst>
  <p:transition spd="slow">
    <p:wipe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orsnasifsk.se/nyheter/?ID=453509&amp;NID=130357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mailto:volontar@korsnasifsk.se" TargetMode="Externa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043" y="4398392"/>
            <a:ext cx="5387608" cy="1288370"/>
          </a:xfrm>
        </p:spPr>
        <p:txBody>
          <a:bodyPr rtlCol="0">
            <a:normAutofit/>
          </a:bodyPr>
          <a:lstStyle/>
          <a:p>
            <a:pPr rtl="0"/>
            <a:r>
              <a:rPr lang="sv-SE" b="1" dirty="0">
                <a:solidFill>
                  <a:schemeClr val="tx1"/>
                </a:solidFill>
              </a:rPr>
              <a:t>FÖRÄLDRAMÖTE</a:t>
            </a:r>
            <a:br>
              <a:rPr lang="sv-SE" b="1" dirty="0">
                <a:solidFill>
                  <a:schemeClr val="tx1"/>
                </a:solidFill>
              </a:rPr>
            </a:br>
            <a:r>
              <a:rPr lang="sv-SE" b="1" dirty="0">
                <a:solidFill>
                  <a:schemeClr val="tx1"/>
                </a:solidFill>
              </a:rPr>
              <a:t>2026-10-13</a:t>
            </a:r>
          </a:p>
        </p:txBody>
      </p:sp>
      <p:sp>
        <p:nvSpPr>
          <p:cNvPr id="64" name="Rektangulär 63">
            <a:extLst>
              <a:ext uri="{FF2B5EF4-FFF2-40B4-BE49-F238E27FC236}">
                <a16:creationId xmlns:a16="http://schemas.microsoft.com/office/drawing/2014/main" id="{E7EE51AF-124C-4480-A4EA-7C1E9F8CC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66" name="Rektangulär 65">
            <a:extLst>
              <a:ext uri="{FF2B5EF4-FFF2-40B4-BE49-F238E27FC236}">
                <a16:creationId xmlns:a16="http://schemas.microsoft.com/office/drawing/2014/main" id="{48757540-E5B7-47A6-BD81-8B54DAF68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85061" y="160868"/>
            <a:ext cx="1846073" cy="277885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68" name="Rektangulär 67">
            <a:extLst>
              <a:ext uri="{FF2B5EF4-FFF2-40B4-BE49-F238E27FC236}">
                <a16:creationId xmlns:a16="http://schemas.microsoft.com/office/drawing/2014/main" id="{6C0983F6-1C8E-4D0F-98C9-3667AD6E7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7" y="4071410"/>
            <a:ext cx="1898121" cy="26445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EE1B592D-31D6-3841-8CC1-3C629FEDB5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299" r="24299"/>
          <a:stretch/>
        </p:blipFill>
        <p:spPr>
          <a:xfrm>
            <a:off x="8314455" y="3100590"/>
            <a:ext cx="3716680" cy="3615331"/>
          </a:xfrm>
          <a:prstGeom prst="rect">
            <a:avLst/>
          </a:prstGeom>
        </p:spPr>
      </p:pic>
      <p:pic>
        <p:nvPicPr>
          <p:cNvPr id="10" name="Bild 9">
            <a:extLst>
              <a:ext uri="{FF2B5EF4-FFF2-40B4-BE49-F238E27FC236}">
                <a16:creationId xmlns:a16="http://schemas.microsoft.com/office/drawing/2014/main" id="{7480DF21-DE52-7742-819E-D9D5B41482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870" r="24870"/>
          <a:stretch/>
        </p:blipFill>
        <p:spPr>
          <a:xfrm>
            <a:off x="6256867" y="160867"/>
            <a:ext cx="3767328" cy="3747805"/>
          </a:xfrm>
          <a:custGeom>
            <a:avLst/>
            <a:gdLst>
              <a:gd name="connsiteX0" fmla="*/ 0 w 3767328"/>
              <a:gd name="connsiteY0" fmla="*/ 0 h 3747805"/>
              <a:gd name="connsiteX1" fmla="*/ 3767328 w 3767328"/>
              <a:gd name="connsiteY1" fmla="*/ 0 h 3747805"/>
              <a:gd name="connsiteX2" fmla="*/ 3767328 w 3767328"/>
              <a:gd name="connsiteY2" fmla="*/ 2778856 h 3747805"/>
              <a:gd name="connsiteX3" fmla="*/ 1896721 w 3767328"/>
              <a:gd name="connsiteY3" fmla="*/ 2778856 h 3747805"/>
              <a:gd name="connsiteX4" fmla="*/ 1896721 w 3767328"/>
              <a:gd name="connsiteY4" fmla="*/ 3747805 h 3747805"/>
              <a:gd name="connsiteX5" fmla="*/ 0 w 3767328"/>
              <a:gd name="connsiteY5" fmla="*/ 3747805 h 374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7328" h="3747805">
                <a:moveTo>
                  <a:pt x="0" y="0"/>
                </a:moveTo>
                <a:lnTo>
                  <a:pt x="3767328" y="0"/>
                </a:lnTo>
                <a:lnTo>
                  <a:pt x="3767328" y="2778856"/>
                </a:lnTo>
                <a:lnTo>
                  <a:pt x="1896721" y="2778856"/>
                </a:lnTo>
                <a:lnTo>
                  <a:pt x="1896721" y="3747805"/>
                </a:lnTo>
                <a:lnTo>
                  <a:pt x="0" y="3747805"/>
                </a:lnTo>
                <a:close/>
              </a:path>
            </a:pathLst>
          </a:cu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6AC1EBEB-9D74-3E4C-9BDC-668D2D212A5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392" r="33392"/>
          <a:stretch/>
        </p:blipFill>
        <p:spPr>
          <a:xfrm>
            <a:off x="10185061" y="160868"/>
            <a:ext cx="1846073" cy="2778854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8D11AB9E-363B-C248-9288-085B4151B41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2056" r="32056"/>
          <a:stretch/>
        </p:blipFill>
        <p:spPr>
          <a:xfrm>
            <a:off x="6256867" y="4071410"/>
            <a:ext cx="1898121" cy="2644511"/>
          </a:xfrm>
          <a:prstGeom prst="rect">
            <a:avLst/>
          </a:prstGeom>
        </p:spPr>
      </p:pic>
      <p:sp>
        <p:nvSpPr>
          <p:cNvPr id="21" name="Platshållare för innehåll 19">
            <a:extLst>
              <a:ext uri="{FF2B5EF4-FFF2-40B4-BE49-F238E27FC236}">
                <a16:creationId xmlns:a16="http://schemas.microsoft.com/office/drawing/2014/main" id="{8BC6FACA-E6C1-45E5-AC1F-1CA0AA43979E}"/>
              </a:ext>
            </a:extLst>
          </p:cNvPr>
          <p:cNvSpPr txBox="1">
            <a:spLocks/>
          </p:cNvSpPr>
          <p:nvPr/>
        </p:nvSpPr>
        <p:spPr>
          <a:xfrm>
            <a:off x="956172" y="2648175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solidFill>
                <a:schemeClr val="bg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23" name="Platshållare för innehåll 19">
            <a:extLst>
              <a:ext uri="{FF2B5EF4-FFF2-40B4-BE49-F238E27FC236}">
                <a16:creationId xmlns:a16="http://schemas.microsoft.com/office/drawing/2014/main" id="{67FF5BD9-D907-3EF3-6133-074C69079CBC}"/>
              </a:ext>
            </a:extLst>
          </p:cNvPr>
          <p:cNvSpPr txBox="1">
            <a:spLocks/>
          </p:cNvSpPr>
          <p:nvPr/>
        </p:nvSpPr>
        <p:spPr>
          <a:xfrm>
            <a:off x="960747" y="3908672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solidFill>
                <a:schemeClr val="bg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pic>
        <p:nvPicPr>
          <p:cNvPr id="31" name="Bildobjekt 30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2EADBDC1-AE2F-B3B5-6013-DF9C8B3C32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5" name="Bildobjekt 4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817EEF38-8980-19DB-03D2-C2DADDC49B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1832" y="1460045"/>
            <a:ext cx="2537229" cy="25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098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392" y="160868"/>
            <a:ext cx="4283441" cy="1288370"/>
          </a:xfrm>
        </p:spPr>
        <p:txBody>
          <a:bodyPr rtlCol="0">
            <a:normAutofit/>
          </a:bodyPr>
          <a:lstStyle/>
          <a:p>
            <a:pPr rtl="0"/>
            <a:r>
              <a:rPr lang="sv-SE" b="1" dirty="0">
                <a:solidFill>
                  <a:schemeClr val="tx1"/>
                </a:solidFill>
              </a:rPr>
              <a:t>DAGENS AGENDA</a:t>
            </a:r>
          </a:p>
        </p:txBody>
      </p:sp>
      <p:sp>
        <p:nvSpPr>
          <p:cNvPr id="64" name="Rektangulär 63">
            <a:extLst>
              <a:ext uri="{FF2B5EF4-FFF2-40B4-BE49-F238E27FC236}">
                <a16:creationId xmlns:a16="http://schemas.microsoft.com/office/drawing/2014/main" id="{E7EE51AF-124C-4480-A4EA-7C1E9F8CC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66" name="Rektangulär 65">
            <a:extLst>
              <a:ext uri="{FF2B5EF4-FFF2-40B4-BE49-F238E27FC236}">
                <a16:creationId xmlns:a16="http://schemas.microsoft.com/office/drawing/2014/main" id="{48757540-E5B7-47A6-BD81-8B54DAF68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85061" y="160868"/>
            <a:ext cx="1846073" cy="277885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68" name="Rektangulär 67">
            <a:extLst>
              <a:ext uri="{FF2B5EF4-FFF2-40B4-BE49-F238E27FC236}">
                <a16:creationId xmlns:a16="http://schemas.microsoft.com/office/drawing/2014/main" id="{6C0983F6-1C8E-4D0F-98C9-3667AD6E7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7" y="4071410"/>
            <a:ext cx="1898121" cy="26445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EE1B592D-31D6-3841-8CC1-3C629FEDB5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299" r="24299"/>
          <a:stretch/>
        </p:blipFill>
        <p:spPr>
          <a:xfrm>
            <a:off x="8314455" y="3100590"/>
            <a:ext cx="3716680" cy="3615331"/>
          </a:xfrm>
          <a:prstGeom prst="rect">
            <a:avLst/>
          </a:prstGeom>
        </p:spPr>
      </p:pic>
      <p:pic>
        <p:nvPicPr>
          <p:cNvPr id="10" name="Bild 9">
            <a:extLst>
              <a:ext uri="{FF2B5EF4-FFF2-40B4-BE49-F238E27FC236}">
                <a16:creationId xmlns:a16="http://schemas.microsoft.com/office/drawing/2014/main" id="{7480DF21-DE52-7742-819E-D9D5B41482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870" r="24870"/>
          <a:stretch/>
        </p:blipFill>
        <p:spPr>
          <a:xfrm>
            <a:off x="6256867" y="160867"/>
            <a:ext cx="3767328" cy="3747805"/>
          </a:xfrm>
          <a:custGeom>
            <a:avLst/>
            <a:gdLst>
              <a:gd name="connsiteX0" fmla="*/ 0 w 3767328"/>
              <a:gd name="connsiteY0" fmla="*/ 0 h 3747805"/>
              <a:gd name="connsiteX1" fmla="*/ 3767328 w 3767328"/>
              <a:gd name="connsiteY1" fmla="*/ 0 h 3747805"/>
              <a:gd name="connsiteX2" fmla="*/ 3767328 w 3767328"/>
              <a:gd name="connsiteY2" fmla="*/ 2778856 h 3747805"/>
              <a:gd name="connsiteX3" fmla="*/ 1896721 w 3767328"/>
              <a:gd name="connsiteY3" fmla="*/ 2778856 h 3747805"/>
              <a:gd name="connsiteX4" fmla="*/ 1896721 w 3767328"/>
              <a:gd name="connsiteY4" fmla="*/ 3747805 h 3747805"/>
              <a:gd name="connsiteX5" fmla="*/ 0 w 3767328"/>
              <a:gd name="connsiteY5" fmla="*/ 3747805 h 374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7328" h="3747805">
                <a:moveTo>
                  <a:pt x="0" y="0"/>
                </a:moveTo>
                <a:lnTo>
                  <a:pt x="3767328" y="0"/>
                </a:lnTo>
                <a:lnTo>
                  <a:pt x="3767328" y="2778856"/>
                </a:lnTo>
                <a:lnTo>
                  <a:pt x="1896721" y="2778856"/>
                </a:lnTo>
                <a:lnTo>
                  <a:pt x="1896721" y="3747805"/>
                </a:lnTo>
                <a:lnTo>
                  <a:pt x="0" y="3747805"/>
                </a:lnTo>
                <a:close/>
              </a:path>
            </a:pathLst>
          </a:cu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6AC1EBEB-9D74-3E4C-9BDC-668D2D212A5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392" r="33392"/>
          <a:stretch/>
        </p:blipFill>
        <p:spPr>
          <a:xfrm>
            <a:off x="10185061" y="160868"/>
            <a:ext cx="1846073" cy="2778854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8D11AB9E-363B-C248-9288-085B4151B41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2056" r="32056"/>
          <a:stretch/>
        </p:blipFill>
        <p:spPr>
          <a:xfrm>
            <a:off x="6256867" y="4071410"/>
            <a:ext cx="1898121" cy="2644511"/>
          </a:xfrm>
          <a:prstGeom prst="rect">
            <a:avLst/>
          </a:prstGeom>
        </p:spPr>
      </p:pic>
      <p:sp>
        <p:nvSpPr>
          <p:cNvPr id="21" name="Platshållare för innehåll 19">
            <a:extLst>
              <a:ext uri="{FF2B5EF4-FFF2-40B4-BE49-F238E27FC236}">
                <a16:creationId xmlns:a16="http://schemas.microsoft.com/office/drawing/2014/main" id="{8BC6FACA-E6C1-45E5-AC1F-1CA0AA43979E}"/>
              </a:ext>
            </a:extLst>
          </p:cNvPr>
          <p:cNvSpPr txBox="1">
            <a:spLocks/>
          </p:cNvSpPr>
          <p:nvPr/>
        </p:nvSpPr>
        <p:spPr>
          <a:xfrm>
            <a:off x="956172" y="2648175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solidFill>
                <a:schemeClr val="bg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25" name="Platshållare för innehåll 19">
            <a:extLst>
              <a:ext uri="{FF2B5EF4-FFF2-40B4-BE49-F238E27FC236}">
                <a16:creationId xmlns:a16="http://schemas.microsoft.com/office/drawing/2014/main" id="{04A1B633-F901-27C7-D785-6325D3ED041E}"/>
              </a:ext>
            </a:extLst>
          </p:cNvPr>
          <p:cNvSpPr txBox="1">
            <a:spLocks/>
          </p:cNvSpPr>
          <p:nvPr/>
        </p:nvSpPr>
        <p:spPr>
          <a:xfrm>
            <a:off x="980641" y="3762336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26" name="Platshållare för innehåll 19">
            <a:extLst>
              <a:ext uri="{FF2B5EF4-FFF2-40B4-BE49-F238E27FC236}">
                <a16:creationId xmlns:a16="http://schemas.microsoft.com/office/drawing/2014/main" id="{43D07A2C-0130-C0CE-8F92-022C6A43B677}"/>
              </a:ext>
            </a:extLst>
          </p:cNvPr>
          <p:cNvSpPr txBox="1">
            <a:spLocks/>
          </p:cNvSpPr>
          <p:nvPr/>
        </p:nvSpPr>
        <p:spPr>
          <a:xfrm>
            <a:off x="1005647" y="4178130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28" name="Platshållare för innehåll 19">
            <a:extLst>
              <a:ext uri="{FF2B5EF4-FFF2-40B4-BE49-F238E27FC236}">
                <a16:creationId xmlns:a16="http://schemas.microsoft.com/office/drawing/2014/main" id="{5E805822-D74E-20A6-5CA9-63EE67DA8B7C}"/>
              </a:ext>
            </a:extLst>
          </p:cNvPr>
          <p:cNvSpPr txBox="1">
            <a:spLocks/>
          </p:cNvSpPr>
          <p:nvPr/>
        </p:nvSpPr>
        <p:spPr>
          <a:xfrm>
            <a:off x="717885" y="1262829"/>
            <a:ext cx="5139828" cy="6211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sv-SE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TRÄNING, UTBILDNING, LÄGER &amp; TÄVLINGAR</a:t>
            </a:r>
          </a:p>
          <a:p>
            <a:r>
              <a:rPr lang="sv-SE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HEMSIDAN- APPEN &amp; KLUBBKLÄDER</a:t>
            </a:r>
          </a:p>
          <a:p>
            <a:r>
              <a:rPr lang="sv-SE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MEDLEMSKAP</a:t>
            </a:r>
          </a:p>
          <a:p>
            <a:r>
              <a:rPr lang="sv-SE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ARENAN PUMPEN</a:t>
            </a:r>
          </a:p>
          <a:p>
            <a:r>
              <a:rPr lang="sv-SE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EKONOMI</a:t>
            </a:r>
          </a:p>
          <a:p>
            <a:r>
              <a:rPr lang="sv-SE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SKID-VM</a:t>
            </a:r>
          </a:p>
          <a:p>
            <a:r>
              <a:rPr lang="sv-SE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ÖVRIGA ARRANGEMANG</a:t>
            </a:r>
          </a:p>
          <a:p>
            <a:r>
              <a:rPr lang="sv-SE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ÖVRIGA FRÅGOR</a:t>
            </a:r>
          </a:p>
          <a:p>
            <a:endParaRPr lang="sv-SE" b="1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0" indent="0">
              <a:buNone/>
            </a:pPr>
            <a:endParaRPr lang="sv-SE" b="1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0" indent="0">
              <a:buNone/>
            </a:pPr>
            <a:endParaRPr lang="sv-SE" b="1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0" indent="0">
              <a:buNone/>
            </a:pPr>
            <a:endParaRPr lang="sv-SE" b="1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0" indent="0">
              <a:buNone/>
            </a:pPr>
            <a:endParaRPr lang="sv-SE" b="1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0" indent="0">
              <a:buNone/>
            </a:pPr>
            <a:endParaRPr lang="sv-SE" b="1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29" name="Platshållare för innehåll 19">
            <a:extLst>
              <a:ext uri="{FF2B5EF4-FFF2-40B4-BE49-F238E27FC236}">
                <a16:creationId xmlns:a16="http://schemas.microsoft.com/office/drawing/2014/main" id="{98DD264E-AADB-FC9D-3E59-F62F44811B31}"/>
              </a:ext>
            </a:extLst>
          </p:cNvPr>
          <p:cNvSpPr txBox="1">
            <a:spLocks/>
          </p:cNvSpPr>
          <p:nvPr/>
        </p:nvSpPr>
        <p:spPr>
          <a:xfrm>
            <a:off x="980641" y="2541337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pic>
        <p:nvPicPr>
          <p:cNvPr id="31" name="Bildobjekt 30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2EADBDC1-AE2F-B3B5-6013-DF9C8B3C32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sp>
        <p:nvSpPr>
          <p:cNvPr id="37" name="Platshållare för innehåll 19">
            <a:extLst>
              <a:ext uri="{FF2B5EF4-FFF2-40B4-BE49-F238E27FC236}">
                <a16:creationId xmlns:a16="http://schemas.microsoft.com/office/drawing/2014/main" id="{938512D6-5012-0EDF-CA0B-AAA20E028C9E}"/>
              </a:ext>
            </a:extLst>
          </p:cNvPr>
          <p:cNvSpPr txBox="1">
            <a:spLocks/>
          </p:cNvSpPr>
          <p:nvPr/>
        </p:nvSpPr>
        <p:spPr>
          <a:xfrm>
            <a:off x="968624" y="1762704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46" name="Platshållare för innehåll 19">
            <a:extLst>
              <a:ext uri="{FF2B5EF4-FFF2-40B4-BE49-F238E27FC236}">
                <a16:creationId xmlns:a16="http://schemas.microsoft.com/office/drawing/2014/main" id="{A2B00712-71C7-B18F-7AF1-85542174D664}"/>
              </a:ext>
            </a:extLst>
          </p:cNvPr>
          <p:cNvSpPr txBox="1">
            <a:spLocks/>
          </p:cNvSpPr>
          <p:nvPr/>
        </p:nvSpPr>
        <p:spPr>
          <a:xfrm>
            <a:off x="980641" y="2939722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48" name="Platshållare för innehåll 19">
            <a:extLst>
              <a:ext uri="{FF2B5EF4-FFF2-40B4-BE49-F238E27FC236}">
                <a16:creationId xmlns:a16="http://schemas.microsoft.com/office/drawing/2014/main" id="{7579D770-EB9E-E773-3D04-5BB91E9FB53C}"/>
              </a:ext>
            </a:extLst>
          </p:cNvPr>
          <p:cNvSpPr txBox="1">
            <a:spLocks/>
          </p:cNvSpPr>
          <p:nvPr/>
        </p:nvSpPr>
        <p:spPr>
          <a:xfrm>
            <a:off x="980641" y="2167626"/>
            <a:ext cx="4638784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308411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529939" cy="5571065"/>
          </a:xfrm>
          <a:noFill/>
          <a:ln>
            <a:noFill/>
          </a:ln>
        </p:spPr>
        <p:txBody>
          <a:bodyPr rtlCol="0" anchor="ctr">
            <a:normAutofit/>
          </a:bodyPr>
          <a:lstStyle/>
          <a:p>
            <a:pPr rtl="0"/>
            <a:r>
              <a:rPr lang="sv-SE" sz="3600" b="1" dirty="0">
                <a:solidFill>
                  <a:srgbClr val="FAD227"/>
                </a:solidFill>
              </a:rPr>
              <a:t>TRÄNING/</a:t>
            </a:r>
            <a:br>
              <a:rPr lang="sv-SE" sz="3600" b="1" dirty="0">
                <a:solidFill>
                  <a:srgbClr val="FAD227"/>
                </a:solidFill>
              </a:rPr>
            </a:br>
            <a:r>
              <a:rPr lang="sv-SE" sz="3600" b="1" dirty="0">
                <a:solidFill>
                  <a:srgbClr val="FAD227"/>
                </a:solidFill>
              </a:rPr>
              <a:t>UTBILDNING</a:t>
            </a:r>
            <a:br>
              <a:rPr lang="sv-SE" sz="3600" b="1" dirty="0">
                <a:solidFill>
                  <a:srgbClr val="FAD227"/>
                </a:solidFill>
              </a:rPr>
            </a:br>
            <a:endParaRPr lang="sv-SE" sz="3600" b="1" dirty="0">
              <a:solidFill>
                <a:srgbClr val="FAD227"/>
              </a:solidFill>
            </a:endParaRPr>
          </a:p>
        </p:txBody>
      </p:sp>
      <p:sp>
        <p:nvSpPr>
          <p:cNvPr id="11" name="Rektangulär 10">
            <a:extLst>
              <a:ext uri="{FF2B5EF4-FFF2-40B4-BE49-F238E27FC236}">
                <a16:creationId xmlns:a16="http://schemas.microsoft.com/office/drawing/2014/main" id="{8FBC750A-B8E7-49A0-A00A-F72451271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13" name="Rektangulär 12">
            <a:extLst>
              <a:ext uri="{FF2B5EF4-FFF2-40B4-BE49-F238E27FC236}">
                <a16:creationId xmlns:a16="http://schemas.microsoft.com/office/drawing/2014/main" id="{544D0436-4FAC-43D1-9565-515BBE80D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sv-SE" dirty="0"/>
          </a:p>
        </p:txBody>
      </p:sp>
      <p:cxnSp>
        <p:nvCxnSpPr>
          <p:cNvPr id="15" name="Rak 14">
            <a:extLst>
              <a:ext uri="{FF2B5EF4-FFF2-40B4-BE49-F238E27FC236}">
                <a16:creationId xmlns:a16="http://schemas.microsoft.com/office/drawing/2014/main" id="{9F82E424-AAF6-43AC-AC56-03BA23E0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ruta 4">
            <a:extLst>
              <a:ext uri="{FF2B5EF4-FFF2-40B4-BE49-F238E27FC236}">
                <a16:creationId xmlns:a16="http://schemas.microsoft.com/office/drawing/2014/main" id="{47858E34-CC30-41ED-AA02-9884EAD0B1DD}"/>
              </a:ext>
            </a:extLst>
          </p:cNvPr>
          <p:cNvSpPr txBox="1"/>
          <p:nvPr/>
        </p:nvSpPr>
        <p:spPr>
          <a:xfrm>
            <a:off x="1361560" y="288554"/>
            <a:ext cx="6309536" cy="5918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b="1" dirty="0"/>
              <a:t>OM VÅRA GRUPPER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400" dirty="0"/>
              <a:t>GUL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400" dirty="0"/>
              <a:t>GRÖN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400" dirty="0"/>
              <a:t>BLÅ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400" dirty="0"/>
              <a:t>RÖD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400" dirty="0"/>
              <a:t>SVART/LILA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b="1" dirty="0"/>
              <a:t>TRÄNINGSDAGAR</a:t>
            </a:r>
          </a:p>
          <a:p>
            <a:pPr lvl="1">
              <a:lnSpc>
                <a:spcPct val="150000"/>
              </a:lnSpc>
            </a:pPr>
            <a:r>
              <a:rPr lang="sv-SE" sz="2400" dirty="0"/>
              <a:t>TISDAGAR &amp; TORSDAGAR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b="1" dirty="0"/>
              <a:t>UTBILDNING &amp; LEDARE</a:t>
            </a:r>
            <a:endParaRPr lang="sv-SE" sz="24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400" b="1" dirty="0"/>
              <a:t>NPF</a:t>
            </a:r>
            <a:endParaRPr lang="sv-SE" sz="2800" b="1" dirty="0"/>
          </a:p>
        </p:txBody>
      </p:sp>
      <p:pic>
        <p:nvPicPr>
          <p:cNvPr id="7" name="Bildobjekt 6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013AF941-7D03-C21D-3662-5819E3674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92798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529939" cy="5571065"/>
          </a:xfrm>
          <a:noFill/>
          <a:ln>
            <a:noFill/>
          </a:ln>
        </p:spPr>
        <p:txBody>
          <a:bodyPr rtlCol="0" anchor="ctr">
            <a:normAutofit/>
          </a:bodyPr>
          <a:lstStyle/>
          <a:p>
            <a:pPr rtl="0"/>
            <a:r>
              <a:rPr lang="sv-SE" sz="3600" b="1" dirty="0">
                <a:solidFill>
                  <a:srgbClr val="FAD227"/>
                </a:solidFill>
              </a:rPr>
              <a:t>TRÄNING/</a:t>
            </a:r>
            <a:br>
              <a:rPr lang="sv-SE" sz="3600" b="1" dirty="0">
                <a:solidFill>
                  <a:srgbClr val="FAD227"/>
                </a:solidFill>
              </a:rPr>
            </a:br>
            <a:r>
              <a:rPr lang="sv-SE" sz="3600" b="1" dirty="0">
                <a:solidFill>
                  <a:srgbClr val="FAD227"/>
                </a:solidFill>
              </a:rPr>
              <a:t>UTBILDNING</a:t>
            </a:r>
            <a:br>
              <a:rPr lang="sv-SE" sz="3600" b="1" dirty="0">
                <a:solidFill>
                  <a:srgbClr val="FAD227"/>
                </a:solidFill>
              </a:rPr>
            </a:br>
            <a:r>
              <a:rPr lang="sv-SE" sz="3600" b="1" dirty="0">
                <a:solidFill>
                  <a:srgbClr val="FAD227"/>
                </a:solidFill>
              </a:rPr>
              <a:t>&amp; TÄVLING</a:t>
            </a:r>
          </a:p>
        </p:txBody>
      </p:sp>
      <p:sp>
        <p:nvSpPr>
          <p:cNvPr id="11" name="Rektangulär 10">
            <a:extLst>
              <a:ext uri="{FF2B5EF4-FFF2-40B4-BE49-F238E27FC236}">
                <a16:creationId xmlns:a16="http://schemas.microsoft.com/office/drawing/2014/main" id="{8FBC750A-B8E7-49A0-A00A-F72451271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13" name="Rektangulär 12">
            <a:extLst>
              <a:ext uri="{FF2B5EF4-FFF2-40B4-BE49-F238E27FC236}">
                <a16:creationId xmlns:a16="http://schemas.microsoft.com/office/drawing/2014/main" id="{544D0436-4FAC-43D1-9565-515BBE80D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sv-SE" dirty="0"/>
          </a:p>
        </p:txBody>
      </p:sp>
      <p:cxnSp>
        <p:nvCxnSpPr>
          <p:cNvPr id="15" name="Rak 14">
            <a:extLst>
              <a:ext uri="{FF2B5EF4-FFF2-40B4-BE49-F238E27FC236}">
                <a16:creationId xmlns:a16="http://schemas.microsoft.com/office/drawing/2014/main" id="{9F82E424-AAF6-43AC-AC56-03BA23E0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ruta 4">
            <a:extLst>
              <a:ext uri="{FF2B5EF4-FFF2-40B4-BE49-F238E27FC236}">
                <a16:creationId xmlns:a16="http://schemas.microsoft.com/office/drawing/2014/main" id="{47858E34-CC30-41ED-AA02-9884EAD0B1DD}"/>
              </a:ext>
            </a:extLst>
          </p:cNvPr>
          <p:cNvSpPr txBox="1"/>
          <p:nvPr/>
        </p:nvSpPr>
        <p:spPr>
          <a:xfrm>
            <a:off x="1361560" y="288554"/>
            <a:ext cx="6309536" cy="6958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OM VÅRA GRUPPER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UTBILDNING &amp; LEDARE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TRÄNINGSDAGAR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TÄVLING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Serie/Klubbtävlingar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Andra arrangörer i Dalarna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Skolskidtävling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Ski</a:t>
            </a:r>
            <a:r>
              <a:rPr lang="sv-SE" dirty="0"/>
              <a:t> Team </a:t>
            </a:r>
            <a:r>
              <a:rPr lang="sv-SE" dirty="0" err="1"/>
              <a:t>Ungdomscup</a:t>
            </a:r>
            <a:r>
              <a:rPr lang="sv-SE" dirty="0"/>
              <a:t> / Folksam Cup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LÄGER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Camp </a:t>
            </a:r>
            <a:r>
              <a:rPr lang="sv-SE" dirty="0" err="1"/>
              <a:t>Yollam</a:t>
            </a:r>
            <a:r>
              <a:rPr lang="sv-SE" dirty="0"/>
              <a:t> &amp; Vinterkampen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Snöläger</a:t>
            </a:r>
            <a:r>
              <a:rPr lang="sv-SE" dirty="0"/>
              <a:t> (</a:t>
            </a:r>
            <a:r>
              <a:rPr lang="sv-SE" dirty="0" err="1"/>
              <a:t>Alläger</a:t>
            </a:r>
            <a:r>
              <a:rPr lang="sv-SE" dirty="0"/>
              <a:t>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Familjeläger</a:t>
            </a:r>
          </a:p>
          <a:p>
            <a:pPr lvl="1">
              <a:lnSpc>
                <a:spcPct val="150000"/>
              </a:lnSpc>
            </a:pPr>
            <a:endParaRPr lang="sv-SE" sz="3600" dirty="0"/>
          </a:p>
        </p:txBody>
      </p:sp>
      <p:pic>
        <p:nvPicPr>
          <p:cNvPr id="7" name="Bildobjekt 6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013AF941-7D03-C21D-3662-5819E3674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4" name="Bildobjekt 3" descr="En bild som visar text, skärmbild, grafisk design, Teckensnitt">
            <a:extLst>
              <a:ext uri="{FF2B5EF4-FFF2-40B4-BE49-F238E27FC236}">
                <a16:creationId xmlns:a16="http://schemas.microsoft.com/office/drawing/2014/main" id="{EE03B8CE-5DD1-F580-DE4F-BA2931944C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98613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E31E6-F32B-A200-180C-74D147661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6B49E6-2431-DD49-38FB-A0365465B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529939" cy="5571065"/>
          </a:xfrm>
          <a:noFill/>
          <a:ln>
            <a:noFill/>
          </a:ln>
        </p:spPr>
        <p:txBody>
          <a:bodyPr rtlCol="0" anchor="ctr">
            <a:normAutofit/>
          </a:bodyPr>
          <a:lstStyle/>
          <a:p>
            <a:pPr rtl="0"/>
            <a:r>
              <a:rPr lang="sv-SE" sz="3600" b="1" dirty="0">
                <a:solidFill>
                  <a:srgbClr val="FAD227"/>
                </a:solidFill>
              </a:rPr>
              <a:t>LÄGER &amp; TÄVLING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BA9AE96-FB21-101A-E879-21B20F61C03D}"/>
              </a:ext>
            </a:extLst>
          </p:cNvPr>
          <p:cNvSpPr txBox="1"/>
          <p:nvPr/>
        </p:nvSpPr>
        <p:spPr>
          <a:xfrm>
            <a:off x="1361560" y="288554"/>
            <a:ext cx="6309536" cy="6958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b="1" dirty="0"/>
              <a:t>LÄGER</a:t>
            </a:r>
            <a:r>
              <a:rPr lang="sv-SE" sz="2800" dirty="0"/>
              <a:t>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Camp </a:t>
            </a:r>
            <a:r>
              <a:rPr lang="sv-SE" dirty="0" err="1"/>
              <a:t>Yollam</a:t>
            </a:r>
            <a:r>
              <a:rPr lang="sv-SE" dirty="0"/>
              <a:t> </a:t>
            </a:r>
            <a:r>
              <a:rPr lang="sv-SE" b="1" u="sng" dirty="0">
                <a:hlinkClick r:id="rId3"/>
              </a:rPr>
              <a:t>24-25/10</a:t>
            </a:r>
            <a:r>
              <a:rPr lang="sv-SE" b="1" u="sng" dirty="0"/>
              <a:t> (födda 2017och tidigare)</a:t>
            </a:r>
            <a:endParaRPr lang="sv-SE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Snöläger</a:t>
            </a:r>
            <a:r>
              <a:rPr lang="sv-SE" dirty="0"/>
              <a:t> (</a:t>
            </a:r>
            <a:r>
              <a:rPr lang="sv-SE" dirty="0" err="1"/>
              <a:t>Alläger</a:t>
            </a:r>
            <a:r>
              <a:rPr lang="sv-SE" dirty="0"/>
              <a:t>) 28-29/11 Orsa Grönklitt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Familjeläger – Idre Fjäll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Vinterkampen – Pumpen </a:t>
            </a:r>
            <a:endParaRPr lang="sv-SE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b="1" dirty="0"/>
              <a:t>TÄVLINGAR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Serie/Klubbtävlingar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KM 25/10 Löpning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Korsnäsloppet?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Andra arrangörer i Dalarna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Hedemora, Borlänge, Falun/Lugnet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Ski</a:t>
            </a:r>
            <a:r>
              <a:rPr lang="sv-SE" dirty="0"/>
              <a:t> Team </a:t>
            </a:r>
            <a:r>
              <a:rPr lang="sv-SE" dirty="0" err="1"/>
              <a:t>Ungdomscup</a:t>
            </a:r>
            <a:r>
              <a:rPr lang="sv-SE" dirty="0"/>
              <a:t> - 13–14 år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Folksam Cup - 15-16år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dirty="0"/>
          </a:p>
          <a:p>
            <a:pPr lvl="1">
              <a:lnSpc>
                <a:spcPct val="150000"/>
              </a:lnSpc>
            </a:pPr>
            <a:endParaRPr lang="sv-SE" sz="3600" dirty="0"/>
          </a:p>
        </p:txBody>
      </p:sp>
      <p:pic>
        <p:nvPicPr>
          <p:cNvPr id="7" name="Bildobjekt 6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585E6DD1-2E0D-0048-E92F-CEB4ECF53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79003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BFA8EB-7618-9207-A54A-21135AF63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91DA7D-9BF2-8D3B-AC2D-4A03C0762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742" y="2541037"/>
            <a:ext cx="5387608" cy="1288370"/>
          </a:xfrm>
        </p:spPr>
        <p:txBody>
          <a:bodyPr rtlCol="0">
            <a:normAutofit fontScale="90000"/>
          </a:bodyPr>
          <a:lstStyle/>
          <a:p>
            <a:pPr rtl="0"/>
            <a:r>
              <a:rPr lang="sv-SE" b="1" dirty="0">
                <a:solidFill>
                  <a:schemeClr val="tx1"/>
                </a:solidFill>
              </a:rPr>
              <a:t>FAMILJELÄGER</a:t>
            </a:r>
            <a:br>
              <a:rPr lang="sv-SE" b="1" dirty="0">
                <a:solidFill>
                  <a:schemeClr val="tx1"/>
                </a:solidFill>
              </a:rPr>
            </a:br>
            <a:r>
              <a:rPr lang="sv-SE" b="1" dirty="0">
                <a:solidFill>
                  <a:schemeClr val="tx1"/>
                </a:solidFill>
              </a:rPr>
              <a:t>IDRE FJÄLL</a:t>
            </a:r>
            <a:br>
              <a:rPr lang="sv-SE" b="1" dirty="0">
                <a:solidFill>
                  <a:schemeClr val="tx1"/>
                </a:solidFill>
              </a:rPr>
            </a:br>
            <a:r>
              <a:rPr lang="sv-SE" b="1" dirty="0">
                <a:solidFill>
                  <a:schemeClr val="tx1"/>
                </a:solidFill>
              </a:rPr>
              <a:t>11-13 December 2026</a:t>
            </a:r>
          </a:p>
        </p:txBody>
      </p:sp>
      <p:sp>
        <p:nvSpPr>
          <p:cNvPr id="64" name="Rektangulär 63">
            <a:extLst>
              <a:ext uri="{FF2B5EF4-FFF2-40B4-BE49-F238E27FC236}">
                <a16:creationId xmlns:a16="http://schemas.microsoft.com/office/drawing/2014/main" id="{B20A25D4-1595-BB18-07D3-31B6EBF31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66" name="Rektangulär 65">
            <a:extLst>
              <a:ext uri="{FF2B5EF4-FFF2-40B4-BE49-F238E27FC236}">
                <a16:creationId xmlns:a16="http://schemas.microsoft.com/office/drawing/2014/main" id="{D1F8AC00-C277-F17E-FF58-E9FC15017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85061" y="160868"/>
            <a:ext cx="1846073" cy="277885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68" name="Rektangulär 67">
            <a:extLst>
              <a:ext uri="{FF2B5EF4-FFF2-40B4-BE49-F238E27FC236}">
                <a16:creationId xmlns:a16="http://schemas.microsoft.com/office/drawing/2014/main" id="{67B5D649-7731-FB24-CF4B-B649606DC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7" y="4071410"/>
            <a:ext cx="1898121" cy="26445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BD85F729-7FF5-D242-4A83-FA063C3587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536" b="13536"/>
          <a:stretch/>
        </p:blipFill>
        <p:spPr>
          <a:xfrm>
            <a:off x="8314455" y="3100590"/>
            <a:ext cx="3716680" cy="3615331"/>
          </a:xfrm>
          <a:prstGeom prst="rect">
            <a:avLst/>
          </a:prstGeom>
        </p:spPr>
      </p:pic>
      <p:pic>
        <p:nvPicPr>
          <p:cNvPr id="10" name="Bild 9">
            <a:extLst>
              <a:ext uri="{FF2B5EF4-FFF2-40B4-BE49-F238E27FC236}">
                <a16:creationId xmlns:a16="http://schemas.microsoft.com/office/drawing/2014/main" id="{325B47FD-3B63-FC1B-5E63-774F124FC39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315" r="12315"/>
          <a:stretch/>
        </p:blipFill>
        <p:spPr>
          <a:xfrm>
            <a:off x="6256867" y="160867"/>
            <a:ext cx="3767328" cy="3747805"/>
          </a:xfrm>
          <a:custGeom>
            <a:avLst/>
            <a:gdLst>
              <a:gd name="connsiteX0" fmla="*/ 0 w 3767328"/>
              <a:gd name="connsiteY0" fmla="*/ 0 h 3747805"/>
              <a:gd name="connsiteX1" fmla="*/ 3767328 w 3767328"/>
              <a:gd name="connsiteY1" fmla="*/ 0 h 3747805"/>
              <a:gd name="connsiteX2" fmla="*/ 3767328 w 3767328"/>
              <a:gd name="connsiteY2" fmla="*/ 2778856 h 3747805"/>
              <a:gd name="connsiteX3" fmla="*/ 1896721 w 3767328"/>
              <a:gd name="connsiteY3" fmla="*/ 2778856 h 3747805"/>
              <a:gd name="connsiteX4" fmla="*/ 1896721 w 3767328"/>
              <a:gd name="connsiteY4" fmla="*/ 3747805 h 3747805"/>
              <a:gd name="connsiteX5" fmla="*/ 0 w 3767328"/>
              <a:gd name="connsiteY5" fmla="*/ 3747805 h 374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7328" h="3747805">
                <a:moveTo>
                  <a:pt x="0" y="0"/>
                </a:moveTo>
                <a:lnTo>
                  <a:pt x="3767328" y="0"/>
                </a:lnTo>
                <a:lnTo>
                  <a:pt x="3767328" y="2778856"/>
                </a:lnTo>
                <a:lnTo>
                  <a:pt x="1896721" y="2778856"/>
                </a:lnTo>
                <a:lnTo>
                  <a:pt x="1896721" y="3747805"/>
                </a:lnTo>
                <a:lnTo>
                  <a:pt x="0" y="3747805"/>
                </a:lnTo>
                <a:close/>
              </a:path>
            </a:pathLst>
          </a:cu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FAC7B2D0-9638-86A0-9770-657607C0EF2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392" r="33392"/>
          <a:stretch/>
        </p:blipFill>
        <p:spPr>
          <a:xfrm>
            <a:off x="10172795" y="160867"/>
            <a:ext cx="1846073" cy="2778854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076FDBBD-04DB-920B-6274-56DF194526D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091" r="23091"/>
          <a:stretch/>
        </p:blipFill>
        <p:spPr>
          <a:xfrm>
            <a:off x="6256867" y="4071410"/>
            <a:ext cx="1898121" cy="2644511"/>
          </a:xfrm>
          <a:prstGeom prst="rect">
            <a:avLst/>
          </a:prstGeom>
        </p:spPr>
      </p:pic>
      <p:sp>
        <p:nvSpPr>
          <p:cNvPr id="21" name="Platshållare för innehåll 19">
            <a:extLst>
              <a:ext uri="{FF2B5EF4-FFF2-40B4-BE49-F238E27FC236}">
                <a16:creationId xmlns:a16="http://schemas.microsoft.com/office/drawing/2014/main" id="{B9291310-C073-062E-B7F9-FB5342C71F05}"/>
              </a:ext>
            </a:extLst>
          </p:cNvPr>
          <p:cNvSpPr txBox="1">
            <a:spLocks/>
          </p:cNvSpPr>
          <p:nvPr/>
        </p:nvSpPr>
        <p:spPr>
          <a:xfrm>
            <a:off x="956172" y="2648175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solidFill>
                <a:schemeClr val="bg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pic>
        <p:nvPicPr>
          <p:cNvPr id="31" name="Bildobjekt 30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D7B3346D-19AD-BC5E-E508-EBBEDA73F8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20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HEMSIDAN &amp; APPEN</a:t>
            </a:r>
            <a:endParaRPr lang="sv-SE" dirty="0">
              <a:solidFill>
                <a:srgbClr val="FAD227"/>
              </a:solidFill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78F172A8-6231-D14E-A13D-8613F2AEAD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36149" y="1452012"/>
            <a:ext cx="3050619" cy="2407850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5D8F1927-EC97-404E-90EF-533BB92836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6523" y="3952874"/>
            <a:ext cx="2749872" cy="1725441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4979652" y="1742615"/>
            <a:ext cx="7212347" cy="6438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SPORTADMIN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ANMÄLAN TILL AKTIVTETER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MEDLEMSKAP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NYA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BEFINTLIGA</a:t>
            </a:r>
          </a:p>
          <a:p>
            <a:pPr>
              <a:lnSpc>
                <a:spcPct val="150000"/>
              </a:lnSpc>
            </a:pP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1599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F229B26C-9AE5-D584-3854-F6B787EE6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75" y="2272283"/>
            <a:ext cx="4655127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INTERSPORT </a:t>
            </a:r>
            <a:br>
              <a:rPr lang="sv-SE" b="1" dirty="0">
                <a:solidFill>
                  <a:srgbClr val="FAD227"/>
                </a:solidFill>
              </a:rPr>
            </a:br>
            <a:r>
              <a:rPr lang="sv-SE" b="1" dirty="0">
                <a:solidFill>
                  <a:srgbClr val="FAD227"/>
                </a:solidFill>
              </a:rPr>
              <a:t>&amp; KLUBBKLÄDER</a:t>
            </a:r>
            <a:endParaRPr lang="sv-SE" dirty="0">
              <a:solidFill>
                <a:srgbClr val="FAD227"/>
              </a:solidFill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B95A5B48-2776-7D98-3FEA-06D1FE3FABA0}"/>
              </a:ext>
            </a:extLst>
          </p:cNvPr>
          <p:cNvSpPr txBox="1"/>
          <p:nvPr/>
        </p:nvSpPr>
        <p:spPr>
          <a:xfrm>
            <a:off x="4661622" y="521887"/>
            <a:ext cx="7212347" cy="5071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REGISTRERA ERA KÖP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sz="4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sz="4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sz="4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KLUBBKLÄDER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Filip Andersson, filip.andersson@korsnasifsk.se</a:t>
            </a:r>
            <a:endParaRPr lang="sv-SE" sz="4000" dirty="0"/>
          </a:p>
        </p:txBody>
      </p:sp>
      <p:pic>
        <p:nvPicPr>
          <p:cNvPr id="7" name="Bildobjekt 6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4A20F9DE-BBC0-D0B4-E12D-2C39C8AFE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C69214E2-EC72-D19A-9A04-088CCE52B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586" y="1605586"/>
            <a:ext cx="2301849" cy="230184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91630725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MEDLEMSKAP</a:t>
            </a:r>
            <a:endParaRPr lang="sv-SE" dirty="0">
              <a:solidFill>
                <a:srgbClr val="FAD227"/>
              </a:solidFill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78F172A8-6231-D14E-A13D-8613F2AEAD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36149" y="1452012"/>
            <a:ext cx="3050619" cy="2407850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5D8F1927-EC97-404E-90EF-533BB92836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6523" y="3952874"/>
            <a:ext cx="2749872" cy="1725441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4979652" y="1742615"/>
            <a:ext cx="7212347" cy="3945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600" dirty="0"/>
              <a:t>400kr/år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INGA TRÄNINGSAVGIFTER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SPÅRKORT INGÅR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VIA HEMSIDAN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25402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91DF10-0BA5-D503-3040-88F0D70E5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248A74-9D9D-50C9-466E-9A081C7F9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ARENAN PUMPEN</a:t>
            </a:r>
            <a:endParaRPr lang="sv-SE" dirty="0">
              <a:solidFill>
                <a:srgbClr val="FAD227"/>
              </a:solidFill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AD1F11F2-DDF6-6959-442B-FA3275BC0AA2}"/>
              </a:ext>
            </a:extLst>
          </p:cNvPr>
          <p:cNvSpPr txBox="1"/>
          <p:nvPr/>
        </p:nvSpPr>
        <p:spPr>
          <a:xfrm>
            <a:off x="4979652" y="1742615"/>
            <a:ext cx="7212347" cy="4037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600" dirty="0"/>
              <a:t>Vi sköter driften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600" dirty="0"/>
              <a:t>Vi gör investeringar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Driftbidrag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Vad är på gång?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68B0409E-242F-30D8-EDCB-3996C457B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7EA8333A-C449-35CC-6CAF-F6D910143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690" y="1357883"/>
            <a:ext cx="4106874" cy="3715142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02111169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D4AA37-27B1-6F41-5E29-889283104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E3E732-1D6E-2050-FE9C-7F9E9AA05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EKONOMI</a:t>
            </a:r>
            <a:endParaRPr lang="sv-SE" dirty="0">
              <a:solidFill>
                <a:srgbClr val="FAD227"/>
              </a:solidFill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685435C-65FD-86F1-4C29-14109DE88CD7}"/>
              </a:ext>
            </a:extLst>
          </p:cNvPr>
          <p:cNvSpPr txBox="1"/>
          <p:nvPr/>
        </p:nvSpPr>
        <p:spPr>
          <a:xfrm>
            <a:off x="4979652" y="1742615"/>
            <a:ext cx="7212347" cy="4684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600" dirty="0"/>
              <a:t>Stabil ekonomi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400 medlemmar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Omsätter ca 1 miljon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Ideella insatser skapar förutsättningar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89573021-034B-51A9-4F07-322002ABB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4" name="Bild 15">
            <a:extLst>
              <a:ext uri="{FF2B5EF4-FFF2-40B4-BE49-F238E27FC236}">
                <a16:creationId xmlns:a16="http://schemas.microsoft.com/office/drawing/2014/main" id="{CC2F639A-DCAC-8095-2784-085F3BDDD5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299" r="24299"/>
          <a:stretch/>
        </p:blipFill>
        <p:spPr>
          <a:xfrm>
            <a:off x="821112" y="1621334"/>
            <a:ext cx="3716680" cy="3615331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95826215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8992" y="0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ARBETSINSATSER 4 pass/familj</a:t>
            </a:r>
            <a:br>
              <a:rPr lang="sv-SE" b="1" dirty="0">
                <a:solidFill>
                  <a:srgbClr val="FAD227"/>
                </a:solidFill>
              </a:rPr>
            </a:br>
            <a:endParaRPr lang="sv-SE" dirty="0">
              <a:solidFill>
                <a:srgbClr val="FAD227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78F172A8-6231-D14E-A13D-8613F2AEAD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86455" y="1658429"/>
            <a:ext cx="3029721" cy="3029721"/>
          </a:xfrm>
          <a:prstGeom prst="rect">
            <a:avLst/>
          </a:prstGeom>
          <a:ln w="38100">
            <a:noFill/>
          </a:ln>
          <a:effectLst>
            <a:softEdge rad="101600"/>
          </a:effectLst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4979652" y="1256007"/>
            <a:ext cx="7212347" cy="4037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b="1" dirty="0"/>
              <a:t>SKID VM 15/2-7/3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400" dirty="0"/>
              <a:t>Nattvakt &amp; Avfallshantering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400" dirty="0">
                <a:hlinkClick r:id="rId5"/>
              </a:rPr>
              <a:t>volontar@korsnasifsk.se</a:t>
            </a:r>
            <a:endParaRPr lang="sv-SE" sz="24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400" dirty="0"/>
              <a:t>Kontaktperson: Anna Sjöström</a:t>
            </a:r>
          </a:p>
          <a:p>
            <a:pPr>
              <a:lnSpc>
                <a:spcPct val="150000"/>
              </a:lnSpc>
            </a:pPr>
            <a:endParaRPr lang="sv-SE" sz="3200" dirty="0"/>
          </a:p>
          <a:p>
            <a:pPr>
              <a:lnSpc>
                <a:spcPct val="150000"/>
              </a:lnSpc>
            </a:pP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310FD6FA-1568-0D5E-F058-87ED608D2B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9044" y="4236545"/>
            <a:ext cx="2313434" cy="2313434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737728909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29568" y="21760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STUGVÄRD</a:t>
            </a:r>
            <a:endParaRPr lang="sv-SE" dirty="0">
              <a:solidFill>
                <a:srgbClr val="FAD227"/>
              </a:solidFill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573577" y="1791628"/>
            <a:ext cx="7212347" cy="3853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FIKA &amp; STÄDNING AV KLUBBSTUGAN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1 gång/säsong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2 barn eller fler ev. 2 veckor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70D8968E-074D-A280-8030-B9E5CC52A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2351" y="1374323"/>
            <a:ext cx="3597215" cy="359721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799561308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83E024-52CC-37E6-2DD6-206E42796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74D407-60CE-1352-C4C8-E9F8436AB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29568" y="21760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Övriga arrangemang</a:t>
            </a:r>
            <a:endParaRPr lang="sv-SE" dirty="0">
              <a:solidFill>
                <a:srgbClr val="FAD227"/>
              </a:solidFill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48E92A9-2175-CFF5-F96D-6D60C2DBE7F5}"/>
              </a:ext>
            </a:extLst>
          </p:cNvPr>
          <p:cNvSpPr txBox="1"/>
          <p:nvPr/>
        </p:nvSpPr>
        <p:spPr>
          <a:xfrm>
            <a:off x="487313" y="1791628"/>
            <a:ext cx="7212347" cy="3114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Barnens Skidspel (årligen)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Korsnäsloppet (årligen)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U-23 VM (2028)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FB224688-C5FB-E7F4-612B-F5A8F0745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2CB3EABF-0651-FFE9-AA05-967F05D3A3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908" y="2220488"/>
            <a:ext cx="4937583" cy="197503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00949335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3134FA-1FDF-61EC-913B-6DB5B86E7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C58DAF-3206-4BB3-E2D2-BA239FBE6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29568" y="21760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KALENDER</a:t>
            </a:r>
            <a:endParaRPr lang="sv-SE" dirty="0">
              <a:solidFill>
                <a:srgbClr val="FAD227"/>
              </a:solidFill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CA854281-97D9-2065-C976-D1A8F6E6FD61}"/>
              </a:ext>
            </a:extLst>
          </p:cNvPr>
          <p:cNvSpPr txBox="1"/>
          <p:nvPr/>
        </p:nvSpPr>
        <p:spPr>
          <a:xfrm>
            <a:off x="487313" y="1791628"/>
            <a:ext cx="7212347" cy="3114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10 nov Bytesmarknad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24 nov Årsmöte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8 dec </a:t>
            </a:r>
            <a:r>
              <a:rPr lang="sv-SE" sz="3200" dirty="0" err="1"/>
              <a:t>Vallakurs</a:t>
            </a:r>
            <a:endParaRPr lang="sv-SE" sz="32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99FA5032-55B0-2451-5F02-F3018825BD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5FC61480-3DA9-CC1C-5FD0-F8C292DC65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908" y="2220488"/>
            <a:ext cx="4937583" cy="197503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617450828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77" y="1762627"/>
            <a:ext cx="3888291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ARBETSINSATSER - ÖVRIGA</a:t>
            </a:r>
            <a:endParaRPr lang="sv-SE" dirty="0">
              <a:solidFill>
                <a:srgbClr val="FAD227"/>
              </a:solidFill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4807124" y="1414811"/>
            <a:ext cx="7212347" cy="459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HJÄLP VID KLUBBARRANGAMANG /TÄVLINGAR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RÖJNING/LEDER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SNÖPRODUKTION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info@korsnasifsk.se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36812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080833-6B30-404E-B0FA-39D7DC4B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6980" y="1413163"/>
            <a:ext cx="8676222" cy="3200400"/>
          </a:xfrm>
        </p:spPr>
        <p:txBody>
          <a:bodyPr rtlCol="0">
            <a:noAutofit/>
          </a:bodyPr>
          <a:lstStyle/>
          <a:p>
            <a:pPr algn="l" rtl="0"/>
            <a:r>
              <a:rPr lang="sv-SE" sz="11700" b="1" dirty="0">
                <a:solidFill>
                  <a:srgbClr val="FAD227"/>
                </a:solidFill>
              </a:rPr>
              <a:t>Tack</a:t>
            </a:r>
            <a:r>
              <a:rPr lang="sv-SE" sz="11700" dirty="0">
                <a:solidFill>
                  <a:schemeClr val="tx1"/>
                </a:solidFill>
              </a:rPr>
              <a:t>!</a:t>
            </a:r>
            <a:br>
              <a:rPr lang="sv-SE" sz="11700" dirty="0">
                <a:solidFill>
                  <a:schemeClr val="tx1"/>
                </a:solidFill>
              </a:rPr>
            </a:br>
            <a:r>
              <a:rPr lang="sv-SE" dirty="0">
                <a:solidFill>
                  <a:schemeClr val="tx1"/>
                </a:solidFill>
              </a:rPr>
              <a:t>ÖVRIGA FRÅGOR?</a:t>
            </a:r>
            <a:endParaRPr lang="sv-SE" sz="11700" dirty="0">
              <a:solidFill>
                <a:schemeClr val="tx1"/>
              </a:solidFill>
            </a:endParaRPr>
          </a:p>
        </p:txBody>
      </p:sp>
      <p:pic>
        <p:nvPicPr>
          <p:cNvPr id="3" name="Bildobjekt 2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7E72BDDD-C49F-3654-D93D-EBDA99A49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3349" y="1898072"/>
            <a:ext cx="2761671" cy="276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61945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ät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521839_TF89821728_Win32" id="{0322175E-547A-4A0F-8769-C53D08C3F7FB}" vid="{2EBC4264-B233-4D2F-91CB-7395F25D0AE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1B8520-39D0-4E39-88E2-3CE8E9A6E44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6A89A57F-CF3F-47C6-90BB-70331E72BC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017D31-E675-491F-B600-F06278E25D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Skoldesign</Template>
  <TotalTime>382</TotalTime>
  <Words>326</Words>
  <Application>Microsoft Office PowerPoint</Application>
  <PresentationFormat>Bredbild</PresentationFormat>
  <Paragraphs>121</Paragraphs>
  <Slides>17</Slides>
  <Notes>16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1" baseType="lpstr">
      <vt:lpstr>Arial</vt:lpstr>
      <vt:lpstr>Calibri</vt:lpstr>
      <vt:lpstr>Century Gothic</vt:lpstr>
      <vt:lpstr>Nät</vt:lpstr>
      <vt:lpstr>FÖRÄLDRAMÖTE 2026-10-13</vt:lpstr>
      <vt:lpstr>DAGENS AGENDA</vt:lpstr>
      <vt:lpstr>TRÄNING/ UTBILDNING </vt:lpstr>
      <vt:lpstr>TRÄNING/ UTBILDNING &amp; TÄVLING</vt:lpstr>
      <vt:lpstr>LÄGER &amp; TÄVLING</vt:lpstr>
      <vt:lpstr>FAMILJELÄGER IDRE FJÄLL 11-13 December 2026</vt:lpstr>
      <vt:lpstr>HEMSIDAN &amp; APPEN</vt:lpstr>
      <vt:lpstr>INTERSPORT  &amp; KLUBBKLÄDER</vt:lpstr>
      <vt:lpstr>MEDLEMSKAP</vt:lpstr>
      <vt:lpstr>ARENAN PUMPEN</vt:lpstr>
      <vt:lpstr>EKONOMI</vt:lpstr>
      <vt:lpstr>ARBETSINSATSER 4 pass/familj </vt:lpstr>
      <vt:lpstr>STUGVÄRD</vt:lpstr>
      <vt:lpstr>Övriga arrangemang</vt:lpstr>
      <vt:lpstr>KALENDER</vt:lpstr>
      <vt:lpstr>ARBETSINSATSER - ÖVRIGA</vt:lpstr>
      <vt:lpstr>Tack! ÖVRIGA FRÅGOR?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Elofsson</dc:creator>
  <cp:lastModifiedBy>Robert Elofsson</cp:lastModifiedBy>
  <cp:revision>3</cp:revision>
  <dcterms:created xsi:type="dcterms:W3CDTF">2024-10-14T16:46:17Z</dcterms:created>
  <dcterms:modified xsi:type="dcterms:W3CDTF">2026-10-29T21:32:02Z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