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12" r:id="rId4"/>
  </p:sldMasterIdLst>
  <p:notesMasterIdLst>
    <p:notesMasterId r:id="rId19"/>
  </p:notesMasterIdLst>
  <p:handoutMasterIdLst>
    <p:handoutMasterId r:id="rId20"/>
  </p:handoutMasterIdLst>
  <p:sldIdLst>
    <p:sldId id="265" r:id="rId5"/>
    <p:sldId id="276" r:id="rId6"/>
    <p:sldId id="275" r:id="rId7"/>
    <p:sldId id="274" r:id="rId8"/>
    <p:sldId id="261" r:id="rId9"/>
    <p:sldId id="268" r:id="rId10"/>
    <p:sldId id="269" r:id="rId11"/>
    <p:sldId id="277" r:id="rId12"/>
    <p:sldId id="270" r:id="rId13"/>
    <p:sldId id="271" r:id="rId14"/>
    <p:sldId id="273" r:id="rId15"/>
    <p:sldId id="272" r:id="rId16"/>
    <p:sldId id="278" r:id="rId17"/>
    <p:sldId id="267" r:id="rId18"/>
  </p:sldIdLst>
  <p:sldSz cx="12192000" cy="6858000"/>
  <p:notesSz cx="6858000" cy="9144000"/>
  <p:defaultTextStyle>
    <a:defPPr rtl="0"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D227"/>
    <a:srgbClr val="FAEB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02FEC0-4B5F-4DBD-B7C0-2ED283A75E0B}" v="18" dt="2025-10-14T16:00:42.4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7" autoAdjust="0"/>
    <p:restoredTop sz="94687"/>
  </p:normalViewPr>
  <p:slideViewPr>
    <p:cSldViewPr snapToGrid="0" snapToObjects="1">
      <p:cViewPr varScale="1">
        <p:scale>
          <a:sx n="55" d="100"/>
          <a:sy n="55" d="100"/>
        </p:scale>
        <p:origin x="109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83" d="100"/>
          <a:sy n="83" d="100"/>
        </p:scale>
        <p:origin x="39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Elofsson" userId="77aeda9595849c6d" providerId="LiveId" clId="{AE1FC769-69EA-4E17-BE1F-802D8927FB4C}"/>
    <pc:docChg chg="undo custSel addSld delSld modSld sldOrd">
      <pc:chgData name="Robert Elofsson" userId="77aeda9595849c6d" providerId="LiveId" clId="{AE1FC769-69EA-4E17-BE1F-802D8927FB4C}" dt="2025-10-14T16:01:42.773" v="796" actId="20577"/>
      <pc:docMkLst>
        <pc:docMk/>
      </pc:docMkLst>
      <pc:sldChg chg="modSp del mod">
        <pc:chgData name="Robert Elofsson" userId="77aeda9595849c6d" providerId="LiveId" clId="{AE1FC769-69EA-4E17-BE1F-802D8927FB4C}" dt="2025-10-13T16:08:14.396" v="10" actId="47"/>
        <pc:sldMkLst>
          <pc:docMk/>
          <pc:sldMk cId="1414933892" sldId="259"/>
        </pc:sldMkLst>
        <pc:spChg chg="mod">
          <ac:chgData name="Robert Elofsson" userId="77aeda9595849c6d" providerId="LiveId" clId="{AE1FC769-69EA-4E17-BE1F-802D8927FB4C}" dt="2025-10-13T16:07:18.885" v="4"/>
          <ac:spMkLst>
            <pc:docMk/>
            <pc:sldMk cId="1414933892" sldId="259"/>
            <ac:spMk id="5" creationId="{47858E34-CC30-41ED-AA02-9884EAD0B1DD}"/>
          </ac:spMkLst>
        </pc:spChg>
      </pc:sldChg>
      <pc:sldChg chg="modSp mod">
        <pc:chgData name="Robert Elofsson" userId="77aeda9595849c6d" providerId="LiveId" clId="{AE1FC769-69EA-4E17-BE1F-802D8927FB4C}" dt="2025-10-13T16:09:28.350" v="78" actId="20577"/>
        <pc:sldMkLst>
          <pc:docMk/>
          <pc:sldMk cId="2706815994" sldId="261"/>
        </pc:sldMkLst>
        <pc:spChg chg="mod">
          <ac:chgData name="Robert Elofsson" userId="77aeda9595849c6d" providerId="LiveId" clId="{AE1FC769-69EA-4E17-BE1F-802D8927FB4C}" dt="2025-10-13T16:09:28.350" v="78" actId="20577"/>
          <ac:spMkLst>
            <pc:docMk/>
            <pc:sldMk cId="2706815994" sldId="261"/>
            <ac:spMk id="8" creationId="{8210F516-1CF8-8FD8-A181-44634CD6A2CE}"/>
          </ac:spMkLst>
        </pc:spChg>
      </pc:sldChg>
      <pc:sldChg chg="modSp mod">
        <pc:chgData name="Robert Elofsson" userId="77aeda9595849c6d" providerId="LiveId" clId="{AE1FC769-69EA-4E17-BE1F-802D8927FB4C}" dt="2025-10-13T16:42:24.957" v="571" actId="1076"/>
        <pc:sldMkLst>
          <pc:docMk/>
          <pc:sldMk cId="270140987" sldId="265"/>
        </pc:sldMkLst>
        <pc:spChg chg="mod">
          <ac:chgData name="Robert Elofsson" userId="77aeda9595849c6d" providerId="LiveId" clId="{AE1FC769-69EA-4E17-BE1F-802D8927FB4C}" dt="2025-10-13T16:42:24.957" v="571" actId="1076"/>
          <ac:spMkLst>
            <pc:docMk/>
            <pc:sldMk cId="270140987" sldId="265"/>
            <ac:spMk id="2" creationId="{A850B972-0B7A-40CD-9E79-07E8A87AB03C}"/>
          </ac:spMkLst>
        </pc:spChg>
      </pc:sldChg>
      <pc:sldChg chg="modSp mod">
        <pc:chgData name="Robert Elofsson" userId="77aeda9595849c6d" providerId="LiveId" clId="{AE1FC769-69EA-4E17-BE1F-802D8927FB4C}" dt="2025-10-13T16:14:24.861" v="147" actId="20577"/>
        <pc:sldMkLst>
          <pc:docMk/>
          <pc:sldMk cId="1916307259" sldId="268"/>
        </pc:sldMkLst>
        <pc:spChg chg="mod">
          <ac:chgData name="Robert Elofsson" userId="77aeda9595849c6d" providerId="LiveId" clId="{AE1FC769-69EA-4E17-BE1F-802D8927FB4C}" dt="2025-10-13T16:14:24.861" v="147" actId="20577"/>
          <ac:spMkLst>
            <pc:docMk/>
            <pc:sldMk cId="1916307259" sldId="268"/>
            <ac:spMk id="6" creationId="{B95A5B48-2776-7D98-3FEA-06D1FE3FABA0}"/>
          </ac:spMkLst>
        </pc:spChg>
      </pc:sldChg>
      <pc:sldChg chg="modSp mod">
        <pc:chgData name="Robert Elofsson" userId="77aeda9595849c6d" providerId="LiveId" clId="{AE1FC769-69EA-4E17-BE1F-802D8927FB4C}" dt="2025-10-13T16:14:54.665" v="153" actId="255"/>
        <pc:sldMkLst>
          <pc:docMk/>
          <pc:sldMk cId="3403425402" sldId="269"/>
        </pc:sldMkLst>
        <pc:spChg chg="mod">
          <ac:chgData name="Robert Elofsson" userId="77aeda9595849c6d" providerId="LiveId" clId="{AE1FC769-69EA-4E17-BE1F-802D8927FB4C}" dt="2025-10-13T16:14:54.665" v="153" actId="255"/>
          <ac:spMkLst>
            <pc:docMk/>
            <pc:sldMk cId="3403425402" sldId="269"/>
            <ac:spMk id="8" creationId="{8210F516-1CF8-8FD8-A181-44634CD6A2CE}"/>
          </ac:spMkLst>
        </pc:spChg>
      </pc:sldChg>
      <pc:sldChg chg="modSp mod">
        <pc:chgData name="Robert Elofsson" userId="77aeda9595849c6d" providerId="LiveId" clId="{AE1FC769-69EA-4E17-BE1F-802D8927FB4C}" dt="2025-10-13T16:34:56.057" v="397" actId="20577"/>
        <pc:sldMkLst>
          <pc:docMk/>
          <pc:sldMk cId="2976134421" sldId="270"/>
        </pc:sldMkLst>
        <pc:spChg chg="mod">
          <ac:chgData name="Robert Elofsson" userId="77aeda9595849c6d" providerId="LiveId" clId="{AE1FC769-69EA-4E17-BE1F-802D8927FB4C}" dt="2025-10-13T16:34:56.057" v="397" actId="20577"/>
          <ac:spMkLst>
            <pc:docMk/>
            <pc:sldMk cId="2976134421" sldId="270"/>
            <ac:spMk id="8" creationId="{8210F516-1CF8-8FD8-A181-44634CD6A2CE}"/>
          </ac:spMkLst>
        </pc:spChg>
      </pc:sldChg>
      <pc:sldChg chg="addSp delSp modSp mod">
        <pc:chgData name="Robert Elofsson" userId="77aeda9595849c6d" providerId="LiveId" clId="{AE1FC769-69EA-4E17-BE1F-802D8927FB4C}" dt="2025-10-13T17:23:27.090" v="728" actId="14826"/>
        <pc:sldMkLst>
          <pc:docMk/>
          <pc:sldMk cId="2737728909" sldId="271"/>
        </pc:sldMkLst>
        <pc:spChg chg="mod">
          <ac:chgData name="Robert Elofsson" userId="77aeda9595849c6d" providerId="LiveId" clId="{AE1FC769-69EA-4E17-BE1F-802D8927FB4C}" dt="2025-10-13T16:40:47.683" v="557" actId="20577"/>
          <ac:spMkLst>
            <pc:docMk/>
            <pc:sldMk cId="2737728909" sldId="271"/>
            <ac:spMk id="2" creationId="{BA84F96F-B0BE-4E84-A401-8F8438058CAB}"/>
          </ac:spMkLst>
        </pc:spChg>
        <pc:spChg chg="mod">
          <ac:chgData name="Robert Elofsson" userId="77aeda9595849c6d" providerId="LiveId" clId="{AE1FC769-69EA-4E17-BE1F-802D8927FB4C}" dt="2025-10-13T17:07:00.367" v="689" actId="6549"/>
          <ac:spMkLst>
            <pc:docMk/>
            <pc:sldMk cId="2737728909" sldId="271"/>
            <ac:spMk id="8" creationId="{8210F516-1CF8-8FD8-A181-44634CD6A2CE}"/>
          </ac:spMkLst>
        </pc:spChg>
        <pc:picChg chg="add del mod">
          <ac:chgData name="Robert Elofsson" userId="77aeda9595849c6d" providerId="LiveId" clId="{AE1FC769-69EA-4E17-BE1F-802D8927FB4C}" dt="2025-10-13T17:20:43.708" v="705" actId="931"/>
          <ac:picMkLst>
            <pc:docMk/>
            <pc:sldMk cId="2737728909" sldId="271"/>
            <ac:picMk id="4" creationId="{95BD8F18-3D2F-359F-5E39-198706202F8B}"/>
          </ac:picMkLst>
        </pc:picChg>
        <pc:picChg chg="add mod">
          <ac:chgData name="Robert Elofsson" userId="77aeda9595849c6d" providerId="LiveId" clId="{AE1FC769-69EA-4E17-BE1F-802D8927FB4C}" dt="2025-10-13T17:23:27.090" v="728" actId="14826"/>
          <ac:picMkLst>
            <pc:docMk/>
            <pc:sldMk cId="2737728909" sldId="271"/>
            <ac:picMk id="5" creationId="{EA900A4B-E79B-6ED2-6C2C-5DB8525832A5}"/>
          </ac:picMkLst>
        </pc:picChg>
        <pc:picChg chg="add del mod">
          <ac:chgData name="Robert Elofsson" userId="77aeda9595849c6d" providerId="LiveId" clId="{AE1FC769-69EA-4E17-BE1F-802D8927FB4C}" dt="2025-10-13T17:23:20.201" v="727" actId="1076"/>
          <ac:picMkLst>
            <pc:docMk/>
            <pc:sldMk cId="2737728909" sldId="271"/>
            <ac:picMk id="7" creationId="{78F172A8-6231-D14E-A13D-8613F2AEAD88}"/>
          </ac:picMkLst>
        </pc:picChg>
      </pc:sldChg>
      <pc:sldChg chg="modSp">
        <pc:chgData name="Robert Elofsson" userId="77aeda9595849c6d" providerId="LiveId" clId="{AE1FC769-69EA-4E17-BE1F-802D8927FB4C}" dt="2025-10-13T17:43:32.079" v="729" actId="14826"/>
        <pc:sldMkLst>
          <pc:docMk/>
          <pc:sldMk cId="1487236812" sldId="272"/>
        </pc:sldMkLst>
        <pc:picChg chg="mod">
          <ac:chgData name="Robert Elofsson" userId="77aeda9595849c6d" providerId="LiveId" clId="{AE1FC769-69EA-4E17-BE1F-802D8927FB4C}" dt="2025-10-13T17:43:32.079" v="729" actId="14826"/>
          <ac:picMkLst>
            <pc:docMk/>
            <pc:sldMk cId="1487236812" sldId="272"/>
            <ac:picMk id="7" creationId="{78F172A8-6231-D14E-A13D-8613F2AEAD88}"/>
          </ac:picMkLst>
        </pc:picChg>
      </pc:sldChg>
      <pc:sldChg chg="modSp mod ord">
        <pc:chgData name="Robert Elofsson" userId="77aeda9595849c6d" providerId="LiveId" clId="{AE1FC769-69EA-4E17-BE1F-802D8927FB4C}" dt="2025-10-14T16:01:42.773" v="796" actId="20577"/>
        <pc:sldMkLst>
          <pc:docMk/>
          <pc:sldMk cId="4113927988" sldId="275"/>
        </pc:sldMkLst>
        <pc:spChg chg="mod">
          <ac:chgData name="Robert Elofsson" userId="77aeda9595849c6d" providerId="LiveId" clId="{AE1FC769-69EA-4E17-BE1F-802D8927FB4C}" dt="2025-10-14T16:01:42.773" v="796" actId="20577"/>
          <ac:spMkLst>
            <pc:docMk/>
            <pc:sldMk cId="4113927988" sldId="275"/>
            <ac:spMk id="5" creationId="{47858E34-CC30-41ED-AA02-9884EAD0B1DD}"/>
          </ac:spMkLst>
        </pc:spChg>
      </pc:sldChg>
      <pc:sldChg chg="delSp modSp add mod">
        <pc:chgData name="Robert Elofsson" userId="77aeda9595849c6d" providerId="LiveId" clId="{AE1FC769-69EA-4E17-BE1F-802D8927FB4C}" dt="2025-10-13T16:34:38.167" v="384" actId="1076"/>
        <pc:sldMkLst>
          <pc:docMk/>
          <pc:sldMk cId="2006779672" sldId="277"/>
        </pc:sldMkLst>
        <pc:spChg chg="mod">
          <ac:chgData name="Robert Elofsson" userId="77aeda9595849c6d" providerId="LiveId" clId="{AE1FC769-69EA-4E17-BE1F-802D8927FB4C}" dt="2025-10-13T16:29:39.240" v="269" actId="20577"/>
          <ac:spMkLst>
            <pc:docMk/>
            <pc:sldMk cId="2006779672" sldId="277"/>
            <ac:spMk id="2" creationId="{6B9A0A04-DF9B-BE61-0B10-FA6FA1FA7E73}"/>
          </ac:spMkLst>
        </pc:spChg>
        <pc:spChg chg="mod">
          <ac:chgData name="Robert Elofsson" userId="77aeda9595849c6d" providerId="LiveId" clId="{AE1FC769-69EA-4E17-BE1F-802D8927FB4C}" dt="2025-10-13T16:33:39.191" v="382" actId="255"/>
          <ac:spMkLst>
            <pc:docMk/>
            <pc:sldMk cId="2006779672" sldId="277"/>
            <ac:spMk id="8" creationId="{1FBF6971-4213-3A14-6337-022E50D5B55D}"/>
          </ac:spMkLst>
        </pc:spChg>
        <pc:picChg chg="del">
          <ac:chgData name="Robert Elofsson" userId="77aeda9595849c6d" providerId="LiveId" clId="{AE1FC769-69EA-4E17-BE1F-802D8927FB4C}" dt="2025-10-13T16:31:55.957" v="328" actId="478"/>
          <ac:picMkLst>
            <pc:docMk/>
            <pc:sldMk cId="2006779672" sldId="277"/>
            <ac:picMk id="4" creationId="{9B3BB161-F7E5-6A47-1150-862C43716C4C}"/>
          </ac:picMkLst>
        </pc:picChg>
        <pc:picChg chg="mod">
          <ac:chgData name="Robert Elofsson" userId="77aeda9595849c6d" providerId="LiveId" clId="{AE1FC769-69EA-4E17-BE1F-802D8927FB4C}" dt="2025-10-13T16:34:38.167" v="384" actId="1076"/>
          <ac:picMkLst>
            <pc:docMk/>
            <pc:sldMk cId="2006779672" sldId="277"/>
            <ac:picMk id="7" creationId="{38082E75-3764-2CDB-1A7B-940F1D227AE9}"/>
          </ac:picMkLst>
        </pc:picChg>
      </pc:sldChg>
      <pc:sldChg chg="addSp delSp modSp add mod">
        <pc:chgData name="Robert Elofsson" userId="77aeda9595849c6d" providerId="LiveId" clId="{AE1FC769-69EA-4E17-BE1F-802D8927FB4C}" dt="2025-10-14T16:01:09.385" v="759" actId="1076"/>
        <pc:sldMkLst>
          <pc:docMk/>
          <pc:sldMk cId="1511639455" sldId="278"/>
        </pc:sldMkLst>
        <pc:spChg chg="mod">
          <ac:chgData name="Robert Elofsson" userId="77aeda9595849c6d" providerId="LiveId" clId="{AE1FC769-69EA-4E17-BE1F-802D8927FB4C}" dt="2025-10-14T16:01:09.385" v="759" actId="1076"/>
          <ac:spMkLst>
            <pc:docMk/>
            <pc:sldMk cId="1511639455" sldId="278"/>
            <ac:spMk id="2" creationId="{94B58F23-1683-927E-28EB-3A4976E4F4B3}"/>
          </ac:spMkLst>
        </pc:spChg>
        <pc:spChg chg="add del">
          <ac:chgData name="Robert Elofsson" userId="77aeda9595849c6d" providerId="LiveId" clId="{AE1FC769-69EA-4E17-BE1F-802D8927FB4C}" dt="2025-10-14T15:57:17.491" v="749" actId="478"/>
          <ac:spMkLst>
            <pc:docMk/>
            <pc:sldMk cId="1511639455" sldId="278"/>
            <ac:spMk id="8" creationId="{C84DA6C0-5BD2-BD10-84FD-8F246B198CBB}"/>
          </ac:spMkLst>
        </pc:spChg>
        <pc:picChg chg="add del mod">
          <ac:chgData name="Robert Elofsson" userId="77aeda9595849c6d" providerId="LiveId" clId="{AE1FC769-69EA-4E17-BE1F-802D8927FB4C}" dt="2025-10-14T16:01:02.634" v="758" actId="1076"/>
          <ac:picMkLst>
            <pc:docMk/>
            <pc:sldMk cId="1511639455" sldId="278"/>
            <ac:picMk id="7" creationId="{A30246DD-D023-0AFD-0526-094F7EB965F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8BC40FD4-49E5-45F4-9F5F-D127674F3B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97B86CE-7533-4591-A533-3B285CBFBD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2A5B69D-BFA5-475D-9512-BC983F5360BF}" type="datetime1">
              <a:rPr lang="sv-SE" smtClean="0"/>
              <a:t>2025-10-14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6697BB4A-C2FA-48DD-9F31-664DF2C9F78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540AB79-C081-43E8-B49C-BA9D38FCFCD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5F1E10-4074-4DC3-8E35-9146BD1FD828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88127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sv-SE" noProof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98619CA-55D6-4178-A2CA-FCE0D2E4CC17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sv-SE" noProof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E8C15C5-0688-5345-99FC-721E08AD15D5}" type="slidenum">
              <a:rPr lang="sv-SE" noProof="0" smtClean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276855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72077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4615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88190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0735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06270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8427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CF281-68EB-963A-7A53-6B4E5C112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E8646E6-FA54-996C-83B1-5D274B86BA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D4AA216-74ED-DB41-9CD4-61641F0C4E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D653035-B834-FDA2-A351-9C516D0B22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5638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1868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50294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8084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46093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EB3F9-A5A4-959B-C9A8-CC4987E20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C8C1778-6B35-C987-4528-EF7CFE7DAA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394F7FE2-E30B-E435-FD4F-DEDB268C8A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A98EFEC9-F1A1-FCC3-6D85-148E26D1BC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9035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E8C15C5-0688-5345-99FC-721E08AD15D5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7307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751012" y="609601"/>
            <a:ext cx="8676222" cy="3200400"/>
          </a:xfrm>
        </p:spPr>
        <p:txBody>
          <a:bodyPr rtlCol="0"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751012" y="3886200"/>
            <a:ext cx="8676222" cy="1905000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sv-SE" noProof="0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18F3985-E4E5-4E18-8E12-2FA8926177DF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778801162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/>
        <p:txBody>
          <a:bodyPr rtlCol="0" anchor="ctr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DD2733-4E73-4CB4-BA87-5C9D5F0FBD33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085650863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751013" y="3308581"/>
            <a:ext cx="8686800" cy="1468800"/>
          </a:xfrm>
        </p:spPr>
        <p:txBody>
          <a:bodyPr rtlCol="0" anchor="b"/>
          <a:lstStyle>
            <a:lvl1pPr algn="r">
              <a:defRPr sz="4000" b="0" cap="all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751011" y="4777381"/>
            <a:ext cx="8686801" cy="860400"/>
          </a:xfrm>
        </p:spPr>
        <p:txBody>
          <a:bodyPr rtlCol="0"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C853C06-EE34-4127-BB2C-74C056095439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1287499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 hasCustomPrompt="1"/>
          </p:nvPr>
        </p:nvSpPr>
        <p:spPr>
          <a:xfrm>
            <a:off x="1141412" y="2666999"/>
            <a:ext cx="4876800" cy="3124201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6170612" y="2667000"/>
            <a:ext cx="4876800" cy="3124200"/>
          </a:xfrm>
        </p:spPr>
        <p:txBody>
          <a:bodyPr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80FF3A-D948-45FB-B323-B6EB0A75BCB0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4213965128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429280" y="2658533"/>
            <a:ext cx="4588931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 hasCustomPrompt="1"/>
          </p:nvPr>
        </p:nvSpPr>
        <p:spPr>
          <a:xfrm>
            <a:off x="1141412" y="3243262"/>
            <a:ext cx="4876800" cy="2547937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 hasCustomPrompt="1"/>
          </p:nvPr>
        </p:nvSpPr>
        <p:spPr>
          <a:xfrm>
            <a:off x="6443133" y="2667000"/>
            <a:ext cx="4604280" cy="576262"/>
          </a:xfrm>
        </p:spPr>
        <p:txBody>
          <a:bodyPr rtlCol="0"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 hasCustomPrompt="1"/>
          </p:nvPr>
        </p:nvSpPr>
        <p:spPr>
          <a:xfrm>
            <a:off x="6170612" y="3243262"/>
            <a:ext cx="4876801" cy="2547937"/>
          </a:xfrm>
        </p:spPr>
        <p:txBody>
          <a:bodyPr rtlCol="0"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DFE004-2127-4A76-8657-7A07C133E1C1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659688076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6F2925-C7EE-4738-B629-AB6B9F934B9F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3266389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22914E-8A3B-4E37-91A3-E1395BC83A7D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701977594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1" y="1600200"/>
            <a:ext cx="3549121" cy="1371600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5103812" y="609601"/>
            <a:ext cx="5943601" cy="5181600"/>
          </a:xfrm>
        </p:spPr>
        <p:txBody>
          <a:bodyPr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2971800"/>
            <a:ext cx="354912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8A2C182-9171-46D3-820E-1DFEF0B756C5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401870959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1" y="1600200"/>
            <a:ext cx="5334001" cy="1371600"/>
          </a:xfrm>
        </p:spPr>
        <p:txBody>
          <a:bodyPr rtlCol="0" anchor="b">
            <a:normAutofit/>
          </a:bodyPr>
          <a:lstStyle>
            <a:lvl1pPr algn="l">
              <a:defRPr sz="2800" b="0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14" name="Platshållare för bild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v-SE" noProof="0"/>
              <a:t>Klicka på ikonen för att lägga till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41411" y="2971800"/>
            <a:ext cx="5334001" cy="1828800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 rtlCol="0"/>
          <a:lstStyle/>
          <a:p>
            <a:pPr rtl="0"/>
            <a:fld id="{D2026A9E-F6D1-4561-9ECC-0AA95DF7E8D0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289381165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d 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3" y="4732865"/>
            <a:ext cx="9906000" cy="566738"/>
          </a:xfrm>
        </p:spPr>
        <p:txBody>
          <a:bodyPr rtlCol="0" anchor="b">
            <a:normAutofit/>
          </a:bodyPr>
          <a:lstStyle>
            <a:lvl1pPr algn="l">
              <a:defRPr sz="2400" b="0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rtl="0"/>
            <a:r>
              <a:rPr lang="sv-SE" noProof="0"/>
              <a:t>Klicka på ikonen för att lägga till bild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 hasCustomPrompt="1"/>
          </p:nvPr>
        </p:nvSpPr>
        <p:spPr>
          <a:xfrm>
            <a:off x="1141413" y="5299603"/>
            <a:ext cx="9906000" cy="493712"/>
          </a:xfrm>
        </p:spPr>
        <p:txBody>
          <a:bodyPr rtlCol="0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22F0DFD-428F-40E0-A816-320351D1E354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830025974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ch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2" y="609601"/>
            <a:ext cx="9905999" cy="3124199"/>
          </a:xfrm>
        </p:spPr>
        <p:txBody>
          <a:bodyPr rtlCol="0" anchor="ctr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A33940-788F-45AA-9970-34D647850E9C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634520393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ruta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sv-SE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sv-SE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46213" y="609601"/>
            <a:ext cx="9296398" cy="2743199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1674812" y="3352800"/>
            <a:ext cx="8839202" cy="381000"/>
          </a:xfrm>
        </p:spPr>
        <p:txBody>
          <a:bodyPr rtlCol="0"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74E2C7-819F-45FF-A5DA-33C36108A597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974007501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2" y="3308581"/>
            <a:ext cx="9906000" cy="1468800"/>
          </a:xfrm>
        </p:spPr>
        <p:txBody>
          <a:bodyPr rtlCol="0" anchor="b">
            <a:normAutofit/>
          </a:bodyPr>
          <a:lstStyle>
            <a:lvl1pPr algn="l">
              <a:defRPr sz="3200" b="0" cap="all"/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0" y="4777381"/>
            <a:ext cx="9906001" cy="8604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10FD6F1-B67B-4EDC-B980-CD9B40065F4F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938416921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namn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ruta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rtl="0"/>
            <a:r>
              <a:rPr lang="sv-SE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15" name="Textruta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 rtl="0"/>
            <a:r>
              <a:rPr lang="sv-SE" sz="8000" noProof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46213" y="609601"/>
            <a:ext cx="9296398" cy="2743199"/>
          </a:xfrm>
        </p:spPr>
        <p:txBody>
          <a:bodyPr rtlCol="0"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sv-SE" noProof="0"/>
              <a:t>Redigera format för bakgrundstext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1" y="4775200"/>
            <a:ext cx="9906000" cy="10160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8CB2716-AAEA-49BA-B278-983BD3F2812F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1815835763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t eller fals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 rtl="0"/>
            <a:r>
              <a:rPr lang="sv-SE" noProof="0"/>
              <a:t>Klicka här för att ändra format</a:t>
            </a:r>
          </a:p>
        </p:txBody>
      </p:sp>
      <p:sp>
        <p:nvSpPr>
          <p:cNvPr id="10" name="Platshållare för text 9"/>
          <p:cNvSpPr>
            <a:spLocks noGrp="1"/>
          </p:cNvSpPr>
          <p:nvPr>
            <p:ph type="body" sz="quarter" idx="13" hasCustomPrompt="1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 rtl="0">
              <a:spcBef>
                <a:spcPct val="0"/>
              </a:spcBef>
              <a:buNone/>
            </a:pPr>
            <a:r>
              <a:rPr lang="sv-SE" noProof="0"/>
              <a:t>Redigera format för bakgrundstext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 hasCustomPrompt="1"/>
          </p:nvPr>
        </p:nvSpPr>
        <p:spPr>
          <a:xfrm>
            <a:off x="1141411" y="4343400"/>
            <a:ext cx="9906000" cy="1447800"/>
          </a:xfrm>
        </p:spPr>
        <p:txBody>
          <a:bodyPr rtlCol="0"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sv-SE" noProof="0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05626DE-A148-4D20-9721-8507C686B62C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2411363625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/>
          <p:cNvSpPr>
            <a:spLocks noGrp="1"/>
          </p:cNvSpPr>
          <p:nvPr>
            <p:ph type="title" hasCustomPrompt="1"/>
          </p:nvPr>
        </p:nvSpPr>
        <p:spPr>
          <a:xfrm>
            <a:off x="1141413" y="609600"/>
            <a:ext cx="9905998" cy="1905000"/>
          </a:xfrm>
        </p:spPr>
        <p:txBody>
          <a:bodyPr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2 för vertikal text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 anchor="t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03606B1-180B-4EDF-8EB9-5A68A0DF965D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968175776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09599"/>
            <a:ext cx="2210514" cy="5181601"/>
          </a:xfrm>
        </p:spPr>
        <p:txBody>
          <a:bodyPr vert="eaVert" rtlCol="0"/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2 för vertikal text"/>
          <p:cNvSpPr>
            <a:spLocks noGrp="1"/>
          </p:cNvSpPr>
          <p:nvPr>
            <p:ph type="body" orient="vert" idx="1" hasCustomPrompt="1"/>
          </p:nvPr>
        </p:nvSpPr>
        <p:spPr>
          <a:xfrm>
            <a:off x="1141412" y="609600"/>
            <a:ext cx="7543800" cy="5181600"/>
          </a:xfrm>
        </p:spPr>
        <p:txBody>
          <a:bodyPr vert="eaVert" rtlCol="0" anchor="t"/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3C66650-EF9E-4712-98AB-77051D2BFD6E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36567775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sv-SE" noProof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rtl="0"/>
            <a:r>
              <a:rPr lang="sv-SE" noProof="0"/>
              <a:t>Redigera format för bakgrundstext</a:t>
            </a:r>
          </a:p>
          <a:p>
            <a:pPr lvl="1" rtl="0"/>
            <a:r>
              <a:rPr lang="sv-SE" noProof="0"/>
              <a:t>Nivå två</a:t>
            </a:r>
          </a:p>
          <a:p>
            <a:pPr lvl="2" rtl="0"/>
            <a:r>
              <a:rPr lang="sv-SE" noProof="0"/>
              <a:t>Nivå tre</a:t>
            </a:r>
          </a:p>
          <a:p>
            <a:pPr lvl="3" rtl="0"/>
            <a:r>
              <a:rPr lang="sv-SE" noProof="0"/>
              <a:t>Nivå fyra</a:t>
            </a:r>
          </a:p>
          <a:p>
            <a:pPr lvl="4" rtl="0"/>
            <a:r>
              <a:rPr lang="sv-SE" noProof="0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fld id="{A9F6A47D-7B03-47D1-B586-45FDC0C25E8C}" type="datetime1">
              <a:rPr lang="sv-SE" noProof="0" smtClean="0"/>
              <a:t>2025-10-14</a:t>
            </a:fld>
            <a:endParaRPr lang="sv-SE" noProof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endParaRPr lang="sv-SE" noProof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pPr rtl="0"/>
            <a:fld id="{D57F1E4F-1CFF-5643-939E-217C01CDF565}" type="slidenum">
              <a:rPr lang="sv-SE" noProof="0" smtClean="0"/>
              <a:pPr rtl="0"/>
              <a:t>‹#›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2497670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  <p:sldLayoutId id="2147483824" r:id="rId12"/>
    <p:sldLayoutId id="2147483825" r:id="rId13"/>
    <p:sldLayoutId id="2147483826" r:id="rId14"/>
    <p:sldLayoutId id="2147483827" r:id="rId15"/>
    <p:sldLayoutId id="2147483828" r:id="rId16"/>
    <p:sldLayoutId id="2147483829" r:id="rId17"/>
  </p:sldLayoutIdLst>
  <p:transition spd="slow">
    <p:wipe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fritidskortet.se/foralder/information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043" y="4398392"/>
            <a:ext cx="5387608" cy="1288370"/>
          </a:xfrm>
        </p:spPr>
        <p:txBody>
          <a:bodyPr rtlCol="0">
            <a:normAutofit/>
          </a:bodyPr>
          <a:lstStyle/>
          <a:p>
            <a:pPr rtl="0"/>
            <a:r>
              <a:rPr lang="sv-SE" b="1" dirty="0">
                <a:solidFill>
                  <a:schemeClr val="tx1"/>
                </a:solidFill>
              </a:rPr>
              <a:t>FÖRÄLDRAMÖTE</a:t>
            </a:r>
            <a:br>
              <a:rPr lang="sv-SE" b="1" dirty="0">
                <a:solidFill>
                  <a:schemeClr val="tx1"/>
                </a:solidFill>
              </a:rPr>
            </a:br>
            <a:r>
              <a:rPr lang="sv-SE" b="1" dirty="0">
                <a:solidFill>
                  <a:schemeClr val="tx1"/>
                </a:solidFill>
              </a:rPr>
              <a:t>2025-10-14</a:t>
            </a:r>
          </a:p>
        </p:txBody>
      </p:sp>
      <p:sp>
        <p:nvSpPr>
          <p:cNvPr id="64" name="Rektangulär 63">
            <a:extLst>
              <a:ext uri="{FF2B5EF4-FFF2-40B4-BE49-F238E27FC236}">
                <a16:creationId xmlns:a16="http://schemas.microsoft.com/office/drawing/2014/main" id="{E7EE51AF-124C-4480-A4EA-7C1E9F8CC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6" name="Rektangulär 65">
            <a:extLst>
              <a:ext uri="{FF2B5EF4-FFF2-40B4-BE49-F238E27FC236}">
                <a16:creationId xmlns:a16="http://schemas.microsoft.com/office/drawing/2014/main" id="{48757540-E5B7-47A6-BD81-8B54DAF68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85061" y="160868"/>
            <a:ext cx="1846073" cy="27788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8" name="Rektangulär 67">
            <a:extLst>
              <a:ext uri="{FF2B5EF4-FFF2-40B4-BE49-F238E27FC236}">
                <a16:creationId xmlns:a16="http://schemas.microsoft.com/office/drawing/2014/main" id="{6C0983F6-1C8E-4D0F-98C9-3667AD6E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7" y="4071410"/>
            <a:ext cx="1898121" cy="26445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EE1B592D-31D6-3841-8CC1-3C629FEDB5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299" r="24299"/>
          <a:stretch/>
        </p:blipFill>
        <p:spPr>
          <a:xfrm>
            <a:off x="8314455" y="3100590"/>
            <a:ext cx="3716680" cy="3615331"/>
          </a:xfrm>
          <a:prstGeom prst="rect">
            <a:avLst/>
          </a:prstGeom>
        </p:spPr>
      </p:pic>
      <p:pic>
        <p:nvPicPr>
          <p:cNvPr id="10" name="Bild 9">
            <a:extLst>
              <a:ext uri="{FF2B5EF4-FFF2-40B4-BE49-F238E27FC236}">
                <a16:creationId xmlns:a16="http://schemas.microsoft.com/office/drawing/2014/main" id="{7480DF21-DE52-7742-819E-D9D5B41482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870" r="24870"/>
          <a:stretch/>
        </p:blipFill>
        <p:spPr>
          <a:xfrm>
            <a:off x="6256867" y="160867"/>
            <a:ext cx="3767328" cy="3747805"/>
          </a:xfrm>
          <a:custGeom>
            <a:avLst/>
            <a:gdLst>
              <a:gd name="connsiteX0" fmla="*/ 0 w 3767328"/>
              <a:gd name="connsiteY0" fmla="*/ 0 h 3747805"/>
              <a:gd name="connsiteX1" fmla="*/ 3767328 w 3767328"/>
              <a:gd name="connsiteY1" fmla="*/ 0 h 3747805"/>
              <a:gd name="connsiteX2" fmla="*/ 3767328 w 3767328"/>
              <a:gd name="connsiteY2" fmla="*/ 2778856 h 3747805"/>
              <a:gd name="connsiteX3" fmla="*/ 1896721 w 3767328"/>
              <a:gd name="connsiteY3" fmla="*/ 2778856 h 3747805"/>
              <a:gd name="connsiteX4" fmla="*/ 1896721 w 3767328"/>
              <a:gd name="connsiteY4" fmla="*/ 3747805 h 3747805"/>
              <a:gd name="connsiteX5" fmla="*/ 0 w 3767328"/>
              <a:gd name="connsiteY5" fmla="*/ 3747805 h 374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7328" h="3747805">
                <a:moveTo>
                  <a:pt x="0" y="0"/>
                </a:moveTo>
                <a:lnTo>
                  <a:pt x="3767328" y="0"/>
                </a:lnTo>
                <a:lnTo>
                  <a:pt x="3767328" y="2778856"/>
                </a:lnTo>
                <a:lnTo>
                  <a:pt x="1896721" y="2778856"/>
                </a:lnTo>
                <a:lnTo>
                  <a:pt x="1896721" y="3747805"/>
                </a:lnTo>
                <a:lnTo>
                  <a:pt x="0" y="3747805"/>
                </a:lnTo>
                <a:close/>
              </a:path>
            </a:pathLst>
          </a:cu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6AC1EBEB-9D74-3E4C-9BDC-668D2D212A5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392" r="33392"/>
          <a:stretch/>
        </p:blipFill>
        <p:spPr>
          <a:xfrm>
            <a:off x="10185061" y="160868"/>
            <a:ext cx="1846073" cy="2778854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8D11AB9E-363B-C248-9288-085B4151B41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2056" r="32056"/>
          <a:stretch/>
        </p:blipFill>
        <p:spPr>
          <a:xfrm>
            <a:off x="6256867" y="4071410"/>
            <a:ext cx="1898121" cy="2644511"/>
          </a:xfrm>
          <a:prstGeom prst="rect">
            <a:avLst/>
          </a:prstGeom>
        </p:spPr>
      </p:pic>
      <p:sp>
        <p:nvSpPr>
          <p:cNvPr id="21" name="Platshållare för innehåll 19">
            <a:extLst>
              <a:ext uri="{FF2B5EF4-FFF2-40B4-BE49-F238E27FC236}">
                <a16:creationId xmlns:a16="http://schemas.microsoft.com/office/drawing/2014/main" id="{8BC6FACA-E6C1-45E5-AC1F-1CA0AA43979E}"/>
              </a:ext>
            </a:extLst>
          </p:cNvPr>
          <p:cNvSpPr txBox="1">
            <a:spLocks/>
          </p:cNvSpPr>
          <p:nvPr/>
        </p:nvSpPr>
        <p:spPr>
          <a:xfrm>
            <a:off x="956172" y="2648175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solidFill>
                <a:schemeClr val="bg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23" name="Platshållare för innehåll 19">
            <a:extLst>
              <a:ext uri="{FF2B5EF4-FFF2-40B4-BE49-F238E27FC236}">
                <a16:creationId xmlns:a16="http://schemas.microsoft.com/office/drawing/2014/main" id="{67FF5BD9-D907-3EF3-6133-074C69079CBC}"/>
              </a:ext>
            </a:extLst>
          </p:cNvPr>
          <p:cNvSpPr txBox="1">
            <a:spLocks/>
          </p:cNvSpPr>
          <p:nvPr/>
        </p:nvSpPr>
        <p:spPr>
          <a:xfrm>
            <a:off x="960747" y="3908672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solidFill>
                <a:schemeClr val="bg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pic>
        <p:nvPicPr>
          <p:cNvPr id="31" name="Bildobjekt 30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2EADBDC1-AE2F-B3B5-6013-DF9C8B3C32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5" name="Bildobjekt 4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817EEF38-8980-19DB-03D2-C2DADDC49B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1832" y="1460045"/>
            <a:ext cx="2537229" cy="2537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40987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392" y="160868"/>
            <a:ext cx="4283441" cy="1288370"/>
          </a:xfrm>
        </p:spPr>
        <p:txBody>
          <a:bodyPr rtlCol="0">
            <a:normAutofit/>
          </a:bodyPr>
          <a:lstStyle/>
          <a:p>
            <a:pPr rtl="0"/>
            <a:r>
              <a:rPr lang="sv-SE" b="1" dirty="0">
                <a:solidFill>
                  <a:schemeClr val="tx1"/>
                </a:solidFill>
              </a:rPr>
              <a:t>DAGENS AGENDA</a:t>
            </a:r>
          </a:p>
        </p:txBody>
      </p:sp>
      <p:sp>
        <p:nvSpPr>
          <p:cNvPr id="64" name="Rektangulär 63">
            <a:extLst>
              <a:ext uri="{FF2B5EF4-FFF2-40B4-BE49-F238E27FC236}">
                <a16:creationId xmlns:a16="http://schemas.microsoft.com/office/drawing/2014/main" id="{E7EE51AF-124C-4480-A4EA-7C1E9F8CC8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1" y="0"/>
            <a:ext cx="6096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6" name="Rektangulär 65">
            <a:extLst>
              <a:ext uri="{FF2B5EF4-FFF2-40B4-BE49-F238E27FC236}">
                <a16:creationId xmlns:a16="http://schemas.microsoft.com/office/drawing/2014/main" id="{48757540-E5B7-47A6-BD81-8B54DAF68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85061" y="160868"/>
            <a:ext cx="1846073" cy="277885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68" name="Rektangulär 67">
            <a:extLst>
              <a:ext uri="{FF2B5EF4-FFF2-40B4-BE49-F238E27FC236}">
                <a16:creationId xmlns:a16="http://schemas.microsoft.com/office/drawing/2014/main" id="{6C0983F6-1C8E-4D0F-98C9-3667AD6E7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7" y="4071410"/>
            <a:ext cx="1898121" cy="264451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pic>
        <p:nvPicPr>
          <p:cNvPr id="16" name="Bild 15">
            <a:extLst>
              <a:ext uri="{FF2B5EF4-FFF2-40B4-BE49-F238E27FC236}">
                <a16:creationId xmlns:a16="http://schemas.microsoft.com/office/drawing/2014/main" id="{EE1B592D-31D6-3841-8CC1-3C629FEDB5D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299" r="24299"/>
          <a:stretch/>
        </p:blipFill>
        <p:spPr>
          <a:xfrm>
            <a:off x="8314455" y="3100590"/>
            <a:ext cx="3716680" cy="3615331"/>
          </a:xfrm>
          <a:prstGeom prst="rect">
            <a:avLst/>
          </a:prstGeom>
        </p:spPr>
      </p:pic>
      <p:pic>
        <p:nvPicPr>
          <p:cNvPr id="10" name="Bild 9">
            <a:extLst>
              <a:ext uri="{FF2B5EF4-FFF2-40B4-BE49-F238E27FC236}">
                <a16:creationId xmlns:a16="http://schemas.microsoft.com/office/drawing/2014/main" id="{7480DF21-DE52-7742-819E-D9D5B41482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870" r="24870"/>
          <a:stretch/>
        </p:blipFill>
        <p:spPr>
          <a:xfrm>
            <a:off x="6256867" y="160867"/>
            <a:ext cx="3767328" cy="3747805"/>
          </a:xfrm>
          <a:custGeom>
            <a:avLst/>
            <a:gdLst>
              <a:gd name="connsiteX0" fmla="*/ 0 w 3767328"/>
              <a:gd name="connsiteY0" fmla="*/ 0 h 3747805"/>
              <a:gd name="connsiteX1" fmla="*/ 3767328 w 3767328"/>
              <a:gd name="connsiteY1" fmla="*/ 0 h 3747805"/>
              <a:gd name="connsiteX2" fmla="*/ 3767328 w 3767328"/>
              <a:gd name="connsiteY2" fmla="*/ 2778856 h 3747805"/>
              <a:gd name="connsiteX3" fmla="*/ 1896721 w 3767328"/>
              <a:gd name="connsiteY3" fmla="*/ 2778856 h 3747805"/>
              <a:gd name="connsiteX4" fmla="*/ 1896721 w 3767328"/>
              <a:gd name="connsiteY4" fmla="*/ 3747805 h 3747805"/>
              <a:gd name="connsiteX5" fmla="*/ 0 w 3767328"/>
              <a:gd name="connsiteY5" fmla="*/ 3747805 h 3747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67328" h="3747805">
                <a:moveTo>
                  <a:pt x="0" y="0"/>
                </a:moveTo>
                <a:lnTo>
                  <a:pt x="3767328" y="0"/>
                </a:lnTo>
                <a:lnTo>
                  <a:pt x="3767328" y="2778856"/>
                </a:lnTo>
                <a:lnTo>
                  <a:pt x="1896721" y="2778856"/>
                </a:lnTo>
                <a:lnTo>
                  <a:pt x="1896721" y="3747805"/>
                </a:lnTo>
                <a:lnTo>
                  <a:pt x="0" y="3747805"/>
                </a:lnTo>
                <a:close/>
              </a:path>
            </a:pathLst>
          </a:custGeom>
        </p:spPr>
      </p:pic>
      <p:pic>
        <p:nvPicPr>
          <p:cNvPr id="14" name="Bild 13">
            <a:extLst>
              <a:ext uri="{FF2B5EF4-FFF2-40B4-BE49-F238E27FC236}">
                <a16:creationId xmlns:a16="http://schemas.microsoft.com/office/drawing/2014/main" id="{6AC1EBEB-9D74-3E4C-9BDC-668D2D212A5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392" r="33392"/>
          <a:stretch/>
        </p:blipFill>
        <p:spPr>
          <a:xfrm>
            <a:off x="10185061" y="160868"/>
            <a:ext cx="1846073" cy="2778854"/>
          </a:xfrm>
          <a:prstGeom prst="rect">
            <a:avLst/>
          </a:prstGeom>
        </p:spPr>
      </p:pic>
      <p:pic>
        <p:nvPicPr>
          <p:cNvPr id="18" name="Bild 17">
            <a:extLst>
              <a:ext uri="{FF2B5EF4-FFF2-40B4-BE49-F238E27FC236}">
                <a16:creationId xmlns:a16="http://schemas.microsoft.com/office/drawing/2014/main" id="{8D11AB9E-363B-C248-9288-085B4151B41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2056" r="32056"/>
          <a:stretch/>
        </p:blipFill>
        <p:spPr>
          <a:xfrm>
            <a:off x="6256867" y="4071410"/>
            <a:ext cx="1898121" cy="2644511"/>
          </a:xfrm>
          <a:prstGeom prst="rect">
            <a:avLst/>
          </a:prstGeom>
        </p:spPr>
      </p:pic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4AEE88E2-EBE8-46DD-EBE9-7BBFC4E206BA}"/>
              </a:ext>
            </a:extLst>
          </p:cNvPr>
          <p:cNvSpPr/>
          <p:nvPr/>
        </p:nvSpPr>
        <p:spPr>
          <a:xfrm>
            <a:off x="708392" y="1921575"/>
            <a:ext cx="4716462" cy="545054"/>
          </a:xfrm>
          <a:prstGeom prst="roundRect">
            <a:avLst>
              <a:gd name="adj" fmla="val 10000"/>
            </a:avLst>
          </a:prstGeom>
          <a:solidFill>
            <a:srgbClr val="FAD22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lvl="0">
              <a:lnSpc>
                <a:spcPct val="100000"/>
              </a:lnSpc>
            </a:pPr>
            <a:endParaRPr lang="sv-SE" noProof="0" dirty="0">
              <a:solidFill>
                <a:schemeClr val="bg1"/>
              </a:solidFill>
              <a:highlight>
                <a:srgbClr val="FAD227"/>
              </a:highlight>
            </a:endParaRPr>
          </a:p>
        </p:txBody>
      </p:sp>
      <p:sp>
        <p:nvSpPr>
          <p:cNvPr id="8" name="Rektangel: rundade hörn 7">
            <a:extLst>
              <a:ext uri="{FF2B5EF4-FFF2-40B4-BE49-F238E27FC236}">
                <a16:creationId xmlns:a16="http://schemas.microsoft.com/office/drawing/2014/main" id="{2A2A011F-61E0-EB2C-D1F6-FBC71209E7B7}"/>
              </a:ext>
            </a:extLst>
          </p:cNvPr>
          <p:cNvSpPr/>
          <p:nvPr/>
        </p:nvSpPr>
        <p:spPr>
          <a:xfrm>
            <a:off x="708392" y="2555536"/>
            <a:ext cx="4716462" cy="545054"/>
          </a:xfrm>
          <a:prstGeom prst="roundRect">
            <a:avLst>
              <a:gd name="adj" fmla="val 10000"/>
            </a:avLst>
          </a:prstGeom>
          <a:solidFill>
            <a:srgbClr val="FAD22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sv-SE" dirty="0">
              <a:highlight>
                <a:srgbClr val="FAD227"/>
              </a:highlight>
            </a:endParaRPr>
          </a:p>
        </p:txBody>
      </p:sp>
      <p:sp>
        <p:nvSpPr>
          <p:cNvPr id="9" name="Rektangel: rundade hörn 8">
            <a:extLst>
              <a:ext uri="{FF2B5EF4-FFF2-40B4-BE49-F238E27FC236}">
                <a16:creationId xmlns:a16="http://schemas.microsoft.com/office/drawing/2014/main" id="{54CBE930-1784-B41F-FAB9-FBCD2B678A27}"/>
              </a:ext>
            </a:extLst>
          </p:cNvPr>
          <p:cNvSpPr/>
          <p:nvPr/>
        </p:nvSpPr>
        <p:spPr>
          <a:xfrm>
            <a:off x="708392" y="3206408"/>
            <a:ext cx="4716462" cy="545054"/>
          </a:xfrm>
          <a:prstGeom prst="roundRect">
            <a:avLst>
              <a:gd name="adj" fmla="val 10000"/>
            </a:avLst>
          </a:prstGeom>
          <a:solidFill>
            <a:srgbClr val="FAD22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sv-SE" dirty="0">
              <a:highlight>
                <a:srgbClr val="FAD227"/>
              </a:highlight>
            </a:endParaRPr>
          </a:p>
        </p:txBody>
      </p:sp>
      <p:sp>
        <p:nvSpPr>
          <p:cNvPr id="11" name="Rektangel: rundade hörn 10">
            <a:extLst>
              <a:ext uri="{FF2B5EF4-FFF2-40B4-BE49-F238E27FC236}">
                <a16:creationId xmlns:a16="http://schemas.microsoft.com/office/drawing/2014/main" id="{9EF535C3-9F62-4C35-71D6-8BDDDA5DAE0E}"/>
              </a:ext>
            </a:extLst>
          </p:cNvPr>
          <p:cNvSpPr/>
          <p:nvPr/>
        </p:nvSpPr>
        <p:spPr>
          <a:xfrm>
            <a:off x="691279" y="3823458"/>
            <a:ext cx="4716462" cy="545054"/>
          </a:xfrm>
          <a:prstGeom prst="roundRect">
            <a:avLst>
              <a:gd name="adj" fmla="val 10000"/>
            </a:avLst>
          </a:prstGeom>
          <a:solidFill>
            <a:srgbClr val="FAD22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sv-SE" dirty="0">
              <a:highlight>
                <a:srgbClr val="FAD227"/>
              </a:highlight>
            </a:endParaRPr>
          </a:p>
        </p:txBody>
      </p:sp>
      <p:sp>
        <p:nvSpPr>
          <p:cNvPr id="12" name="Rektangel: rundade hörn 11">
            <a:extLst>
              <a:ext uri="{FF2B5EF4-FFF2-40B4-BE49-F238E27FC236}">
                <a16:creationId xmlns:a16="http://schemas.microsoft.com/office/drawing/2014/main" id="{65D1F0B5-0014-980D-53A5-8B653DECA329}"/>
              </a:ext>
            </a:extLst>
          </p:cNvPr>
          <p:cNvSpPr/>
          <p:nvPr/>
        </p:nvSpPr>
        <p:spPr>
          <a:xfrm>
            <a:off x="691279" y="4457419"/>
            <a:ext cx="4716462" cy="545054"/>
          </a:xfrm>
          <a:prstGeom prst="roundRect">
            <a:avLst>
              <a:gd name="adj" fmla="val 10000"/>
            </a:avLst>
          </a:prstGeom>
          <a:solidFill>
            <a:srgbClr val="FAD22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endParaRPr lang="sv-SE"/>
          </a:p>
        </p:txBody>
      </p:sp>
      <p:sp>
        <p:nvSpPr>
          <p:cNvPr id="20" name="Platshållare för innehåll 19">
            <a:extLst>
              <a:ext uri="{FF2B5EF4-FFF2-40B4-BE49-F238E27FC236}">
                <a16:creationId xmlns:a16="http://schemas.microsoft.com/office/drawing/2014/main" id="{CDB77CB9-F840-F5D9-EB0D-9D948460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6172" y="3297139"/>
            <a:ext cx="4186676" cy="380419"/>
          </a:xfrm>
        </p:spPr>
        <p:txBody>
          <a:bodyPr>
            <a:normAutofit lnSpcReduction="10000"/>
          </a:bodyPr>
          <a:lstStyle/>
          <a:p>
            <a:pPr marL="0" indent="0">
              <a:buFont typeface="Arial"/>
              <a:buNone/>
            </a:pPr>
            <a:r>
              <a:rPr lang="sv-SE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ARBETSINSATSER</a:t>
            </a:r>
          </a:p>
        </p:txBody>
      </p:sp>
      <p:sp>
        <p:nvSpPr>
          <p:cNvPr id="21" name="Platshållare för innehåll 19">
            <a:extLst>
              <a:ext uri="{FF2B5EF4-FFF2-40B4-BE49-F238E27FC236}">
                <a16:creationId xmlns:a16="http://schemas.microsoft.com/office/drawing/2014/main" id="{8BC6FACA-E6C1-45E5-AC1F-1CA0AA43979E}"/>
              </a:ext>
            </a:extLst>
          </p:cNvPr>
          <p:cNvSpPr txBox="1">
            <a:spLocks/>
          </p:cNvSpPr>
          <p:nvPr/>
        </p:nvSpPr>
        <p:spPr>
          <a:xfrm>
            <a:off x="956172" y="2648175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solidFill>
                <a:schemeClr val="bg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22" name="Platshållare för innehåll 19">
            <a:extLst>
              <a:ext uri="{FF2B5EF4-FFF2-40B4-BE49-F238E27FC236}">
                <a16:creationId xmlns:a16="http://schemas.microsoft.com/office/drawing/2014/main" id="{05CDDADC-E488-CA2D-ED2C-A06893D8C797}"/>
              </a:ext>
            </a:extLst>
          </p:cNvPr>
          <p:cNvSpPr txBox="1">
            <a:spLocks/>
          </p:cNvSpPr>
          <p:nvPr/>
        </p:nvSpPr>
        <p:spPr>
          <a:xfrm>
            <a:off x="946936" y="2006662"/>
            <a:ext cx="4638784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sv-SE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HEMSIDAN- APPEN &amp; KLUBBKLÄDER</a:t>
            </a:r>
          </a:p>
        </p:txBody>
      </p:sp>
      <p:sp>
        <p:nvSpPr>
          <p:cNvPr id="23" name="Platshållare för innehåll 19">
            <a:extLst>
              <a:ext uri="{FF2B5EF4-FFF2-40B4-BE49-F238E27FC236}">
                <a16:creationId xmlns:a16="http://schemas.microsoft.com/office/drawing/2014/main" id="{67FF5BD9-D907-3EF3-6133-074C69079CBC}"/>
              </a:ext>
            </a:extLst>
          </p:cNvPr>
          <p:cNvSpPr txBox="1">
            <a:spLocks/>
          </p:cNvSpPr>
          <p:nvPr/>
        </p:nvSpPr>
        <p:spPr>
          <a:xfrm>
            <a:off x="960747" y="3908672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endParaRPr lang="sv-SE" dirty="0">
              <a:solidFill>
                <a:schemeClr val="bg1"/>
              </a:solidFill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sp>
        <p:nvSpPr>
          <p:cNvPr id="25" name="Platshållare för innehåll 19">
            <a:extLst>
              <a:ext uri="{FF2B5EF4-FFF2-40B4-BE49-F238E27FC236}">
                <a16:creationId xmlns:a16="http://schemas.microsoft.com/office/drawing/2014/main" id="{04A1B633-F901-27C7-D785-6325D3ED041E}"/>
              </a:ext>
            </a:extLst>
          </p:cNvPr>
          <p:cNvSpPr txBox="1">
            <a:spLocks/>
          </p:cNvSpPr>
          <p:nvPr/>
        </p:nvSpPr>
        <p:spPr>
          <a:xfrm>
            <a:off x="960747" y="3931826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sv-SE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ÖVRIGA ARRANGEMANG</a:t>
            </a:r>
          </a:p>
        </p:txBody>
      </p:sp>
      <p:sp>
        <p:nvSpPr>
          <p:cNvPr id="26" name="Platshållare för innehåll 19">
            <a:extLst>
              <a:ext uri="{FF2B5EF4-FFF2-40B4-BE49-F238E27FC236}">
                <a16:creationId xmlns:a16="http://schemas.microsoft.com/office/drawing/2014/main" id="{43D07A2C-0130-C0CE-8F92-022C6A43B677}"/>
              </a:ext>
            </a:extLst>
          </p:cNvPr>
          <p:cNvSpPr txBox="1">
            <a:spLocks/>
          </p:cNvSpPr>
          <p:nvPr/>
        </p:nvSpPr>
        <p:spPr>
          <a:xfrm>
            <a:off x="960747" y="4547642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sv-SE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ÖVRIGA FRÅGOR</a:t>
            </a:r>
          </a:p>
        </p:txBody>
      </p:sp>
      <p:sp>
        <p:nvSpPr>
          <p:cNvPr id="27" name="Rektangel: rundade hörn 26">
            <a:extLst>
              <a:ext uri="{FF2B5EF4-FFF2-40B4-BE49-F238E27FC236}">
                <a16:creationId xmlns:a16="http://schemas.microsoft.com/office/drawing/2014/main" id="{7FA346DE-C058-88A9-DF3A-0D3088CB3299}"/>
              </a:ext>
            </a:extLst>
          </p:cNvPr>
          <p:cNvSpPr/>
          <p:nvPr/>
        </p:nvSpPr>
        <p:spPr>
          <a:xfrm>
            <a:off x="708392" y="1280760"/>
            <a:ext cx="4716462" cy="545054"/>
          </a:xfrm>
          <a:prstGeom prst="roundRect">
            <a:avLst>
              <a:gd name="adj" fmla="val 10000"/>
            </a:avLst>
          </a:prstGeom>
          <a:solidFill>
            <a:srgbClr val="FAD227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/>
        </p:style>
        <p:txBody>
          <a:bodyPr/>
          <a:lstStyle/>
          <a:p>
            <a:pPr lvl="0">
              <a:lnSpc>
                <a:spcPct val="100000"/>
              </a:lnSpc>
            </a:pPr>
            <a:endParaRPr lang="sv-SE" noProof="0" dirty="0">
              <a:solidFill>
                <a:schemeClr val="bg1"/>
              </a:solidFill>
              <a:highlight>
                <a:srgbClr val="FAD227"/>
              </a:highlight>
            </a:endParaRPr>
          </a:p>
        </p:txBody>
      </p:sp>
      <p:sp>
        <p:nvSpPr>
          <p:cNvPr id="28" name="Platshållare för innehåll 19">
            <a:extLst>
              <a:ext uri="{FF2B5EF4-FFF2-40B4-BE49-F238E27FC236}">
                <a16:creationId xmlns:a16="http://schemas.microsoft.com/office/drawing/2014/main" id="{5E805822-D74E-20A6-5CA9-63EE67DA8B7C}"/>
              </a:ext>
            </a:extLst>
          </p:cNvPr>
          <p:cNvSpPr txBox="1">
            <a:spLocks/>
          </p:cNvSpPr>
          <p:nvPr/>
        </p:nvSpPr>
        <p:spPr>
          <a:xfrm>
            <a:off x="960747" y="1358256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TRÄNING, UTBILDNING &amp; TÄVLINGAR</a:t>
            </a:r>
          </a:p>
        </p:txBody>
      </p:sp>
      <p:sp>
        <p:nvSpPr>
          <p:cNvPr id="29" name="Platshållare för innehåll 19">
            <a:extLst>
              <a:ext uri="{FF2B5EF4-FFF2-40B4-BE49-F238E27FC236}">
                <a16:creationId xmlns:a16="http://schemas.microsoft.com/office/drawing/2014/main" id="{98DD264E-AADB-FC9D-3E59-F62F44811B31}"/>
              </a:ext>
            </a:extLst>
          </p:cNvPr>
          <p:cNvSpPr txBox="1">
            <a:spLocks/>
          </p:cNvSpPr>
          <p:nvPr/>
        </p:nvSpPr>
        <p:spPr>
          <a:xfrm>
            <a:off x="946936" y="2637853"/>
            <a:ext cx="4186676" cy="3804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20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8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6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4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/>
              <a:buChar char="•"/>
              <a:defRPr sz="1200" kern="1200" cap="small">
                <a:solidFill>
                  <a:schemeClr val="tx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sv-SE" dirty="0">
                <a:solidFill>
                  <a:schemeClr val="bg1"/>
                </a:solidFill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MEDLEMSKAP</a:t>
            </a:r>
          </a:p>
        </p:txBody>
      </p:sp>
      <p:pic>
        <p:nvPicPr>
          <p:cNvPr id="31" name="Bildobjekt 30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2EADBDC1-AE2F-B3B5-6013-DF9C8B3C32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084111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529939" cy="5571065"/>
          </a:xfrm>
          <a:noFill/>
          <a:ln>
            <a:noFill/>
          </a:ln>
        </p:spPr>
        <p:txBody>
          <a:bodyPr rtlCol="0" anchor="ctr">
            <a:normAutofit/>
          </a:bodyPr>
          <a:lstStyle/>
          <a:p>
            <a:pPr rtl="0"/>
            <a:r>
              <a:rPr lang="sv-SE" sz="3600" b="1" dirty="0">
                <a:solidFill>
                  <a:srgbClr val="FAD227"/>
                </a:solidFill>
              </a:rPr>
              <a:t>TRÄNING/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UTBILDNING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&amp; TÄVLING</a:t>
            </a:r>
          </a:p>
        </p:txBody>
      </p:sp>
      <p:sp>
        <p:nvSpPr>
          <p:cNvPr id="11" name="Rektangulär 10">
            <a:extLst>
              <a:ext uri="{FF2B5EF4-FFF2-40B4-BE49-F238E27FC236}">
                <a16:creationId xmlns:a16="http://schemas.microsoft.com/office/drawing/2014/main" id="{8FBC750A-B8E7-49A0-A00A-F72451271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13" name="Rektangulär 12">
            <a:extLst>
              <a:ext uri="{FF2B5EF4-FFF2-40B4-BE49-F238E27FC236}">
                <a16:creationId xmlns:a16="http://schemas.microsoft.com/office/drawing/2014/main" id="{544D0436-4FAC-43D1-9565-515BBE80D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sv-SE" dirty="0"/>
          </a:p>
        </p:txBody>
      </p:sp>
      <p:cxnSp>
        <p:nvCxnSpPr>
          <p:cNvPr id="15" name="Rak 14">
            <a:extLst>
              <a:ext uri="{FF2B5EF4-FFF2-40B4-BE49-F238E27FC236}">
                <a16:creationId xmlns:a16="http://schemas.microsoft.com/office/drawing/2014/main" id="{9F82E424-AAF6-43AC-AC56-03BA23E0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ruta 4">
            <a:extLst>
              <a:ext uri="{FF2B5EF4-FFF2-40B4-BE49-F238E27FC236}">
                <a16:creationId xmlns:a16="http://schemas.microsoft.com/office/drawing/2014/main" id="{47858E34-CC30-41ED-AA02-9884EAD0B1DD}"/>
              </a:ext>
            </a:extLst>
          </p:cNvPr>
          <p:cNvSpPr txBox="1"/>
          <p:nvPr/>
        </p:nvSpPr>
        <p:spPr>
          <a:xfrm>
            <a:off x="1361560" y="288554"/>
            <a:ext cx="6309536" cy="695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OM VÅRA GRUPPER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UTBILDNING &amp; LEDARE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TRÄNINGSDAGAR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TÄVLING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Serie/Klubbtävlingar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Korsnäsloppet 1 feb 2026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Andra arrangörer i Dalarna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Ski</a:t>
            </a:r>
            <a:r>
              <a:rPr lang="sv-SE" dirty="0"/>
              <a:t> Team </a:t>
            </a:r>
            <a:r>
              <a:rPr lang="sv-SE" dirty="0" err="1"/>
              <a:t>Ungdomscup</a:t>
            </a:r>
            <a:r>
              <a:rPr lang="sv-SE" dirty="0"/>
              <a:t> / Folksam Cup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LÄGER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Snöläger</a:t>
            </a:r>
            <a:r>
              <a:rPr lang="sv-SE" dirty="0"/>
              <a:t> (</a:t>
            </a:r>
            <a:r>
              <a:rPr lang="sv-SE" dirty="0" err="1"/>
              <a:t>Alläger</a:t>
            </a:r>
            <a:r>
              <a:rPr lang="sv-SE" dirty="0"/>
              <a:t>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Camp </a:t>
            </a:r>
            <a:r>
              <a:rPr lang="sv-SE" dirty="0" err="1"/>
              <a:t>Yollam</a:t>
            </a:r>
            <a:endParaRPr lang="sv-SE" dirty="0"/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Familjeläger</a:t>
            </a:r>
          </a:p>
          <a:p>
            <a:pPr lvl="1">
              <a:lnSpc>
                <a:spcPct val="150000"/>
              </a:lnSpc>
            </a:pPr>
            <a:endParaRPr lang="sv-SE" sz="3600" dirty="0"/>
          </a:p>
        </p:txBody>
      </p:sp>
      <p:pic>
        <p:nvPicPr>
          <p:cNvPr id="7" name="Bildobjekt 6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013AF941-7D03-C21D-3662-5819E3674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927988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9869" y="643466"/>
            <a:ext cx="3529939" cy="5571065"/>
          </a:xfrm>
          <a:noFill/>
          <a:ln>
            <a:noFill/>
          </a:ln>
        </p:spPr>
        <p:txBody>
          <a:bodyPr rtlCol="0" anchor="ctr">
            <a:normAutofit/>
          </a:bodyPr>
          <a:lstStyle/>
          <a:p>
            <a:pPr rtl="0"/>
            <a:r>
              <a:rPr lang="sv-SE" sz="3600" b="1" dirty="0">
                <a:solidFill>
                  <a:srgbClr val="FAD227"/>
                </a:solidFill>
              </a:rPr>
              <a:t>TRÄNING/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UTBILDNING</a:t>
            </a:r>
            <a:br>
              <a:rPr lang="sv-SE" sz="3600" b="1" dirty="0">
                <a:solidFill>
                  <a:srgbClr val="FAD227"/>
                </a:solidFill>
              </a:rPr>
            </a:br>
            <a:r>
              <a:rPr lang="sv-SE" sz="3600" b="1" dirty="0">
                <a:solidFill>
                  <a:srgbClr val="FAD227"/>
                </a:solidFill>
              </a:rPr>
              <a:t>&amp; TÄVLING</a:t>
            </a:r>
          </a:p>
        </p:txBody>
      </p:sp>
      <p:sp>
        <p:nvSpPr>
          <p:cNvPr id="11" name="Rektangulär 10">
            <a:extLst>
              <a:ext uri="{FF2B5EF4-FFF2-40B4-BE49-F238E27FC236}">
                <a16:creationId xmlns:a16="http://schemas.microsoft.com/office/drawing/2014/main" id="{8FBC750A-B8E7-49A0-A00A-F72451271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32169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sv-SE" dirty="0"/>
          </a:p>
        </p:txBody>
      </p:sp>
      <p:sp>
        <p:nvSpPr>
          <p:cNvPr id="13" name="Rektangulär 12">
            <a:extLst>
              <a:ext uri="{FF2B5EF4-FFF2-40B4-BE49-F238E27FC236}">
                <a16:creationId xmlns:a16="http://schemas.microsoft.com/office/drawing/2014/main" id="{544D0436-4FAC-43D1-9565-515BBE80D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908066" y="3195797"/>
            <a:ext cx="6858000" cy="466406"/>
          </a:xfrm>
          <a:prstGeom prst="rect">
            <a:avLst/>
          </a:prstGeom>
          <a:gradFill>
            <a:gsLst>
              <a:gs pos="0">
                <a:srgbClr val="363D46">
                  <a:alpha val="0"/>
                </a:srgbClr>
              </a:gs>
              <a:gs pos="100000">
                <a:srgbClr val="363D46">
                  <a:lumMod val="75000"/>
                </a:srgbClr>
              </a:gs>
            </a:gsLst>
            <a:lin ang="54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sv-SE" dirty="0"/>
          </a:p>
        </p:txBody>
      </p:sp>
      <p:cxnSp>
        <p:nvCxnSpPr>
          <p:cNvPr id="15" name="Rak 14">
            <a:extLst>
              <a:ext uri="{FF2B5EF4-FFF2-40B4-BE49-F238E27FC236}">
                <a16:creationId xmlns:a16="http://schemas.microsoft.com/office/drawing/2014/main" id="{9F82E424-AAF6-43AC-AC56-03BA23E0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4150420" y="3429000"/>
            <a:ext cx="6858000" cy="0"/>
          </a:xfrm>
          <a:prstGeom prst="line">
            <a:avLst/>
          </a:prstGeom>
          <a:solidFill>
            <a:srgbClr val="FFFFFF"/>
          </a:solidFill>
          <a:ln w="38100" cap="flat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" name="textruta 4">
            <a:extLst>
              <a:ext uri="{FF2B5EF4-FFF2-40B4-BE49-F238E27FC236}">
                <a16:creationId xmlns:a16="http://schemas.microsoft.com/office/drawing/2014/main" id="{47858E34-CC30-41ED-AA02-9884EAD0B1DD}"/>
              </a:ext>
            </a:extLst>
          </p:cNvPr>
          <p:cNvSpPr txBox="1"/>
          <p:nvPr/>
        </p:nvSpPr>
        <p:spPr>
          <a:xfrm>
            <a:off x="1361560" y="288554"/>
            <a:ext cx="6309536" cy="69581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OM VÅRA GRUPPER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UTBILDNING &amp; LEDARE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TRÄNINGSDAGAR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TÄVLING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Serie/Klubbtävlingar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Andra arrangörer i Dalarna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Skolskidtävling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Ski</a:t>
            </a:r>
            <a:r>
              <a:rPr lang="sv-SE" dirty="0"/>
              <a:t> Team </a:t>
            </a:r>
            <a:r>
              <a:rPr lang="sv-SE" dirty="0" err="1"/>
              <a:t>Ungdomscup</a:t>
            </a:r>
            <a:r>
              <a:rPr lang="sv-SE" dirty="0"/>
              <a:t> / Folksam Cup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2800" dirty="0"/>
              <a:t>LÄGER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Camp </a:t>
            </a:r>
            <a:r>
              <a:rPr lang="sv-SE" dirty="0" err="1"/>
              <a:t>Yollam</a:t>
            </a:r>
            <a:r>
              <a:rPr lang="sv-SE" dirty="0"/>
              <a:t> &amp; Vinterkampen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 err="1"/>
              <a:t>Snöläger</a:t>
            </a:r>
            <a:r>
              <a:rPr lang="sv-SE" dirty="0"/>
              <a:t> (</a:t>
            </a:r>
            <a:r>
              <a:rPr lang="sv-SE" dirty="0" err="1"/>
              <a:t>Alläger</a:t>
            </a:r>
            <a:r>
              <a:rPr lang="sv-SE" dirty="0"/>
              <a:t>)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Familjeläger</a:t>
            </a:r>
          </a:p>
          <a:p>
            <a:pPr lvl="1">
              <a:lnSpc>
                <a:spcPct val="150000"/>
              </a:lnSpc>
            </a:pPr>
            <a:endParaRPr lang="sv-SE" sz="3600" dirty="0"/>
          </a:p>
        </p:txBody>
      </p:sp>
      <p:pic>
        <p:nvPicPr>
          <p:cNvPr id="7" name="Bildobjekt 6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013AF941-7D03-C21D-3662-5819E36743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4" name="Bildobjekt 3" descr="En bild som visar text, skärmbild, grafisk design, Teckensnitt">
            <a:extLst>
              <a:ext uri="{FF2B5EF4-FFF2-40B4-BE49-F238E27FC236}">
                <a16:creationId xmlns:a16="http://schemas.microsoft.com/office/drawing/2014/main" id="{EE03B8CE-5DD1-F580-DE4F-BA2931944C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98613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HEMSIDAN &amp; APPEN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6149" y="1452012"/>
            <a:ext cx="3050619" cy="2407850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5D8F1927-EC97-404E-90EF-533BB92836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6523" y="3952874"/>
            <a:ext cx="2749872" cy="1725441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742615"/>
            <a:ext cx="7212347" cy="6438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SPORTADMIN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ANMÄLAN TILL AKTIVTETER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MEDLEMSKAP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NYA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BEFINTLIGA</a:t>
            </a:r>
          </a:p>
          <a:p>
            <a:pPr>
              <a:lnSpc>
                <a:spcPct val="150000"/>
              </a:lnSpc>
            </a:pP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15994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1">
            <a:extLst>
              <a:ext uri="{FF2B5EF4-FFF2-40B4-BE49-F238E27FC236}">
                <a16:creationId xmlns:a16="http://schemas.microsoft.com/office/drawing/2014/main" id="{F229B26C-9AE5-D584-3854-F6B787EE6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75" y="2272283"/>
            <a:ext cx="4655127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INTERSPORT </a:t>
            </a:r>
            <a:br>
              <a:rPr lang="sv-SE" b="1" dirty="0">
                <a:solidFill>
                  <a:srgbClr val="FAD227"/>
                </a:solidFill>
              </a:rPr>
            </a:br>
            <a:r>
              <a:rPr lang="sv-SE" b="1" dirty="0">
                <a:solidFill>
                  <a:srgbClr val="FAD227"/>
                </a:solidFill>
              </a:rPr>
              <a:t>&amp; KLUBBKLÄDER</a:t>
            </a:r>
            <a:endParaRPr lang="sv-SE" dirty="0">
              <a:solidFill>
                <a:srgbClr val="FAD227"/>
              </a:solidFill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B95A5B48-2776-7D98-3FEA-06D1FE3FABA0}"/>
              </a:ext>
            </a:extLst>
          </p:cNvPr>
          <p:cNvSpPr txBox="1"/>
          <p:nvPr/>
        </p:nvSpPr>
        <p:spPr>
          <a:xfrm>
            <a:off x="4742902" y="1594682"/>
            <a:ext cx="7212347" cy="4915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REGISTRERA ERA KÖP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KLUBBKVÄLLAR 24-26/10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Fredag 24/10 </a:t>
            </a:r>
            <a:r>
              <a:rPr lang="sv-SE" dirty="0" err="1"/>
              <a:t>kl</a:t>
            </a:r>
            <a:r>
              <a:rPr lang="sv-SE" dirty="0"/>
              <a:t> 10-19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Lördag 25/10 </a:t>
            </a:r>
            <a:r>
              <a:rPr lang="sv-SE" dirty="0" err="1"/>
              <a:t>kl</a:t>
            </a:r>
            <a:r>
              <a:rPr lang="sv-SE" dirty="0"/>
              <a:t> 10-17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v-SE" dirty="0"/>
              <a:t>Söndag 26/10 </a:t>
            </a:r>
            <a:r>
              <a:rPr lang="sv-SE" dirty="0" err="1"/>
              <a:t>kl</a:t>
            </a:r>
            <a:r>
              <a:rPr lang="sv-SE" dirty="0"/>
              <a:t> 11-16</a:t>
            </a:r>
            <a:endParaRPr lang="sv-SE" sz="4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4000" dirty="0"/>
              <a:t>KLUBBKLÄDER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Filip Andersson, tränare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sv-SE" sz="4000" dirty="0"/>
          </a:p>
        </p:txBody>
      </p:sp>
      <p:pic>
        <p:nvPicPr>
          <p:cNvPr id="7" name="Bildobjekt 6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4A20F9DE-BBC0-D0B4-E12D-2C39C8AFEF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0725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MEDLEMSKAP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36149" y="1452012"/>
            <a:ext cx="3050619" cy="2407850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5D8F1927-EC97-404E-90EF-533BB92836C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86523" y="3952874"/>
            <a:ext cx="2749872" cy="1725441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742615"/>
            <a:ext cx="7212347" cy="5099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600" dirty="0"/>
              <a:t>400kr/år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INGA TRÄNINGSAVGIFTER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SPÅRKORT INGÅR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BEFINTLIGA MEDLEMMAR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FAKTURERAS I NOVEMBER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NYA VIA HEMSIDAN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25402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A26C90-7D16-C80C-A989-95DF78162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9A0A04-DF9B-BE61-0B10-FA6FA1FA7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FRITIDSKORTET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38082E75-3764-2CDB-1A7B-940F1D227A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207404" y="2514600"/>
            <a:ext cx="3050619" cy="2013407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1FBF6971-4213-3A14-6337-022E50D5B55D}"/>
              </a:ext>
            </a:extLst>
          </p:cNvPr>
          <p:cNvSpPr txBox="1"/>
          <p:nvPr/>
        </p:nvSpPr>
        <p:spPr>
          <a:xfrm>
            <a:off x="4979652" y="1742615"/>
            <a:ext cx="7212347" cy="4591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8-16 år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500-2000kr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SISTA ANSÖKNINGDAG - 30 NOV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ANSÖK ”www.fritidskortet.se”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>
                <a:hlinkClick r:id="rId5"/>
              </a:rPr>
              <a:t>Tillvägagångsätt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7C876BE5-8BBE-CC4F-09B2-1480886095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779672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ÖVRIGA ARRANGEMANG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28544" y="1960012"/>
            <a:ext cx="2407850" cy="2407850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742615"/>
            <a:ext cx="7212347" cy="3853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BYTARDAGAR - 11/11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ÅRSMÖTE - 18/11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VALLAKURS - 2/12 (nytt datum)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HÅLL KOLL I KALENDERN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134421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8992" y="0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ARBETSINSATSER 3 pass/familj</a:t>
            </a:r>
            <a:br>
              <a:rPr lang="sv-SE" b="1" dirty="0">
                <a:solidFill>
                  <a:srgbClr val="FAD227"/>
                </a:solidFill>
              </a:rPr>
            </a:br>
            <a:r>
              <a:rPr lang="sv-SE" dirty="0">
                <a:solidFill>
                  <a:srgbClr val="FAD227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varav 1 ska vara på barnens </a:t>
            </a:r>
            <a:r>
              <a:rPr lang="sv-SE" dirty="0" err="1">
                <a:solidFill>
                  <a:srgbClr val="FAD227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Skid</a:t>
            </a:r>
            <a:r>
              <a:rPr lang="sv-SE" dirty="0">
                <a:solidFill>
                  <a:srgbClr val="FAD227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.</a:t>
            </a: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48432" y="554248"/>
            <a:ext cx="3029721" cy="3029721"/>
          </a:xfrm>
          <a:prstGeom prst="rect">
            <a:avLst/>
          </a:prstGeom>
          <a:ln w="38100">
            <a:noFill/>
          </a:ln>
          <a:effectLst>
            <a:softEdge rad="101600"/>
          </a:effectLst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742615"/>
            <a:ext cx="7212347" cy="6577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b="1" dirty="0"/>
              <a:t>FÖR-VM Backhoppning– 24-30/11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Nattbevakning - 3/pass 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19.45-00.00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23.45-04.00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dirty="0"/>
              <a:t>03.45-07.00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b="1" dirty="0"/>
              <a:t>FÖR-VM Skidor – 28/2-1/3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Ej tilldelat </a:t>
            </a:r>
            <a:r>
              <a:rPr lang="sv-SE" sz="2400" dirty="0"/>
              <a:t>(Nattvakt &amp; restaurang?)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b="1" dirty="0"/>
              <a:t>BARNENS SKIDSPEL – 7/3</a:t>
            </a:r>
            <a:endParaRPr lang="sv-SE" sz="3200" dirty="0"/>
          </a:p>
          <a:p>
            <a:pPr>
              <a:lnSpc>
                <a:spcPct val="150000"/>
              </a:lnSpc>
            </a:pPr>
            <a:endParaRPr lang="sv-SE" sz="3200" dirty="0"/>
          </a:p>
          <a:p>
            <a:pPr>
              <a:lnSpc>
                <a:spcPct val="150000"/>
              </a:lnSpc>
            </a:pP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5" name="Bild 6">
            <a:extLst>
              <a:ext uri="{FF2B5EF4-FFF2-40B4-BE49-F238E27FC236}">
                <a16:creationId xmlns:a16="http://schemas.microsoft.com/office/drawing/2014/main" id="{EA900A4B-E79B-6ED2-6C2C-5DB8525832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178145" y="3583969"/>
            <a:ext cx="2570296" cy="3029721"/>
          </a:xfrm>
          <a:prstGeom prst="rect">
            <a:avLst/>
          </a:prstGeom>
          <a:ln w="38100">
            <a:noFill/>
          </a:ln>
          <a:effectLst>
            <a:softEdge rad="101600"/>
          </a:effectLst>
        </p:spPr>
      </p:pic>
    </p:spTree>
    <p:extLst>
      <p:ext uri="{BB962C8B-B14F-4D97-AF65-F5344CB8AC3E}">
        <p14:creationId xmlns:p14="http://schemas.microsoft.com/office/powerpoint/2010/main" val="2737728909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29568" y="21760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STUGVÄRD</a:t>
            </a:r>
            <a:endParaRPr lang="sv-SE" dirty="0">
              <a:solidFill>
                <a:srgbClr val="FAD227"/>
              </a:solidFill>
            </a:endParaRP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573577" y="1791628"/>
            <a:ext cx="7212347" cy="38532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FIKA &amp; STÄDNING AV KLUBBSTUGAN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1 barn/1 vecka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2 barn eller fler/ 2 veckor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  <p:pic>
        <p:nvPicPr>
          <p:cNvPr id="3" name="Bild 6">
            <a:extLst>
              <a:ext uri="{FF2B5EF4-FFF2-40B4-BE49-F238E27FC236}">
                <a16:creationId xmlns:a16="http://schemas.microsoft.com/office/drawing/2014/main" id="{656346AF-DE02-1C18-252F-8B9939E42A9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7785924" y="1791628"/>
            <a:ext cx="3168075" cy="3168075"/>
          </a:xfrm>
          <a:prstGeom prst="rect">
            <a:avLst/>
          </a:prstGeom>
          <a:ln w="3810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99561308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84F96F-B0BE-4E84-A401-8F8438058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395" y="201167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ARBETSINSATSER - ÖVRIGA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78F172A8-6231-D14E-A13D-8613F2AEAD8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51151" y="1673896"/>
            <a:ext cx="3192590" cy="3192590"/>
          </a:xfrm>
          <a:prstGeom prst="rect">
            <a:avLst/>
          </a:prstGeom>
          <a:ln w="38100">
            <a:noFill/>
          </a:ln>
          <a:effectLst/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8210F516-1CF8-8FD8-A181-44634CD6A2CE}"/>
              </a:ext>
            </a:extLst>
          </p:cNvPr>
          <p:cNvSpPr txBox="1"/>
          <p:nvPr/>
        </p:nvSpPr>
        <p:spPr>
          <a:xfrm>
            <a:off x="4979652" y="1742615"/>
            <a:ext cx="7212347" cy="3114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HJÄLP VID KLUBBTÄVLINGAR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RÖJNING/LEDER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v-SE" sz="3200" dirty="0"/>
              <a:t>SNÖPRODUKTION</a:t>
            </a:r>
            <a:br>
              <a:rPr lang="sv-SE" sz="4000" dirty="0"/>
            </a:br>
            <a:endParaRPr lang="sv-SE" sz="4000" dirty="0"/>
          </a:p>
        </p:txBody>
      </p:sp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E6C32F2B-BEAB-6885-0DCA-1FFEB1F3E6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36812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29481A-F324-2A2B-DEA8-61BAE5BD9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4B58F23-1683-927E-28EB-3A4976E4F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876" y="2076265"/>
            <a:ext cx="8655605" cy="2313433"/>
          </a:xfrm>
        </p:spPr>
        <p:txBody>
          <a:bodyPr rtlCol="0">
            <a:normAutofit/>
          </a:bodyPr>
          <a:lstStyle/>
          <a:p>
            <a:pPr algn="ctr" rtl="0"/>
            <a:r>
              <a:rPr lang="sv-SE" b="1" dirty="0">
                <a:solidFill>
                  <a:srgbClr val="FAD227"/>
                </a:solidFill>
              </a:rPr>
              <a:t>VALBEREDNINGEN</a:t>
            </a:r>
            <a:endParaRPr lang="sv-SE" dirty="0">
              <a:solidFill>
                <a:srgbClr val="FAD227"/>
              </a:solidFill>
            </a:endParaRPr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A30246DD-D023-0AFD-0526-094F7EB965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201251" y="1677642"/>
            <a:ext cx="4670287" cy="3502715"/>
          </a:xfrm>
          <a:prstGeom prst="rect">
            <a:avLst/>
          </a:prstGeom>
          <a:ln w="38100">
            <a:noFill/>
          </a:ln>
          <a:effectLst/>
        </p:spPr>
      </p:pic>
      <p:pic>
        <p:nvPicPr>
          <p:cNvPr id="10" name="Bildobjekt 9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9F5270DD-8D9E-0A53-1D18-37B44DF7D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043" y="6118621"/>
            <a:ext cx="495069" cy="4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639455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080833-6B30-404E-B0FA-39D7DC4B1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6980" y="1413163"/>
            <a:ext cx="8676222" cy="3200400"/>
          </a:xfrm>
        </p:spPr>
        <p:txBody>
          <a:bodyPr rtlCol="0">
            <a:noAutofit/>
          </a:bodyPr>
          <a:lstStyle/>
          <a:p>
            <a:pPr algn="l" rtl="0"/>
            <a:r>
              <a:rPr lang="sv-SE" sz="11700" b="1" dirty="0">
                <a:solidFill>
                  <a:srgbClr val="FAD227"/>
                </a:solidFill>
              </a:rPr>
              <a:t>Tack</a:t>
            </a:r>
            <a:r>
              <a:rPr lang="sv-SE" sz="11700" dirty="0">
                <a:solidFill>
                  <a:schemeClr val="tx1"/>
                </a:solidFill>
              </a:rPr>
              <a:t>!</a:t>
            </a:r>
            <a:br>
              <a:rPr lang="sv-SE" sz="11700" dirty="0">
                <a:solidFill>
                  <a:schemeClr val="tx1"/>
                </a:solidFill>
              </a:rPr>
            </a:br>
            <a:r>
              <a:rPr lang="sv-SE" dirty="0">
                <a:solidFill>
                  <a:schemeClr val="tx1"/>
                </a:solidFill>
              </a:rPr>
              <a:t>ÖVRIGA FRÅGOR?</a:t>
            </a:r>
            <a:endParaRPr lang="sv-SE" sz="11700" dirty="0">
              <a:solidFill>
                <a:schemeClr val="tx1"/>
              </a:solidFill>
            </a:endParaRPr>
          </a:p>
        </p:txBody>
      </p:sp>
      <p:pic>
        <p:nvPicPr>
          <p:cNvPr id="3" name="Bildobjekt 2" descr="En bild som visar symbol, logotyp, emblem, gul&#10;&#10;Automatiskt genererad beskrivning">
            <a:extLst>
              <a:ext uri="{FF2B5EF4-FFF2-40B4-BE49-F238E27FC236}">
                <a16:creationId xmlns:a16="http://schemas.microsoft.com/office/drawing/2014/main" id="{7E72BDDD-C49F-3654-D93D-EBDA99A490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3349" y="1898072"/>
            <a:ext cx="2761671" cy="27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061945"/>
      </p:ext>
    </p:extLst>
  </p:cSld>
  <p:clrMapOvr>
    <a:masterClrMapping/>
  </p:clrMapOvr>
  <p:transition spd="slow">
    <p:wip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ät">
  <a:themeElements>
    <a:clrScheme name="Mesh">
      <a:dk1>
        <a:sysClr val="windowText" lastClr="000000"/>
      </a:dk1>
      <a:lt1>
        <a:sysClr val="window" lastClr="FFFFFF"/>
      </a:lt1>
      <a:dk2>
        <a:srgbClr val="363D46"/>
      </a:dk2>
      <a:lt2>
        <a:srgbClr val="EBEBEB"/>
      </a:lt2>
      <a:accent1>
        <a:srgbClr val="5AD0B8"/>
      </a:accent1>
      <a:accent2>
        <a:srgbClr val="47BB7E"/>
      </a:accent2>
      <a:accent3>
        <a:srgbClr val="96CD4B"/>
      </a:accent3>
      <a:accent4>
        <a:srgbClr val="61C7DD"/>
      </a:accent4>
      <a:accent5>
        <a:srgbClr val="2495CF"/>
      </a:accent5>
      <a:accent6>
        <a:srgbClr val="5A74D1"/>
      </a:accent6>
      <a:hlink>
        <a:srgbClr val="72CEBB"/>
      </a:hlink>
      <a:folHlink>
        <a:srgbClr val="98E6D6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0521839_TF89821728_Win32" id="{0322175E-547A-4A0F-8769-C53D08C3F7FB}" vid="{2EBC4264-B233-4D2F-91CB-7395F25D0AE9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017D31-E675-491F-B600-F06278E25D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11B8520-39D0-4E39-88E2-3CE8E9A6E44A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3.xml><?xml version="1.0" encoding="utf-8"?>
<ds:datastoreItem xmlns:ds="http://schemas.openxmlformats.org/officeDocument/2006/customXml" ds:itemID="{6A89A57F-CF3F-47C6-90BB-70331E72BC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Skoldesign</Template>
  <TotalTime>263</TotalTime>
  <Words>283</Words>
  <Application>Microsoft Office PowerPoint</Application>
  <PresentationFormat>Bredbild</PresentationFormat>
  <Paragraphs>99</Paragraphs>
  <Slides>14</Slides>
  <Notes>13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14</vt:i4>
      </vt:variant>
    </vt:vector>
  </HeadingPairs>
  <TitlesOfParts>
    <vt:vector size="18" baseType="lpstr">
      <vt:lpstr>Arial</vt:lpstr>
      <vt:lpstr>Calibri</vt:lpstr>
      <vt:lpstr>Century Gothic</vt:lpstr>
      <vt:lpstr>Nät</vt:lpstr>
      <vt:lpstr>FÖRÄLDRAMÖTE 2025-10-14</vt:lpstr>
      <vt:lpstr>DAGENS AGENDA</vt:lpstr>
      <vt:lpstr>TRÄNING/ UTBILDNING &amp; TÄVLING</vt:lpstr>
      <vt:lpstr>TRÄNING/ UTBILDNING &amp; TÄVLING</vt:lpstr>
      <vt:lpstr>HEMSIDAN &amp; APPEN</vt:lpstr>
      <vt:lpstr>INTERSPORT  &amp; KLUBBKLÄDER</vt:lpstr>
      <vt:lpstr>MEDLEMSKAP</vt:lpstr>
      <vt:lpstr>FRITIDSKORTET</vt:lpstr>
      <vt:lpstr>ÖVRIGA ARRANGEMANG</vt:lpstr>
      <vt:lpstr>ARBETSINSATSER 3 pass/familj varav 1 ska vara på barnens Skid.</vt:lpstr>
      <vt:lpstr>STUGVÄRD</vt:lpstr>
      <vt:lpstr>ARBETSINSATSER - ÖVRIGA</vt:lpstr>
      <vt:lpstr>VALBEREDNINGEN</vt:lpstr>
      <vt:lpstr>Tack! ÖVRIGA FRÅGOR?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Elofsson</dc:creator>
  <cp:lastModifiedBy>Robert Elofsson</cp:lastModifiedBy>
  <cp:revision>2</cp:revision>
  <dcterms:created xsi:type="dcterms:W3CDTF">2024-10-14T16:46:17Z</dcterms:created>
  <dcterms:modified xsi:type="dcterms:W3CDTF">2025-10-14T16:01:49Z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