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43" r:id="rId1"/>
  </p:sldMasterIdLst>
  <p:notesMasterIdLst>
    <p:notesMasterId r:id="rId12"/>
  </p:notesMasterIdLst>
  <p:handoutMasterIdLst>
    <p:handoutMasterId r:id="rId13"/>
  </p:handoutMasterIdLst>
  <p:sldIdLst>
    <p:sldId id="256" r:id="rId2"/>
    <p:sldId id="267" r:id="rId3"/>
    <p:sldId id="275" r:id="rId4"/>
    <p:sldId id="282" r:id="rId5"/>
    <p:sldId id="280" r:id="rId6"/>
    <p:sldId id="273" r:id="rId7"/>
    <p:sldId id="279" r:id="rId8"/>
    <p:sldId id="284" r:id="rId9"/>
    <p:sldId id="285" r:id="rId10"/>
    <p:sldId id="276" r:id="rId11"/>
  </p:sldIdLst>
  <p:sldSz cx="12188825" cy="6858000"/>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5" pos="3839">
          <p15:clr>
            <a:srgbClr val="A4A3A4"/>
          </p15:clr>
        </p15:guide>
        <p15:guide id="6" pos="1007">
          <p15:clr>
            <a:srgbClr val="A4A3A4"/>
          </p15:clr>
        </p15:guide>
      </p15:sldGuideLst>
    </p:ext>
    <p:ext uri="{2D200454-40CA-4A62-9FC3-DE9A4176ACB9}">
      <p15:notesGuideLst xmlns:p15="http://schemas.microsoft.com/office/powerpoint/2012/main">
        <p15:guide id="1" orient="horz" pos="3128" userDrawn="1">
          <p15:clr>
            <a:srgbClr val="A4A3A4"/>
          </p15:clr>
        </p15:guide>
        <p15:guide id="2" pos="214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67CA36-0A15-4D06-8FAB-1F5D947B9626}" v="6" dt="2026-03-18T10:43:28.483"/>
  </p1510:revLst>
</p1510:revInfo>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95033" autoAdjust="0"/>
  </p:normalViewPr>
  <p:slideViewPr>
    <p:cSldViewPr showGuides="1">
      <p:cViewPr varScale="1">
        <p:scale>
          <a:sx n="66" d="100"/>
          <a:sy n="66" d="100"/>
        </p:scale>
        <p:origin x="66" y="930"/>
      </p:cViewPr>
      <p:guideLst>
        <p:guide orient="horz" pos="2160"/>
        <p:guide pos="3839"/>
        <p:guide pos="1007"/>
      </p:guideLst>
    </p:cSldViewPr>
  </p:slideViewPr>
  <p:notesTextViewPr>
    <p:cViewPr>
      <p:scale>
        <a:sx n="1" d="1"/>
        <a:sy n="1" d="1"/>
      </p:scale>
      <p:origin x="0" y="0"/>
    </p:cViewPr>
  </p:notesTextViewPr>
  <p:notesViewPr>
    <p:cSldViewPr showGuides="1">
      <p:cViewPr varScale="1">
        <p:scale>
          <a:sx n="88" d="100"/>
          <a:sy n="88" d="100"/>
        </p:scale>
        <p:origin x="3072" y="66"/>
      </p:cViewPr>
      <p:guideLst>
        <p:guide orient="horz" pos="3128"/>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nsli Säffle SK" userId="23acd6596e9a1b14" providerId="LiveId" clId="{AEA5ADD6-2BA4-44B4-9529-FFDA6122B91D}"/>
    <pc:docChg chg="custSel modSld">
      <pc:chgData name="Kansli Säffle SK" userId="23acd6596e9a1b14" providerId="LiveId" clId="{AEA5ADD6-2BA4-44B4-9529-FFDA6122B91D}" dt="2026-03-18T10:43:28.483" v="85"/>
      <pc:docMkLst>
        <pc:docMk/>
      </pc:docMkLst>
      <pc:sldChg chg="modSp mod">
        <pc:chgData name="Kansli Säffle SK" userId="23acd6596e9a1b14" providerId="LiveId" clId="{AEA5ADD6-2BA4-44B4-9529-FFDA6122B91D}" dt="2026-03-18T10:39:39.554" v="39" actId="20577"/>
        <pc:sldMkLst>
          <pc:docMk/>
          <pc:sldMk cId="1720426387" sldId="267"/>
        </pc:sldMkLst>
        <pc:spChg chg="mod">
          <ac:chgData name="Kansli Säffle SK" userId="23acd6596e9a1b14" providerId="LiveId" clId="{AEA5ADD6-2BA4-44B4-9529-FFDA6122B91D}" dt="2026-03-18T10:39:39.554" v="39" actId="20577"/>
          <ac:spMkLst>
            <pc:docMk/>
            <pc:sldMk cId="1720426387" sldId="267"/>
            <ac:spMk id="14" creationId="{00000000-0000-0000-0000-000000000000}"/>
          </ac:spMkLst>
        </pc:spChg>
      </pc:sldChg>
      <pc:sldChg chg="modSp mod">
        <pc:chgData name="Kansli Säffle SK" userId="23acd6596e9a1b14" providerId="LiveId" clId="{AEA5ADD6-2BA4-44B4-9529-FFDA6122B91D}" dt="2026-03-18T10:41:31.012" v="71"/>
        <pc:sldMkLst>
          <pc:docMk/>
          <pc:sldMk cId="3880279241" sldId="273"/>
        </pc:sldMkLst>
        <pc:spChg chg="mod">
          <ac:chgData name="Kansli Säffle SK" userId="23acd6596e9a1b14" providerId="LiveId" clId="{AEA5ADD6-2BA4-44B4-9529-FFDA6122B91D}" dt="2026-03-18T10:41:31.012" v="71"/>
          <ac:spMkLst>
            <pc:docMk/>
            <pc:sldMk cId="3880279241" sldId="273"/>
            <ac:spMk id="3" creationId="{6CF4FA3F-C02B-4B36-A3EB-8A10E049239D}"/>
          </ac:spMkLst>
        </pc:spChg>
      </pc:sldChg>
      <pc:sldChg chg="modSp">
        <pc:chgData name="Kansli Säffle SK" userId="23acd6596e9a1b14" providerId="LiveId" clId="{AEA5ADD6-2BA4-44B4-9529-FFDA6122B91D}" dt="2026-03-18T10:43:28.483" v="85"/>
        <pc:sldMkLst>
          <pc:docMk/>
          <pc:sldMk cId="893553625" sldId="276"/>
        </pc:sldMkLst>
        <pc:spChg chg="mod">
          <ac:chgData name="Kansli Säffle SK" userId="23acd6596e9a1b14" providerId="LiveId" clId="{AEA5ADD6-2BA4-44B4-9529-FFDA6122B91D}" dt="2026-03-18T10:43:28.483" v="85"/>
          <ac:spMkLst>
            <pc:docMk/>
            <pc:sldMk cId="893553625" sldId="276"/>
            <ac:spMk id="5" creationId="{FAD71742-E398-462D-895E-44529561C69B}"/>
          </ac:spMkLst>
        </pc:spChg>
      </pc:sldChg>
      <pc:sldChg chg="modSp mod">
        <pc:chgData name="Kansli Säffle SK" userId="23acd6596e9a1b14" providerId="LiveId" clId="{AEA5ADD6-2BA4-44B4-9529-FFDA6122B91D}" dt="2026-03-18T10:42:00.824" v="81" actId="20577"/>
        <pc:sldMkLst>
          <pc:docMk/>
          <pc:sldMk cId="894741619" sldId="279"/>
        </pc:sldMkLst>
        <pc:spChg chg="mod">
          <ac:chgData name="Kansli Säffle SK" userId="23acd6596e9a1b14" providerId="LiveId" clId="{AEA5ADD6-2BA4-44B4-9529-FFDA6122B91D}" dt="2026-03-18T10:42:00.824" v="81" actId="20577"/>
          <ac:spMkLst>
            <pc:docMk/>
            <pc:sldMk cId="894741619" sldId="279"/>
            <ac:spMk id="3" creationId="{842DB713-EAD1-42B5-A186-31C34CB2C80A}"/>
          </ac:spMkLst>
        </pc:spChg>
      </pc:sldChg>
      <pc:sldChg chg="modSp mod">
        <pc:chgData name="Kansli Säffle SK" userId="23acd6596e9a1b14" providerId="LiveId" clId="{AEA5ADD6-2BA4-44B4-9529-FFDA6122B91D}" dt="2026-03-18T10:40:05.133" v="49" actId="20577"/>
        <pc:sldMkLst>
          <pc:docMk/>
          <pc:sldMk cId="2761686164" sldId="280"/>
        </pc:sldMkLst>
        <pc:spChg chg="mod">
          <ac:chgData name="Kansli Säffle SK" userId="23acd6596e9a1b14" providerId="LiveId" clId="{AEA5ADD6-2BA4-44B4-9529-FFDA6122B91D}" dt="2026-03-18T10:40:05.133" v="49" actId="20577"/>
          <ac:spMkLst>
            <pc:docMk/>
            <pc:sldMk cId="2761686164" sldId="280"/>
            <ac:spMk id="3" creationId="{842DB713-EAD1-42B5-A186-31C34CB2C80A}"/>
          </ac:spMkLst>
        </pc:spChg>
      </pc:sldChg>
      <pc:sldChg chg="modSp mod">
        <pc:chgData name="Kansli Säffle SK" userId="23acd6596e9a1b14" providerId="LiveId" clId="{AEA5ADD6-2BA4-44B4-9529-FFDA6122B91D}" dt="2026-03-11T11:12:34.868" v="0" actId="1076"/>
        <pc:sldMkLst>
          <pc:docMk/>
          <pc:sldMk cId="2846670064" sldId="282"/>
        </pc:sldMkLst>
        <pc:spChg chg="mod">
          <ac:chgData name="Kansli Säffle SK" userId="23acd6596e9a1b14" providerId="LiveId" clId="{AEA5ADD6-2BA4-44B4-9529-FFDA6122B91D}" dt="2026-03-11T11:12:34.868" v="0" actId="1076"/>
          <ac:spMkLst>
            <pc:docMk/>
            <pc:sldMk cId="2846670064" sldId="282"/>
            <ac:spMk id="3" creationId="{842DB713-EAD1-42B5-A186-31C34CB2C80A}"/>
          </ac:spMkLst>
        </pc:spChg>
      </pc:sldChg>
      <pc:sldChg chg="modSp mod">
        <pc:chgData name="Kansli Säffle SK" userId="23acd6596e9a1b14" providerId="LiveId" clId="{AEA5ADD6-2BA4-44B4-9529-FFDA6122B91D}" dt="2026-03-18T10:42:16.116" v="83" actId="20577"/>
        <pc:sldMkLst>
          <pc:docMk/>
          <pc:sldMk cId="2862587326" sldId="284"/>
        </pc:sldMkLst>
        <pc:spChg chg="mod">
          <ac:chgData name="Kansli Säffle SK" userId="23acd6596e9a1b14" providerId="LiveId" clId="{AEA5ADD6-2BA4-44B4-9529-FFDA6122B91D}" dt="2026-03-18T10:42:16.116" v="83" actId="20577"/>
          <ac:spMkLst>
            <pc:docMk/>
            <pc:sldMk cId="2862587326" sldId="284"/>
            <ac:spMk id="2" creationId="{E740CCC7-9BD1-4F3F-8278-2DB54FF42C2D}"/>
          </ac:spMkLst>
        </pc:spChg>
        <pc:spChg chg="mod">
          <ac:chgData name="Kansli Säffle SK" userId="23acd6596e9a1b14" providerId="LiveId" clId="{AEA5ADD6-2BA4-44B4-9529-FFDA6122B91D}" dt="2026-03-11T11:13:45.920" v="8" actId="20577"/>
          <ac:spMkLst>
            <pc:docMk/>
            <pc:sldMk cId="2862587326" sldId="284"/>
            <ac:spMk id="7" creationId="{F2331048-51D2-49F0-BF48-27DC9B8A889E}"/>
          </ac:spMkLst>
        </pc:spChg>
      </pc:sldChg>
      <pc:sldChg chg="modSp">
        <pc:chgData name="Kansli Säffle SK" userId="23acd6596e9a1b14" providerId="LiveId" clId="{AEA5ADD6-2BA4-44B4-9529-FFDA6122B91D}" dt="2026-03-18T10:43:00.701" v="84"/>
        <pc:sldMkLst>
          <pc:docMk/>
          <pc:sldMk cId="2810889533" sldId="285"/>
        </pc:sldMkLst>
        <pc:spChg chg="mod">
          <ac:chgData name="Kansli Säffle SK" userId="23acd6596e9a1b14" providerId="LiveId" clId="{AEA5ADD6-2BA4-44B4-9529-FFDA6122B91D}" dt="2026-03-18T10:43:00.701" v="84"/>
          <ac:spMkLst>
            <pc:docMk/>
            <pc:sldMk cId="2810889533" sldId="285"/>
            <ac:spMk id="3" creationId="{842DB713-EAD1-42B5-A186-31C34CB2C80A}"/>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5659" cy="496491"/>
          </a:xfrm>
          <a:prstGeom prst="rect">
            <a:avLst/>
          </a:prstGeom>
        </p:spPr>
        <p:txBody>
          <a:bodyPr vert="horz" lIns="91440" tIns="45720" rIns="91440" bIns="45720" rtlCol="0"/>
          <a:lstStyle>
            <a:lvl1pPr algn="l">
              <a:defRPr sz="1200"/>
            </a:lvl1pPr>
          </a:lstStyle>
          <a:p>
            <a:pPr rtl="0"/>
            <a:endParaRPr lang="sv-SE" dirty="0"/>
          </a:p>
        </p:txBody>
      </p:sp>
      <p:sp>
        <p:nvSpPr>
          <p:cNvPr id="3" name="Platshållare för datum 2"/>
          <p:cNvSpPr>
            <a:spLocks noGrp="1"/>
          </p:cNvSpPr>
          <p:nvPr>
            <p:ph type="dt" sz="quarter" idx="1"/>
          </p:nvPr>
        </p:nvSpPr>
        <p:spPr>
          <a:xfrm>
            <a:off x="3850443" y="0"/>
            <a:ext cx="2945659" cy="496491"/>
          </a:xfrm>
          <a:prstGeom prst="rect">
            <a:avLst/>
          </a:prstGeom>
        </p:spPr>
        <p:txBody>
          <a:bodyPr vert="horz" lIns="91440" tIns="45720" rIns="91440" bIns="45720" rtlCol="0"/>
          <a:lstStyle>
            <a:lvl1pPr algn="r">
              <a:defRPr sz="1200"/>
            </a:lvl1pPr>
          </a:lstStyle>
          <a:p>
            <a:pPr rtl="0"/>
            <a:fld id="{D7148345-759D-4AF1-A653-168D54A28A80}" type="datetime1">
              <a:rPr lang="sv-SE" smtClean="0"/>
              <a:t>2026-03-18</a:t>
            </a:fld>
            <a:endParaRPr lang="sv-SE" dirty="0"/>
          </a:p>
        </p:txBody>
      </p:sp>
      <p:sp>
        <p:nvSpPr>
          <p:cNvPr id="4" name="Platshållare för sidfot 3"/>
          <p:cNvSpPr>
            <a:spLocks noGrp="1"/>
          </p:cNvSpPr>
          <p:nvPr>
            <p:ph type="ftr" sz="quarter" idx="2"/>
          </p:nvPr>
        </p:nvSpPr>
        <p:spPr>
          <a:xfrm>
            <a:off x="0" y="9431599"/>
            <a:ext cx="2945659" cy="496491"/>
          </a:xfrm>
          <a:prstGeom prst="rect">
            <a:avLst/>
          </a:prstGeom>
        </p:spPr>
        <p:txBody>
          <a:bodyPr vert="horz" lIns="91440" tIns="45720" rIns="91440" bIns="45720" rtlCol="0" anchor="b"/>
          <a:lstStyle>
            <a:lvl1pPr algn="l">
              <a:defRPr sz="1200"/>
            </a:lvl1pPr>
          </a:lstStyle>
          <a:p>
            <a:pPr rtl="0"/>
            <a:endParaRPr lang="sv-SE" dirty="0"/>
          </a:p>
        </p:txBody>
      </p:sp>
      <p:sp>
        <p:nvSpPr>
          <p:cNvPr id="5" name="Platshållare för bildnummer 4"/>
          <p:cNvSpPr>
            <a:spLocks noGrp="1"/>
          </p:cNvSpPr>
          <p:nvPr>
            <p:ph type="sldNum" sz="quarter" idx="3"/>
          </p:nvPr>
        </p:nvSpPr>
        <p:spPr>
          <a:xfrm>
            <a:off x="3850443" y="9431599"/>
            <a:ext cx="2945659" cy="496491"/>
          </a:xfrm>
          <a:prstGeom prst="rect">
            <a:avLst/>
          </a:prstGeom>
        </p:spPr>
        <p:txBody>
          <a:bodyPr vert="horz" lIns="91440" tIns="45720" rIns="91440" bIns="45720" rtlCol="0" anchor="b"/>
          <a:lstStyle>
            <a:lvl1pPr algn="r">
              <a:defRPr sz="1200"/>
            </a:lvl1pPr>
          </a:lstStyle>
          <a:p>
            <a:pPr rtl="0"/>
            <a:fld id="{04360E59-1627-4404-ACC5-51C744AB0F27}" type="slidenum">
              <a:rPr lang="sv-SE" smtClean="0"/>
              <a:t>‹#›</a:t>
            </a:fld>
            <a:endParaRPr lang="sv-SE" dirty="0"/>
          </a:p>
        </p:txBody>
      </p:sp>
    </p:spTree>
    <p:extLst>
      <p:ext uri="{BB962C8B-B14F-4D97-AF65-F5344CB8AC3E}">
        <p14:creationId xmlns:p14="http://schemas.microsoft.com/office/powerpoint/2010/main" val="5162254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5659" cy="496491"/>
          </a:xfrm>
          <a:prstGeom prst="rect">
            <a:avLst/>
          </a:prstGeom>
        </p:spPr>
        <p:txBody>
          <a:bodyPr vert="horz" lIns="91440" tIns="45720" rIns="91440" bIns="45720" rtlCol="0"/>
          <a:lstStyle>
            <a:lvl1pPr algn="l">
              <a:defRPr sz="1200">
                <a:solidFill>
                  <a:schemeClr val="tx1"/>
                </a:solidFill>
              </a:defRPr>
            </a:lvl1pPr>
          </a:lstStyle>
          <a:p>
            <a:pPr rtl="0"/>
            <a:endParaRPr lang="sv-SE" noProof="0" dirty="0"/>
          </a:p>
        </p:txBody>
      </p:sp>
      <p:sp>
        <p:nvSpPr>
          <p:cNvPr id="3" name="Platshållare för datum 2"/>
          <p:cNvSpPr>
            <a:spLocks noGrp="1"/>
          </p:cNvSpPr>
          <p:nvPr>
            <p:ph type="dt" idx="1"/>
          </p:nvPr>
        </p:nvSpPr>
        <p:spPr>
          <a:xfrm>
            <a:off x="3850443" y="0"/>
            <a:ext cx="2945659" cy="496491"/>
          </a:xfrm>
          <a:prstGeom prst="rect">
            <a:avLst/>
          </a:prstGeom>
        </p:spPr>
        <p:txBody>
          <a:bodyPr vert="horz" lIns="91440" tIns="45720" rIns="91440" bIns="45720" rtlCol="0"/>
          <a:lstStyle>
            <a:lvl1pPr algn="r">
              <a:defRPr sz="1200">
                <a:solidFill>
                  <a:schemeClr val="tx1"/>
                </a:solidFill>
              </a:defRPr>
            </a:lvl1pPr>
          </a:lstStyle>
          <a:p>
            <a:fld id="{AD4675D6-C22B-4E89-BDC6-ECC37BC06F86}" type="datetime1">
              <a:rPr lang="sv-SE" smtClean="0"/>
              <a:pPr/>
              <a:t>2026-03-18</a:t>
            </a:fld>
            <a:endParaRPr lang="sv-SE" dirty="0"/>
          </a:p>
        </p:txBody>
      </p:sp>
      <p:sp>
        <p:nvSpPr>
          <p:cNvPr id="4" name="Platshållare för bildobjekt 3"/>
          <p:cNvSpPr>
            <a:spLocks noGrp="1" noRot="1" noChangeAspect="1"/>
          </p:cNvSpPr>
          <p:nvPr>
            <p:ph type="sldImg" idx="2"/>
          </p:nvPr>
        </p:nvSpPr>
        <p:spPr>
          <a:xfrm>
            <a:off x="90488" y="744538"/>
            <a:ext cx="6616700" cy="3724275"/>
          </a:xfrm>
          <a:prstGeom prst="rect">
            <a:avLst/>
          </a:prstGeom>
          <a:noFill/>
          <a:ln w="12700">
            <a:solidFill>
              <a:prstClr val="black"/>
            </a:solidFill>
          </a:ln>
        </p:spPr>
        <p:txBody>
          <a:bodyPr vert="horz" lIns="91440" tIns="45720" rIns="91440" bIns="45720" rtlCol="0" anchor="ctr"/>
          <a:lstStyle/>
          <a:p>
            <a:pPr rtl="0"/>
            <a:endParaRPr lang="sv-SE" noProof="0" dirty="0"/>
          </a:p>
        </p:txBody>
      </p:sp>
      <p:sp>
        <p:nvSpPr>
          <p:cNvPr id="5" name="Platshållare för anteckningar 4"/>
          <p:cNvSpPr>
            <a:spLocks noGrp="1"/>
          </p:cNvSpPr>
          <p:nvPr>
            <p:ph type="body" sz="quarter" idx="3"/>
          </p:nvPr>
        </p:nvSpPr>
        <p:spPr>
          <a:xfrm>
            <a:off x="679768" y="4716661"/>
            <a:ext cx="5438140" cy="4468416"/>
          </a:xfrm>
          <a:prstGeom prst="rect">
            <a:avLst/>
          </a:prstGeom>
        </p:spPr>
        <p:txBody>
          <a:bodyPr vert="horz" lIns="91440" tIns="45720" rIns="91440" bIns="45720" rtlCol="0"/>
          <a:lstStyle/>
          <a:p>
            <a:pPr lvl="0" rtl="0"/>
            <a:r>
              <a:rPr lang="sv-SE" noProof="0" dirty="0"/>
              <a:t>Redigera format för bakgrundstext</a:t>
            </a:r>
          </a:p>
          <a:p>
            <a:pPr lvl="1" rtl="0"/>
            <a:r>
              <a:rPr lang="sv-SE" noProof="0" dirty="0"/>
              <a:t>Nivå två</a:t>
            </a:r>
          </a:p>
          <a:p>
            <a:pPr lvl="2" rtl="0"/>
            <a:r>
              <a:rPr lang="sv-SE" noProof="0" dirty="0"/>
              <a:t>Nivå tre</a:t>
            </a:r>
          </a:p>
          <a:p>
            <a:pPr lvl="3" rtl="0"/>
            <a:r>
              <a:rPr lang="sv-SE" noProof="0" dirty="0"/>
              <a:t>Nivå fyra</a:t>
            </a:r>
          </a:p>
          <a:p>
            <a:pPr lvl="4" rtl="0"/>
            <a:r>
              <a:rPr lang="sv-SE" noProof="0" dirty="0"/>
              <a:t>Nivå fem</a:t>
            </a:r>
          </a:p>
        </p:txBody>
      </p:sp>
      <p:sp>
        <p:nvSpPr>
          <p:cNvPr id="6" name="Platshållare för sidfot 5"/>
          <p:cNvSpPr>
            <a:spLocks noGrp="1"/>
          </p:cNvSpPr>
          <p:nvPr>
            <p:ph type="ftr" sz="quarter" idx="4"/>
          </p:nvPr>
        </p:nvSpPr>
        <p:spPr>
          <a:xfrm>
            <a:off x="0" y="9431599"/>
            <a:ext cx="2945659" cy="496491"/>
          </a:xfrm>
          <a:prstGeom prst="rect">
            <a:avLst/>
          </a:prstGeom>
        </p:spPr>
        <p:txBody>
          <a:bodyPr vert="horz" lIns="91440" tIns="45720" rIns="91440" bIns="45720" rtlCol="0" anchor="b"/>
          <a:lstStyle>
            <a:lvl1pPr algn="l">
              <a:defRPr sz="1200">
                <a:solidFill>
                  <a:schemeClr val="tx1"/>
                </a:solidFill>
              </a:defRPr>
            </a:lvl1pPr>
          </a:lstStyle>
          <a:p>
            <a:pPr rtl="0"/>
            <a:endParaRPr lang="sv-SE" noProof="0" dirty="0"/>
          </a:p>
        </p:txBody>
      </p:sp>
      <p:sp>
        <p:nvSpPr>
          <p:cNvPr id="7" name="Platshållare för bildnummer 6"/>
          <p:cNvSpPr>
            <a:spLocks noGrp="1"/>
          </p:cNvSpPr>
          <p:nvPr>
            <p:ph type="sldNum" sz="quarter" idx="5"/>
          </p:nvPr>
        </p:nvSpPr>
        <p:spPr>
          <a:xfrm>
            <a:off x="3850443" y="9431599"/>
            <a:ext cx="2945659" cy="496491"/>
          </a:xfrm>
          <a:prstGeom prst="rect">
            <a:avLst/>
          </a:prstGeom>
        </p:spPr>
        <p:txBody>
          <a:bodyPr vert="horz" lIns="91440" tIns="45720" rIns="91440" bIns="45720" rtlCol="0" anchor="b"/>
          <a:lstStyle>
            <a:lvl1pPr algn="r">
              <a:defRPr sz="1200">
                <a:solidFill>
                  <a:schemeClr val="tx1"/>
                </a:solidFill>
              </a:defRPr>
            </a:lvl1pPr>
          </a:lstStyle>
          <a:p>
            <a:pPr rtl="0"/>
            <a:fld id="{841221E5-7225-48EB-A4EE-420E7BFCF705}" type="slidenum">
              <a:rPr lang="sv-SE" noProof="0" smtClean="0"/>
              <a:pPr rtl="0"/>
              <a:t>‹#›</a:t>
            </a:fld>
            <a:endParaRPr lang="sv-SE" noProof="0" dirty="0"/>
          </a:p>
        </p:txBody>
      </p:sp>
    </p:spTree>
    <p:extLst>
      <p:ext uri="{BB962C8B-B14F-4D97-AF65-F5344CB8AC3E}">
        <p14:creationId xmlns:p14="http://schemas.microsoft.com/office/powerpoint/2010/main" val="1556669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2"/>
        </a:solidFill>
        <a:latin typeface="+mn-lt"/>
        <a:ea typeface="+mn-ea"/>
        <a:cs typeface="+mn-cs"/>
      </a:defRPr>
    </a:lvl1pPr>
    <a:lvl2pPr marL="457200" algn="l" defTabSz="914400" rtl="0" eaLnBrk="1" latinLnBrk="0" hangingPunct="1">
      <a:defRPr sz="1200" kern="1200">
        <a:solidFill>
          <a:schemeClr val="tx2"/>
        </a:solidFill>
        <a:latin typeface="+mn-lt"/>
        <a:ea typeface="+mn-ea"/>
        <a:cs typeface="+mn-cs"/>
      </a:defRPr>
    </a:lvl2pPr>
    <a:lvl3pPr marL="914400" algn="l" defTabSz="914400" rtl="0" eaLnBrk="1" latinLnBrk="0" hangingPunct="1">
      <a:defRPr sz="1200" kern="1200">
        <a:solidFill>
          <a:schemeClr val="tx2"/>
        </a:solidFill>
        <a:latin typeface="+mn-lt"/>
        <a:ea typeface="+mn-ea"/>
        <a:cs typeface="+mn-cs"/>
      </a:defRPr>
    </a:lvl3pPr>
    <a:lvl4pPr marL="1371600" algn="l" defTabSz="914400" rtl="0" eaLnBrk="1" latinLnBrk="0" hangingPunct="1">
      <a:defRPr sz="1200" kern="1200">
        <a:solidFill>
          <a:schemeClr val="tx2"/>
        </a:solidFill>
        <a:latin typeface="+mn-lt"/>
        <a:ea typeface="+mn-ea"/>
        <a:cs typeface="+mn-cs"/>
      </a:defRPr>
    </a:lvl4pPr>
    <a:lvl5pPr marL="1828800" algn="l" defTabSz="914400" rtl="0" eaLnBrk="1" latinLnBrk="0" hangingPunct="1">
      <a:defRPr sz="1200" kern="1200">
        <a:solidFill>
          <a:schemeClr val="tx2"/>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1</a:t>
            </a:fld>
            <a:endParaRPr lang="sv-SE" dirty="0"/>
          </a:p>
        </p:txBody>
      </p:sp>
    </p:spTree>
    <p:extLst>
      <p:ext uri="{BB962C8B-B14F-4D97-AF65-F5344CB8AC3E}">
        <p14:creationId xmlns:p14="http://schemas.microsoft.com/office/powerpoint/2010/main" val="1964517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pPr rtl="0"/>
            <a:fld id="{841221E5-7225-48EB-A4EE-420E7BFCF705}" type="slidenum">
              <a:rPr lang="sv-SE" smtClean="0"/>
              <a:pPr rtl="0"/>
              <a:t>2</a:t>
            </a:fld>
            <a:endParaRPr lang="sv-SE" dirty="0"/>
          </a:p>
        </p:txBody>
      </p:sp>
    </p:spTree>
    <p:extLst>
      <p:ext uri="{BB962C8B-B14F-4D97-AF65-F5344CB8AC3E}">
        <p14:creationId xmlns:p14="http://schemas.microsoft.com/office/powerpoint/2010/main" val="1727622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1"/>
          <p:cNvSpPr>
            <a:spLocks noGrp="1"/>
          </p:cNvSpPr>
          <p:nvPr>
            <p:ph type="ctrTitle"/>
          </p:nvPr>
        </p:nvSpPr>
        <p:spPr>
          <a:xfrm>
            <a:off x="1096994" y="758952"/>
            <a:ext cx="10055781" cy="3566160"/>
          </a:xfrm>
        </p:spPr>
        <p:txBody>
          <a:bodyPr anchor="b">
            <a:normAutofit/>
          </a:bodyPr>
          <a:lstStyle>
            <a:lvl1pPr algn="l">
              <a:lnSpc>
                <a:spcPct val="85000"/>
              </a:lnSpc>
              <a:defRPr sz="7998" spc="-50" baseline="0">
                <a:solidFill>
                  <a:schemeClr val="tx1">
                    <a:lumMod val="85000"/>
                    <a:lumOff val="15000"/>
                  </a:schemeClr>
                </a:solidFill>
              </a:defRPr>
            </a:lvl1pPr>
          </a:lstStyle>
          <a:p>
            <a:r>
              <a:rPr lang="sv-SE"/>
              <a:t>Klicka här för att ändra mall för rubrikformat</a:t>
            </a:r>
            <a:endParaRPr lang="en-US" dirty="0"/>
          </a:p>
        </p:txBody>
      </p:sp>
      <p:sp>
        <p:nvSpPr>
          <p:cNvPr id="3" name="Subtitle 2"/>
          <p:cNvSpPr>
            <a:spLocks noGrp="1"/>
          </p:cNvSpPr>
          <p:nvPr>
            <p:ph type="subTitle" idx="1"/>
          </p:nvPr>
        </p:nvSpPr>
        <p:spPr>
          <a:xfrm>
            <a:off x="1099764" y="4455620"/>
            <a:ext cx="10055781" cy="1143000"/>
          </a:xfrm>
        </p:spPr>
        <p:txBody>
          <a:bodyPr lIns="91440" rIns="91440">
            <a:normAutofit/>
          </a:bodyPr>
          <a:lstStyle>
            <a:lvl1pPr marL="0" indent="0" algn="l">
              <a:buNone/>
              <a:defRPr sz="2399" cap="all" spc="200" baseline="0">
                <a:solidFill>
                  <a:schemeClr val="tx2"/>
                </a:solidFill>
                <a:latin typeface="+mj-lt"/>
              </a:defRPr>
            </a:lvl1pPr>
            <a:lvl2pPr marL="457063" indent="0" algn="ctr">
              <a:buNone/>
              <a:defRPr sz="2399"/>
            </a:lvl2pPr>
            <a:lvl3pPr marL="914126" indent="0" algn="ctr">
              <a:buNone/>
              <a:defRPr sz="2399"/>
            </a:lvl3pPr>
            <a:lvl4pPr marL="1371189" indent="0" algn="ctr">
              <a:buNone/>
              <a:defRPr sz="1999"/>
            </a:lvl4pPr>
            <a:lvl5pPr marL="1828251" indent="0" algn="ctr">
              <a:buNone/>
              <a:defRPr sz="1999"/>
            </a:lvl5pPr>
            <a:lvl6pPr marL="2285314" indent="0" algn="ctr">
              <a:buNone/>
              <a:defRPr sz="1999"/>
            </a:lvl6pPr>
            <a:lvl7pPr marL="2742377" indent="0" algn="ctr">
              <a:buNone/>
              <a:defRPr sz="1999"/>
            </a:lvl7pPr>
            <a:lvl8pPr marL="3199440" indent="0" algn="ctr">
              <a:buNone/>
              <a:defRPr sz="1999"/>
            </a:lvl8pPr>
            <a:lvl9pPr marL="3656503" indent="0" algn="ctr">
              <a:buNone/>
              <a:defRPr sz="1999"/>
            </a:lvl9pPr>
          </a:lstStyle>
          <a:p>
            <a:r>
              <a:rPr lang="sv-SE"/>
              <a:t>Klicka här för att ändra mall för underrubrikformat</a:t>
            </a:r>
            <a:endParaRPr lang="en-US" dirty="0"/>
          </a:p>
        </p:txBody>
      </p:sp>
      <p:sp>
        <p:nvSpPr>
          <p:cNvPr id="4" name="Date Placeholder 3"/>
          <p:cNvSpPr>
            <a:spLocks noGrp="1"/>
          </p:cNvSpPr>
          <p:nvPr>
            <p:ph type="dt" sz="half" idx="10"/>
          </p:nvPr>
        </p:nvSpPr>
        <p:spPr/>
        <p:txBody>
          <a:bodyPr/>
          <a:lstStyle/>
          <a:p>
            <a:pPr rtl="0"/>
            <a:fld id="{A806C51C-9558-47A0-89B5-F2CA023FFC39}"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6915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sv-SE"/>
              <a:t>Klicka här för att ändra mall för rubrikformat</a:t>
            </a:r>
            <a:endParaRPr lang="en-US" dirty="0"/>
          </a:p>
        </p:txBody>
      </p:sp>
      <p:sp>
        <p:nvSpPr>
          <p:cNvPr id="3" name="Content Placeholder 2"/>
          <p:cNvSpPr>
            <a:spLocks noGrp="1"/>
          </p:cNvSpPr>
          <p:nvPr>
            <p:ph idx="1"/>
          </p:nvPr>
        </p:nvSpPr>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C8D42ED2-3D51-41E7-93A5-F23107753416}"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322508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vsnittsrubrik">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758952"/>
            <a:ext cx="10055781" cy="3566160"/>
          </a:xfrm>
        </p:spPr>
        <p:txBody>
          <a:bodyPr anchor="b" anchorCtr="0">
            <a:normAutofit/>
          </a:bodyPr>
          <a:lstStyle>
            <a:lvl1pPr>
              <a:lnSpc>
                <a:spcPct val="85000"/>
              </a:lnSpc>
              <a:defRPr sz="7998" b="0">
                <a:solidFill>
                  <a:schemeClr val="tx1">
                    <a:lumMod val="85000"/>
                    <a:lumOff val="15000"/>
                  </a:schemeClr>
                </a:solidFill>
              </a:defRPr>
            </a:lvl1pPr>
          </a:lstStyle>
          <a:p>
            <a:r>
              <a:rPr lang="sv-SE"/>
              <a:t>Klicka här för att ändra mall för rubrikformat</a:t>
            </a:r>
            <a:endParaRPr lang="en-US" dirty="0"/>
          </a:p>
        </p:txBody>
      </p:sp>
      <p:sp>
        <p:nvSpPr>
          <p:cNvPr id="3" name="Text Placeholder 2"/>
          <p:cNvSpPr>
            <a:spLocks noGrp="1"/>
          </p:cNvSpPr>
          <p:nvPr>
            <p:ph type="body" idx="1"/>
          </p:nvPr>
        </p:nvSpPr>
        <p:spPr>
          <a:xfrm>
            <a:off x="1096994" y="4453128"/>
            <a:ext cx="10055781" cy="1143000"/>
          </a:xfrm>
        </p:spPr>
        <p:txBody>
          <a:bodyPr lIns="91440" rIns="91440" anchor="t" anchorCtr="0">
            <a:normAutofit/>
          </a:bodyPr>
          <a:lstStyle>
            <a:lvl1pPr marL="0" indent="0">
              <a:buNone/>
              <a:defRPr sz="2399" cap="all" spc="200" baseline="0">
                <a:solidFill>
                  <a:schemeClr val="tx2"/>
                </a:solidFill>
                <a:latin typeface="+mj-lt"/>
              </a:defRPr>
            </a:lvl1pPr>
            <a:lvl2pPr marL="457063" indent="0">
              <a:buNone/>
              <a:defRPr sz="1799">
                <a:solidFill>
                  <a:schemeClr val="tx1">
                    <a:tint val="75000"/>
                  </a:schemeClr>
                </a:solidFill>
              </a:defRPr>
            </a:lvl2pPr>
            <a:lvl3pPr marL="914126" indent="0">
              <a:buNone/>
              <a:defRPr sz="1600">
                <a:solidFill>
                  <a:schemeClr val="tx1">
                    <a:tint val="75000"/>
                  </a:schemeClr>
                </a:solidFill>
              </a:defRPr>
            </a:lvl3pPr>
            <a:lvl4pPr marL="1371189" indent="0">
              <a:buNone/>
              <a:defRPr sz="1400">
                <a:solidFill>
                  <a:schemeClr val="tx1">
                    <a:tint val="75000"/>
                  </a:schemeClr>
                </a:solidFill>
              </a:defRPr>
            </a:lvl4pPr>
            <a:lvl5pPr marL="1828251" indent="0">
              <a:buNone/>
              <a:defRPr sz="1400">
                <a:solidFill>
                  <a:schemeClr val="tx1">
                    <a:tint val="75000"/>
                  </a:schemeClr>
                </a:solidFill>
              </a:defRPr>
            </a:lvl5pPr>
            <a:lvl6pPr marL="2285314" indent="0">
              <a:buNone/>
              <a:defRPr sz="1400">
                <a:solidFill>
                  <a:schemeClr val="tx1">
                    <a:tint val="75000"/>
                  </a:schemeClr>
                </a:solidFill>
              </a:defRPr>
            </a:lvl6pPr>
            <a:lvl7pPr marL="2742377" indent="0">
              <a:buNone/>
              <a:defRPr sz="1400">
                <a:solidFill>
                  <a:schemeClr val="tx1">
                    <a:tint val="75000"/>
                  </a:schemeClr>
                </a:solidFill>
              </a:defRPr>
            </a:lvl7pPr>
            <a:lvl8pPr marL="3199440" indent="0">
              <a:buNone/>
              <a:defRPr sz="1400">
                <a:solidFill>
                  <a:schemeClr val="tx1">
                    <a:tint val="75000"/>
                  </a:schemeClr>
                </a:solidFill>
              </a:defRPr>
            </a:lvl8pPr>
            <a:lvl9pPr marL="3656503" indent="0">
              <a:buNone/>
              <a:defRPr sz="1400">
                <a:solidFill>
                  <a:schemeClr val="tx1">
                    <a:tint val="75000"/>
                  </a:schemeClr>
                </a:solidFill>
              </a:defRPr>
            </a:lvl9pPr>
          </a:lstStyle>
          <a:p>
            <a:pPr lvl="0"/>
            <a:r>
              <a:rPr lang="sv-SE"/>
              <a:t>Klicka här för att ändra format på bakgrundstexten</a:t>
            </a:r>
          </a:p>
        </p:txBody>
      </p:sp>
      <p:sp>
        <p:nvSpPr>
          <p:cNvPr id="4" name="Date Placeholder 3"/>
          <p:cNvSpPr>
            <a:spLocks noGrp="1"/>
          </p:cNvSpPr>
          <p:nvPr>
            <p:ph type="dt" sz="half" idx="10"/>
          </p:nvPr>
        </p:nvSpPr>
        <p:spPr/>
        <p:txBody>
          <a:bodyPr/>
          <a:lstStyle/>
          <a:p>
            <a:pPr rtl="0"/>
            <a:fld id="{5CFA4D5E-419B-401D-B4D4-290B37F79EA5}"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cxnSp>
        <p:nvCxnSpPr>
          <p:cNvPr id="9" name="Straight Connector 8"/>
          <p:cNvCxnSpPr/>
          <p:nvPr/>
        </p:nvCxnSpPr>
        <p:spPr>
          <a:xfrm>
            <a:off x="1207344" y="4343400"/>
            <a:ext cx="987294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843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vå delar">
    <p:spTree>
      <p:nvGrpSpPr>
        <p:cNvPr id="1" name=""/>
        <p:cNvGrpSpPr/>
        <p:nvPr/>
      </p:nvGrpSpPr>
      <p:grpSpPr>
        <a:xfrm>
          <a:off x="0" y="0"/>
          <a:ext cx="0" cy="0"/>
          <a:chOff x="0" y="0"/>
          <a:chExt cx="0" cy="0"/>
        </a:xfrm>
      </p:grpSpPr>
      <p:sp>
        <p:nvSpPr>
          <p:cNvPr id="8" name="Title 7"/>
          <p:cNvSpPr>
            <a:spLocks noGrp="1"/>
          </p:cNvSpPr>
          <p:nvPr>
            <p:ph type="title"/>
          </p:nvPr>
        </p:nvSpPr>
        <p:spPr>
          <a:xfrm>
            <a:off x="1096994" y="286604"/>
            <a:ext cx="10055781" cy="1450757"/>
          </a:xfrm>
        </p:spPr>
        <p:txBody>
          <a:bodyPr/>
          <a:lstStyle/>
          <a:p>
            <a:r>
              <a:rPr lang="sv-SE"/>
              <a:t>Klicka här för att ändra mall för rubrikformat</a:t>
            </a:r>
            <a:endParaRPr lang="en-US" dirty="0"/>
          </a:p>
        </p:txBody>
      </p:sp>
      <p:sp>
        <p:nvSpPr>
          <p:cNvPr id="3" name="Content Placeholder 2"/>
          <p:cNvSpPr>
            <a:spLocks noGrp="1"/>
          </p:cNvSpPr>
          <p:nvPr>
            <p:ph sz="half" idx="1"/>
          </p:nvPr>
        </p:nvSpPr>
        <p:spPr>
          <a:xfrm>
            <a:off x="1096993" y="1845734"/>
            <a:ext cx="4936474" cy="402336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Content Placeholder 3"/>
          <p:cNvSpPr>
            <a:spLocks noGrp="1"/>
          </p:cNvSpPr>
          <p:nvPr>
            <p:ph sz="half" idx="2"/>
          </p:nvPr>
        </p:nvSpPr>
        <p:spPr>
          <a:xfrm>
            <a:off x="6216301" y="1845735"/>
            <a:ext cx="4936474" cy="402336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5" name="Date Placeholder 4"/>
          <p:cNvSpPr>
            <a:spLocks noGrp="1"/>
          </p:cNvSpPr>
          <p:nvPr>
            <p:ph type="dt" sz="half" idx="10"/>
          </p:nvPr>
        </p:nvSpPr>
        <p:spPr/>
        <p:txBody>
          <a:bodyPr/>
          <a:lstStyle/>
          <a:p>
            <a:pPr rtl="0"/>
            <a:fld id="{79357CCB-0E39-4642-BAE0-8BE4E56D3A2A}" type="datetime1">
              <a:rPr lang="sv-SE" noProof="0" smtClean="0"/>
              <a:t>2026-03-18</a:t>
            </a:fld>
            <a:endParaRPr lang="sv-SE" noProof="0" dirty="0"/>
          </a:p>
        </p:txBody>
      </p:sp>
      <p:sp>
        <p:nvSpPr>
          <p:cNvPr id="6" name="Footer Placeholder 5"/>
          <p:cNvSpPr>
            <a:spLocks noGrp="1"/>
          </p:cNvSpPr>
          <p:nvPr>
            <p:ph type="ftr" sz="quarter" idx="11"/>
          </p:nvPr>
        </p:nvSpPr>
        <p:spPr/>
        <p:txBody>
          <a:body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3997169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Jämförelse">
    <p:spTree>
      <p:nvGrpSpPr>
        <p:cNvPr id="1" name=""/>
        <p:cNvGrpSpPr/>
        <p:nvPr/>
      </p:nvGrpSpPr>
      <p:grpSpPr>
        <a:xfrm>
          <a:off x="0" y="0"/>
          <a:ext cx="0" cy="0"/>
          <a:chOff x="0" y="0"/>
          <a:chExt cx="0" cy="0"/>
        </a:xfrm>
      </p:grpSpPr>
      <p:sp>
        <p:nvSpPr>
          <p:cNvPr id="10" name="Title 9"/>
          <p:cNvSpPr>
            <a:spLocks noGrp="1"/>
          </p:cNvSpPr>
          <p:nvPr>
            <p:ph type="title"/>
          </p:nvPr>
        </p:nvSpPr>
        <p:spPr>
          <a:xfrm>
            <a:off x="1096994" y="286604"/>
            <a:ext cx="10055781" cy="1450757"/>
          </a:xfrm>
        </p:spPr>
        <p:txBody>
          <a:bodyPr/>
          <a:lstStyle/>
          <a:p>
            <a:r>
              <a:rPr lang="sv-SE"/>
              <a:t>Klicka här för att ändra mall för rubrikformat</a:t>
            </a:r>
            <a:endParaRPr lang="en-US" dirty="0"/>
          </a:p>
        </p:txBody>
      </p:sp>
      <p:sp>
        <p:nvSpPr>
          <p:cNvPr id="3" name="Text Placeholder 2"/>
          <p:cNvSpPr>
            <a:spLocks noGrp="1"/>
          </p:cNvSpPr>
          <p:nvPr>
            <p:ph type="body" idx="1"/>
          </p:nvPr>
        </p:nvSpPr>
        <p:spPr>
          <a:xfrm>
            <a:off x="1096994"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sv-SE"/>
              <a:t>Klicka här för att ändra format på bakgrundstexten</a:t>
            </a:r>
          </a:p>
        </p:txBody>
      </p:sp>
      <p:sp>
        <p:nvSpPr>
          <p:cNvPr id="4" name="Content Placeholder 3"/>
          <p:cNvSpPr>
            <a:spLocks noGrp="1"/>
          </p:cNvSpPr>
          <p:nvPr>
            <p:ph sz="half" idx="2"/>
          </p:nvPr>
        </p:nvSpPr>
        <p:spPr>
          <a:xfrm>
            <a:off x="1096994" y="2582334"/>
            <a:ext cx="4936474" cy="33782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5" name="Text Placeholder 4"/>
          <p:cNvSpPr>
            <a:spLocks noGrp="1"/>
          </p:cNvSpPr>
          <p:nvPr>
            <p:ph type="body" sz="quarter" idx="3"/>
          </p:nvPr>
        </p:nvSpPr>
        <p:spPr>
          <a:xfrm>
            <a:off x="6216301" y="1846052"/>
            <a:ext cx="4936474" cy="736282"/>
          </a:xfrm>
        </p:spPr>
        <p:txBody>
          <a:bodyPr lIns="91440" rIns="91440" anchor="ctr">
            <a:normAutofit/>
          </a:bodyPr>
          <a:lstStyle>
            <a:lvl1pPr marL="0" indent="0">
              <a:buNone/>
              <a:defRPr sz="1999" b="0" cap="all" baseline="0">
                <a:solidFill>
                  <a:schemeClr val="tx2"/>
                </a:solidFill>
              </a:defRPr>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sv-SE"/>
              <a:t>Klicka här för att ändra format på bakgrundstexten</a:t>
            </a:r>
          </a:p>
        </p:txBody>
      </p:sp>
      <p:sp>
        <p:nvSpPr>
          <p:cNvPr id="6" name="Content Placeholder 5"/>
          <p:cNvSpPr>
            <a:spLocks noGrp="1"/>
          </p:cNvSpPr>
          <p:nvPr>
            <p:ph sz="quarter" idx="4"/>
          </p:nvPr>
        </p:nvSpPr>
        <p:spPr>
          <a:xfrm>
            <a:off x="6216301" y="2582334"/>
            <a:ext cx="4936474" cy="33782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7" name="Date Placeholder 6"/>
          <p:cNvSpPr>
            <a:spLocks noGrp="1"/>
          </p:cNvSpPr>
          <p:nvPr>
            <p:ph type="dt" sz="half" idx="10"/>
          </p:nvPr>
        </p:nvSpPr>
        <p:spPr/>
        <p:txBody>
          <a:bodyPr/>
          <a:lstStyle/>
          <a:p>
            <a:pPr rtl="0"/>
            <a:fld id="{8E597173-2909-4EBF-890F-DE3FA5E1ECE2}" type="datetime1">
              <a:rPr lang="sv-SE" noProof="0" smtClean="0"/>
              <a:t>2026-03-18</a:t>
            </a:fld>
            <a:endParaRPr lang="sv-SE" noProof="0" dirty="0"/>
          </a:p>
        </p:txBody>
      </p:sp>
      <p:sp>
        <p:nvSpPr>
          <p:cNvPr id="8" name="Footer Placeholder 7"/>
          <p:cNvSpPr>
            <a:spLocks noGrp="1"/>
          </p:cNvSpPr>
          <p:nvPr>
            <p:ph type="ftr" sz="quarter" idx="11"/>
          </p:nvPr>
        </p:nvSpPr>
        <p:spPr/>
        <p:txBody>
          <a:bodyPr/>
          <a:lstStyle/>
          <a:p>
            <a:pPr rtl="0"/>
            <a:r>
              <a:rPr lang="sv-SE" noProof="0"/>
              <a:t>Ungdomsledare SSK</a:t>
            </a:r>
            <a:endParaRPr lang="sv-SE" noProof="0" dirty="0"/>
          </a:p>
        </p:txBody>
      </p:sp>
      <p:sp>
        <p:nvSpPr>
          <p:cNvPr id="9" name="Slide Number Placeholder 8"/>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217737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Date Placeholder 2"/>
          <p:cNvSpPr>
            <a:spLocks noGrp="1"/>
          </p:cNvSpPr>
          <p:nvPr>
            <p:ph type="dt" sz="half" idx="10"/>
          </p:nvPr>
        </p:nvSpPr>
        <p:spPr/>
        <p:txBody>
          <a:bodyPr/>
          <a:lstStyle/>
          <a:p>
            <a:pPr rtl="0"/>
            <a:fld id="{DE528ACA-0F5E-445F-9EAE-6704DFE01C48}" type="datetime1">
              <a:rPr lang="sv-SE" noProof="0" smtClean="0"/>
              <a:t>2026-03-18</a:t>
            </a:fld>
            <a:endParaRPr lang="sv-SE" noProof="0" dirty="0"/>
          </a:p>
        </p:txBody>
      </p:sp>
      <p:sp>
        <p:nvSpPr>
          <p:cNvPr id="4" name="Footer Placeholder 3"/>
          <p:cNvSpPr>
            <a:spLocks noGrp="1"/>
          </p:cNvSpPr>
          <p:nvPr>
            <p:ph type="ftr" sz="quarter" idx="11"/>
          </p:nvPr>
        </p:nvSpPr>
        <p:spPr/>
        <p:txBody>
          <a:bodyPr/>
          <a:lstStyle/>
          <a:p>
            <a:pPr rtl="0"/>
            <a:r>
              <a:rPr lang="sv-SE" noProof="0"/>
              <a:t>Ungdomsledare SSK</a:t>
            </a:r>
            <a:endParaRPr lang="sv-SE" noProof="0" dirty="0"/>
          </a:p>
        </p:txBody>
      </p:sp>
      <p:sp>
        <p:nvSpPr>
          <p:cNvPr id="5" name="Slide Number Placeholder 4"/>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620058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Tom">
    <p:spTree>
      <p:nvGrpSpPr>
        <p:cNvPr id="1" name=""/>
        <p:cNvGrpSpPr/>
        <p:nvPr/>
      </p:nvGrpSpPr>
      <p:grpSpPr>
        <a:xfrm>
          <a:off x="0" y="0"/>
          <a:ext cx="0" cy="0"/>
          <a:chOff x="0" y="0"/>
          <a:chExt cx="0" cy="0"/>
        </a:xfrm>
      </p:grpSpPr>
      <p:sp>
        <p:nvSpPr>
          <p:cNvPr id="5" name="Rectangle 4"/>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rtl="0"/>
            <a:fld id="{F44B1BF1-C2D0-4A18-93F0-D0CF1B3A93CA}" type="datetime1">
              <a:rPr lang="sv-SE" noProof="0" smtClean="0"/>
              <a:t>2026-03-18</a:t>
            </a:fld>
            <a:endParaRPr lang="sv-SE" noProof="0" dirty="0"/>
          </a:p>
        </p:txBody>
      </p:sp>
      <p:sp>
        <p:nvSpPr>
          <p:cNvPr id="8" name="Footer Placeholder 7"/>
          <p:cNvSpPr>
            <a:spLocks noGrp="1"/>
          </p:cNvSpPr>
          <p:nvPr>
            <p:ph type="ftr" sz="quarter" idx="11"/>
          </p:nvPr>
        </p:nvSpPr>
        <p:spPr/>
        <p:txBody>
          <a:bodyPr/>
          <a:lstStyle>
            <a:lvl1pPr>
              <a:defRPr>
                <a:solidFill>
                  <a:srgbClr val="FFFFFF"/>
                </a:solidFill>
              </a:defRPr>
            </a:lvl1pPr>
          </a:lstStyle>
          <a:p>
            <a:pPr rtl="0"/>
            <a:r>
              <a:rPr lang="sv-SE" noProof="0"/>
              <a:t>Ungdomsledare SSK</a:t>
            </a:r>
            <a:endParaRPr lang="sv-SE" noProof="0" dirty="0"/>
          </a:p>
        </p:txBody>
      </p:sp>
      <p:sp>
        <p:nvSpPr>
          <p:cNvPr id="9" name="Slide Number Placeholder 8"/>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242657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Text med bildtext">
    <p:spTree>
      <p:nvGrpSpPr>
        <p:cNvPr id="1" name=""/>
        <p:cNvGrpSpPr/>
        <p:nvPr/>
      </p:nvGrpSpPr>
      <p:grpSpPr>
        <a:xfrm>
          <a:off x="0" y="0"/>
          <a:ext cx="0" cy="0"/>
          <a:chOff x="0" y="0"/>
          <a:chExt cx="0" cy="0"/>
        </a:xfrm>
      </p:grpSpPr>
      <p:sp>
        <p:nvSpPr>
          <p:cNvPr id="8" name="Rectangle 7"/>
          <p:cNvSpPr/>
          <p:nvPr/>
        </p:nvSpPr>
        <p:spPr>
          <a:xfrm>
            <a:off x="17" y="0"/>
            <a:ext cx="4049736"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39019" y="0"/>
            <a:ext cx="63991"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081" y="594359"/>
            <a:ext cx="3199567" cy="2286000"/>
          </a:xfrm>
        </p:spPr>
        <p:txBody>
          <a:bodyPr anchor="b">
            <a:normAutofit/>
          </a:bodyPr>
          <a:lstStyle>
            <a:lvl1pPr>
              <a:defRPr sz="3599" b="0">
                <a:solidFill>
                  <a:srgbClr val="FFFFFF"/>
                </a:solidFill>
              </a:defRPr>
            </a:lvl1pPr>
          </a:lstStyle>
          <a:p>
            <a:r>
              <a:rPr lang="sv-SE"/>
              <a:t>Klicka här för att ändra mall för rubrikformat</a:t>
            </a:r>
            <a:endParaRPr lang="en-US" dirty="0"/>
          </a:p>
        </p:txBody>
      </p:sp>
      <p:sp>
        <p:nvSpPr>
          <p:cNvPr id="3" name="Content Placeholder 2"/>
          <p:cNvSpPr>
            <a:spLocks noGrp="1"/>
          </p:cNvSpPr>
          <p:nvPr>
            <p:ph idx="1"/>
          </p:nvPr>
        </p:nvSpPr>
        <p:spPr>
          <a:xfrm>
            <a:off x="4799350" y="731520"/>
            <a:ext cx="6490549" cy="5257800"/>
          </a:xfrm>
        </p:spPr>
        <p:txBody>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Text Placeholder 3"/>
          <p:cNvSpPr>
            <a:spLocks noGrp="1"/>
          </p:cNvSpPr>
          <p:nvPr>
            <p:ph type="body" sz="half" idx="2"/>
          </p:nvPr>
        </p:nvSpPr>
        <p:spPr>
          <a:xfrm>
            <a:off x="457081" y="2926080"/>
            <a:ext cx="3199567" cy="3379124"/>
          </a:xfrm>
        </p:spPr>
        <p:txBody>
          <a:bodyPr lIns="91440" rIns="91440">
            <a:normAutofit/>
          </a:bodyPr>
          <a:lstStyle>
            <a:lvl1pPr marL="0" indent="0">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a:xfrm>
            <a:off x="465391" y="6459786"/>
            <a:ext cx="2617828" cy="365125"/>
          </a:xfrm>
        </p:spPr>
        <p:txBody>
          <a:bodyPr/>
          <a:lstStyle>
            <a:lvl1pPr algn="l">
              <a:defRPr/>
            </a:lvl1pPr>
          </a:lstStyle>
          <a:p>
            <a:pPr rtl="0"/>
            <a:fld id="{1B3EB128-12E9-48DC-8D3E-945958EB2DB6}" type="datetime1">
              <a:rPr lang="sv-SE" noProof="0" smtClean="0"/>
              <a:t>2026-03-18</a:t>
            </a:fld>
            <a:endParaRPr lang="sv-SE" noProof="0" dirty="0"/>
          </a:p>
        </p:txBody>
      </p:sp>
      <p:sp>
        <p:nvSpPr>
          <p:cNvPr id="6" name="Footer Placeholder 5"/>
          <p:cNvSpPr>
            <a:spLocks noGrp="1"/>
          </p:cNvSpPr>
          <p:nvPr>
            <p:ph type="ftr" sz="quarter" idx="11"/>
          </p:nvPr>
        </p:nvSpPr>
        <p:spPr>
          <a:xfrm>
            <a:off x="4799350" y="6459786"/>
            <a:ext cx="4646990" cy="365125"/>
          </a:xfrm>
        </p:spPr>
        <p:txBody>
          <a:bodyPr/>
          <a:lstStyle>
            <a:lvl1pPr algn="l">
              <a:defRPr>
                <a:solidFill>
                  <a:schemeClr val="tx2"/>
                </a:solidFill>
              </a:defRPr>
            </a:lvl1p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31630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ed bildtext">
    <p:spTree>
      <p:nvGrpSpPr>
        <p:cNvPr id="1" name=""/>
        <p:cNvGrpSpPr/>
        <p:nvPr/>
      </p:nvGrpSpPr>
      <p:grpSpPr>
        <a:xfrm>
          <a:off x="0" y="0"/>
          <a:ext cx="0" cy="0"/>
          <a:chOff x="0" y="0"/>
          <a:chExt cx="0" cy="0"/>
        </a:xfrm>
      </p:grpSpPr>
      <p:sp>
        <p:nvSpPr>
          <p:cNvPr id="8" name="Rectangle 7"/>
          <p:cNvSpPr/>
          <p:nvPr/>
        </p:nvSpPr>
        <p:spPr>
          <a:xfrm>
            <a:off x="0" y="4953000"/>
            <a:ext cx="12185651"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6994" y="5074920"/>
            <a:ext cx="10110630" cy="822960"/>
          </a:xfrm>
        </p:spPr>
        <p:txBody>
          <a:bodyPr lIns="91440" tIns="0" rIns="91440" bIns="0" anchor="b">
            <a:noAutofit/>
          </a:bodyPr>
          <a:lstStyle>
            <a:lvl1pPr>
              <a:defRPr sz="3599" b="0">
                <a:solidFill>
                  <a:srgbClr val="FFFFFF"/>
                </a:solidFill>
              </a:defRPr>
            </a:lvl1pPr>
          </a:lstStyle>
          <a:p>
            <a:r>
              <a:rPr lang="sv-SE"/>
              <a:t>Klicka här för att ändra mall för rubrikformat</a:t>
            </a:r>
            <a:endParaRPr lang="en-US" dirty="0"/>
          </a:p>
        </p:txBody>
      </p:sp>
      <p:sp>
        <p:nvSpPr>
          <p:cNvPr id="3" name="Picture Placeholder 2"/>
          <p:cNvSpPr>
            <a:spLocks noGrp="1" noChangeAspect="1"/>
          </p:cNvSpPr>
          <p:nvPr>
            <p:ph type="pic" idx="1"/>
          </p:nvPr>
        </p:nvSpPr>
        <p:spPr>
          <a:xfrm>
            <a:off x="15" y="0"/>
            <a:ext cx="12188810" cy="4915076"/>
          </a:xfrm>
          <a:blipFill>
            <a:blip r:embed="rId2"/>
            <a:stretch>
              <a:fillRect/>
            </a:stretch>
          </a:blipFill>
        </p:spPr>
        <p:txBody>
          <a:bodyPr lIns="457200" tIns="457200" anchor="t"/>
          <a:lstStyle>
            <a:lvl1pPr marL="0" indent="0">
              <a:buNone/>
              <a:defRPr sz="3199">
                <a:solidFill>
                  <a:schemeClr val="bg1"/>
                </a:solidFill>
              </a:defRPr>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r>
              <a:rPr lang="sv-SE"/>
              <a:t>Klicka på ikonen för att lägga till en bild</a:t>
            </a:r>
            <a:endParaRPr lang="en-US" dirty="0"/>
          </a:p>
        </p:txBody>
      </p:sp>
      <p:sp>
        <p:nvSpPr>
          <p:cNvPr id="4" name="Text Placeholder 3"/>
          <p:cNvSpPr>
            <a:spLocks noGrp="1"/>
          </p:cNvSpPr>
          <p:nvPr>
            <p:ph type="body" sz="half" idx="2"/>
          </p:nvPr>
        </p:nvSpPr>
        <p:spPr>
          <a:xfrm>
            <a:off x="1096994" y="5907023"/>
            <a:ext cx="1011063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063" indent="0">
              <a:buNone/>
              <a:defRPr sz="1200"/>
            </a:lvl2pPr>
            <a:lvl3pPr marL="914126" indent="0">
              <a:buNone/>
              <a:defRPr sz="1000"/>
            </a:lvl3pPr>
            <a:lvl4pPr marL="1371189" indent="0">
              <a:buNone/>
              <a:defRPr sz="900"/>
            </a:lvl4pPr>
            <a:lvl5pPr marL="1828251" indent="0">
              <a:buNone/>
              <a:defRPr sz="900"/>
            </a:lvl5pPr>
            <a:lvl6pPr marL="2285314" indent="0">
              <a:buNone/>
              <a:defRPr sz="900"/>
            </a:lvl6pPr>
            <a:lvl7pPr marL="2742377" indent="0">
              <a:buNone/>
              <a:defRPr sz="900"/>
            </a:lvl7pPr>
            <a:lvl8pPr marL="3199440" indent="0">
              <a:buNone/>
              <a:defRPr sz="900"/>
            </a:lvl8pPr>
            <a:lvl9pPr marL="3656503" indent="0">
              <a:buNone/>
              <a:defRPr sz="900"/>
            </a:lvl9pPr>
          </a:lstStyle>
          <a:p>
            <a:pPr lvl="0"/>
            <a:r>
              <a:rPr lang="sv-SE"/>
              <a:t>Klicka här för att ändra format på bakgrundstexten</a:t>
            </a:r>
          </a:p>
        </p:txBody>
      </p:sp>
      <p:sp>
        <p:nvSpPr>
          <p:cNvPr id="5" name="Date Placeholder 4"/>
          <p:cNvSpPr>
            <a:spLocks noGrp="1"/>
          </p:cNvSpPr>
          <p:nvPr>
            <p:ph type="dt" sz="half" idx="10"/>
          </p:nvPr>
        </p:nvSpPr>
        <p:spPr/>
        <p:txBody>
          <a:bodyPr/>
          <a:lstStyle/>
          <a:p>
            <a:pPr rtl="0"/>
            <a:fld id="{4246013A-CE1F-4DA0-8FEA-DE71A5C79E1A}" type="datetime1">
              <a:rPr lang="sv-SE" noProof="0" smtClean="0"/>
              <a:t>2026-03-18</a:t>
            </a:fld>
            <a:endParaRPr lang="sv-SE" noProof="0" dirty="0"/>
          </a:p>
        </p:txBody>
      </p:sp>
      <p:sp>
        <p:nvSpPr>
          <p:cNvPr id="6" name="Footer Placeholder 5"/>
          <p:cNvSpPr>
            <a:spLocks noGrp="1"/>
          </p:cNvSpPr>
          <p:nvPr>
            <p:ph type="ftr" sz="quarter" idx="11"/>
          </p:nvPr>
        </p:nvSpPr>
        <p:spPr/>
        <p:txBody>
          <a:bodyPr/>
          <a:lstStyle/>
          <a:p>
            <a:pPr rtl="0"/>
            <a:r>
              <a:rPr lang="sv-SE" noProof="0"/>
              <a:t>Ungdomsledare SSK</a:t>
            </a:r>
            <a:endParaRPr lang="sv-SE" noProof="0" dirty="0"/>
          </a:p>
        </p:txBody>
      </p:sp>
      <p:sp>
        <p:nvSpPr>
          <p:cNvPr id="7" name="Slide Number Placeholder 6"/>
          <p:cNvSpPr>
            <a:spLocks noGrp="1"/>
          </p:cNvSpPr>
          <p:nvPr>
            <p:ph type="sldNum" sz="quarter" idx="12"/>
          </p:nvPr>
        </p:nvSpPr>
        <p:spPr/>
        <p:txBody>
          <a:bodyPr/>
          <a:lstStyle/>
          <a:p>
            <a:pPr rtl="0"/>
            <a:fld id="{7DC1BBB0-96F0-4077-A278-0F3FB5C104D3}" type="slidenum">
              <a:rPr lang="sv-SE" noProof="0" smtClean="0"/>
              <a:pPr rtl="0"/>
              <a:t>‹#›</a:t>
            </a:fld>
            <a:endParaRPr lang="sv-SE" noProof="0" dirty="0"/>
          </a:p>
        </p:txBody>
      </p:sp>
    </p:spTree>
    <p:extLst>
      <p:ext uri="{BB962C8B-B14F-4D97-AF65-F5344CB8AC3E}">
        <p14:creationId xmlns:p14="http://schemas.microsoft.com/office/powerpoint/2010/main" val="1489703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v-SE"/>
              <a:t>Klicka här för att ändra mall för rubrikformat</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2685A3A2-D60E-4507-AB88-865A4DDC350D}"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4062085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Lodrät rubrik och text">
    <p:spTree>
      <p:nvGrpSpPr>
        <p:cNvPr id="1" name=""/>
        <p:cNvGrpSpPr/>
        <p:nvPr/>
      </p:nvGrpSpPr>
      <p:grpSpPr>
        <a:xfrm>
          <a:off x="0" y="0"/>
          <a:ext cx="0" cy="0"/>
          <a:chOff x="0" y="0"/>
          <a:chExt cx="0" cy="0"/>
        </a:xfrm>
      </p:grpSpPr>
      <p:sp>
        <p:nvSpPr>
          <p:cNvPr id="7" name="Rectangle 6"/>
          <p:cNvSpPr/>
          <p:nvPr/>
        </p:nvSpPr>
        <p:spPr>
          <a:xfrm>
            <a:off x="3175" y="6400800"/>
            <a:ext cx="1218565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5651"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2628" y="414779"/>
            <a:ext cx="2628215" cy="5757421"/>
          </a:xfrm>
        </p:spPr>
        <p:txBody>
          <a:bodyPr vert="eaVert"/>
          <a:lstStyle/>
          <a:p>
            <a:r>
              <a:rPr lang="sv-SE"/>
              <a:t>Klicka här för att ändra mall för rubrikformat</a:t>
            </a:r>
            <a:endParaRPr lang="en-US" dirty="0"/>
          </a:p>
        </p:txBody>
      </p:sp>
      <p:sp>
        <p:nvSpPr>
          <p:cNvPr id="3" name="Vertical Text Placeholder 2"/>
          <p:cNvSpPr>
            <a:spLocks noGrp="1"/>
          </p:cNvSpPr>
          <p:nvPr>
            <p:ph type="body" orient="vert" idx="1"/>
          </p:nvPr>
        </p:nvSpPr>
        <p:spPr>
          <a:xfrm>
            <a:off x="837982" y="414778"/>
            <a:ext cx="7732286" cy="5757422"/>
          </a:xfrm>
        </p:spPr>
        <p:txBody>
          <a:bodyPr vert="eaVert" lIns="45720" tIns="0" rIns="45720" bIns="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10"/>
          </p:nvPr>
        </p:nvSpPr>
        <p:spPr/>
        <p:txBody>
          <a:bodyPr/>
          <a:lstStyle/>
          <a:p>
            <a:pPr rtl="0"/>
            <a:fld id="{9D4C585C-05B5-452F-BBB8-8666763A405F}" type="datetime1">
              <a:rPr lang="sv-SE" noProof="0" smtClean="0"/>
              <a:t>2026-03-18</a:t>
            </a:fld>
            <a:endParaRPr lang="sv-SE" noProof="0" dirty="0"/>
          </a:p>
        </p:txBody>
      </p:sp>
      <p:sp>
        <p:nvSpPr>
          <p:cNvPr id="5" name="Footer Placeholder 4"/>
          <p:cNvSpPr>
            <a:spLocks noGrp="1"/>
          </p:cNvSpPr>
          <p:nvPr>
            <p:ph type="ftr" sz="quarter" idx="11"/>
          </p:nvPr>
        </p:nvSpPr>
        <p:spPr/>
        <p:txBody>
          <a:bodyPr/>
          <a:lstStyle/>
          <a:p>
            <a:pPr rtl="0"/>
            <a:r>
              <a:rPr lang="sv-SE" noProof="0"/>
              <a:t>Ungdomsledare SSK</a:t>
            </a:r>
            <a:endParaRPr lang="sv-SE" noProof="0" dirty="0"/>
          </a:p>
        </p:txBody>
      </p:sp>
      <p:sp>
        <p:nvSpPr>
          <p:cNvPr id="6" name="Slide Number Placeholder 5"/>
          <p:cNvSpPr>
            <a:spLocks noGrp="1"/>
          </p:cNvSpPr>
          <p:nvPr>
            <p:ph type="sldNum" sz="quarter" idx="12"/>
          </p:nvPr>
        </p:nvSpPr>
        <p:spPr/>
        <p:txBody>
          <a:bodyPr/>
          <a:lstStyle/>
          <a:p>
            <a:pPr rtl="0"/>
            <a:fld id="{7DC1BBB0-96F0-4077-A278-0F3FB5C104D3}" type="slidenum">
              <a:rPr lang="sv-SE" noProof="0" smtClean="0"/>
              <a:t>‹#›</a:t>
            </a:fld>
            <a:endParaRPr lang="sv-SE" noProof="0" dirty="0"/>
          </a:p>
        </p:txBody>
      </p:sp>
    </p:spTree>
    <p:extLst>
      <p:ext uri="{BB962C8B-B14F-4D97-AF65-F5344CB8AC3E}">
        <p14:creationId xmlns:p14="http://schemas.microsoft.com/office/powerpoint/2010/main" val="1737702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9" name="Rectangle 8"/>
          <p:cNvSpPr/>
          <p:nvPr/>
        </p:nvSpPr>
        <p:spPr>
          <a:xfrm>
            <a:off x="0" y="6334316"/>
            <a:ext cx="12188826"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sv-SE"/>
          </a:p>
        </p:txBody>
      </p:sp>
      <p:sp>
        <p:nvSpPr>
          <p:cNvPr id="2" name="Title Placeholder 1"/>
          <p:cNvSpPr>
            <a:spLocks noGrp="1"/>
          </p:cNvSpPr>
          <p:nvPr>
            <p:ph type="title"/>
          </p:nvPr>
        </p:nvSpPr>
        <p:spPr>
          <a:xfrm>
            <a:off x="1096994" y="286604"/>
            <a:ext cx="10055781" cy="1450757"/>
          </a:xfrm>
          <a:prstGeom prst="rect">
            <a:avLst/>
          </a:prstGeom>
        </p:spPr>
        <p:txBody>
          <a:bodyPr vert="horz" lIns="91440" tIns="45720" rIns="91440" bIns="45720" rtlCol="0" anchor="b">
            <a:normAutofit/>
          </a:bodyPr>
          <a:lstStyle/>
          <a:p>
            <a:r>
              <a:rPr lang="sv-SE"/>
              <a:t>Klicka här för att ändra mall för rubrikformat</a:t>
            </a:r>
            <a:endParaRPr lang="en-US" dirty="0"/>
          </a:p>
        </p:txBody>
      </p:sp>
      <p:sp>
        <p:nvSpPr>
          <p:cNvPr id="3" name="Text Placeholder 2"/>
          <p:cNvSpPr>
            <a:spLocks noGrp="1"/>
          </p:cNvSpPr>
          <p:nvPr>
            <p:ph type="body" idx="1"/>
          </p:nvPr>
        </p:nvSpPr>
        <p:spPr>
          <a:xfrm>
            <a:off x="1096994" y="1845734"/>
            <a:ext cx="10055781" cy="4023360"/>
          </a:xfrm>
          <a:prstGeom prst="rect">
            <a:avLst/>
          </a:prstGeom>
        </p:spPr>
        <p:txBody>
          <a:bodyPr vert="horz" lIns="0" tIns="45720" rIns="0" bIns="45720" rtlCol="0">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en-US" dirty="0"/>
          </a:p>
        </p:txBody>
      </p:sp>
      <p:sp>
        <p:nvSpPr>
          <p:cNvPr id="4" name="Date Placeholder 3"/>
          <p:cNvSpPr>
            <a:spLocks noGrp="1"/>
          </p:cNvSpPr>
          <p:nvPr>
            <p:ph type="dt" sz="half" idx="2"/>
          </p:nvPr>
        </p:nvSpPr>
        <p:spPr>
          <a:xfrm>
            <a:off x="1096995" y="6459786"/>
            <a:ext cx="2471627" cy="365125"/>
          </a:xfrm>
          <a:prstGeom prst="rect">
            <a:avLst/>
          </a:prstGeom>
        </p:spPr>
        <p:txBody>
          <a:bodyPr vert="horz" lIns="91440" tIns="45720" rIns="91440" bIns="45720" rtlCol="0" anchor="ctr"/>
          <a:lstStyle>
            <a:lvl1pPr algn="l">
              <a:defRPr sz="900">
                <a:solidFill>
                  <a:srgbClr val="FFFFFF"/>
                </a:solidFill>
              </a:defRPr>
            </a:lvl1pPr>
          </a:lstStyle>
          <a:p>
            <a:pPr rtl="0"/>
            <a:fld id="{E4A20A99-8194-4890-8815-CE77FD9E6133}" type="datetime1">
              <a:rPr lang="sv-SE" noProof="0" smtClean="0"/>
              <a:t>2026-03-18</a:t>
            </a:fld>
            <a:endParaRPr lang="sv-SE" noProof="0" dirty="0"/>
          </a:p>
        </p:txBody>
      </p:sp>
      <p:sp>
        <p:nvSpPr>
          <p:cNvPr id="5" name="Footer Placeholder 4"/>
          <p:cNvSpPr>
            <a:spLocks noGrp="1"/>
          </p:cNvSpPr>
          <p:nvPr>
            <p:ph type="ftr" sz="quarter" idx="3"/>
          </p:nvPr>
        </p:nvSpPr>
        <p:spPr>
          <a:xfrm>
            <a:off x="3685225" y="6459786"/>
            <a:ext cx="4821548" cy="365125"/>
          </a:xfrm>
          <a:prstGeom prst="rect">
            <a:avLst/>
          </a:prstGeom>
        </p:spPr>
        <p:txBody>
          <a:bodyPr vert="horz" lIns="91440" tIns="45720" rIns="91440" bIns="45720" rtlCol="0" anchor="ctr"/>
          <a:lstStyle>
            <a:lvl1pPr algn="ctr">
              <a:defRPr sz="900" cap="all" baseline="0">
                <a:solidFill>
                  <a:srgbClr val="FFFFFF"/>
                </a:solidFill>
              </a:defRPr>
            </a:lvl1pPr>
          </a:lstStyle>
          <a:p>
            <a:pPr rtl="0"/>
            <a:r>
              <a:rPr lang="sv-SE" noProof="0"/>
              <a:t>Ungdomsledare SSK</a:t>
            </a:r>
            <a:endParaRPr lang="sv-SE" noProof="0" dirty="0"/>
          </a:p>
        </p:txBody>
      </p:sp>
      <p:sp>
        <p:nvSpPr>
          <p:cNvPr id="6" name="Slide Number Placeholder 5"/>
          <p:cNvSpPr>
            <a:spLocks noGrp="1"/>
          </p:cNvSpPr>
          <p:nvPr>
            <p:ph type="sldNum" sz="quarter" idx="4"/>
          </p:nvPr>
        </p:nvSpPr>
        <p:spPr>
          <a:xfrm>
            <a:off x="9897880" y="6459786"/>
            <a:ext cx="1311683" cy="365125"/>
          </a:xfrm>
          <a:prstGeom prst="rect">
            <a:avLst/>
          </a:prstGeom>
        </p:spPr>
        <p:txBody>
          <a:bodyPr vert="horz" lIns="91440" tIns="45720" rIns="91440" bIns="45720" rtlCol="0" anchor="ctr"/>
          <a:lstStyle>
            <a:lvl1pPr algn="r">
              <a:defRPr sz="1050">
                <a:solidFill>
                  <a:srgbClr val="FFFFFF"/>
                </a:solidFill>
              </a:defRPr>
            </a:lvl1pPr>
          </a:lstStyle>
          <a:p>
            <a:pPr rtl="0"/>
            <a:fld id="{7DC1BBB0-96F0-4077-A278-0F3FB5C104D3}" type="slidenum">
              <a:rPr lang="sv-SE" noProof="0" smtClean="0"/>
              <a:pPr rtl="0"/>
              <a:t>‹#›</a:t>
            </a:fld>
            <a:endParaRPr lang="sv-SE" noProof="0" dirty="0"/>
          </a:p>
        </p:txBody>
      </p:sp>
      <p:cxnSp>
        <p:nvCxnSpPr>
          <p:cNvPr id="10" name="Straight Connector 9"/>
          <p:cNvCxnSpPr/>
          <p:nvPr/>
        </p:nvCxnSpPr>
        <p:spPr>
          <a:xfrm>
            <a:off x="1193221" y="1737845"/>
            <a:ext cx="9964364"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549373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dt="0"/>
  <p:txStyles>
    <p:titleStyle>
      <a:lvl1pPr algn="l" defTabSz="914126" rtl="0" eaLnBrk="1" latinLnBrk="0" hangingPunct="1">
        <a:lnSpc>
          <a:spcPct val="85000"/>
        </a:lnSpc>
        <a:spcBef>
          <a:spcPct val="0"/>
        </a:spcBef>
        <a:buNone/>
        <a:defRPr sz="4799" kern="1200" spc="-50" baseline="0">
          <a:solidFill>
            <a:schemeClr val="tx1">
              <a:lumMod val="75000"/>
              <a:lumOff val="25000"/>
            </a:schemeClr>
          </a:solidFill>
          <a:latin typeface="+mj-lt"/>
          <a:ea typeface="+mj-ea"/>
          <a:cs typeface="+mj-cs"/>
        </a:defRPr>
      </a:lvl1pPr>
    </p:titleStyle>
    <p:bodyStyle>
      <a:lvl1pPr marL="91413" indent="-91413" algn="l" defTabSz="914126"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1999" kern="1200">
          <a:solidFill>
            <a:schemeClr val="tx1">
              <a:lumMod val="75000"/>
              <a:lumOff val="25000"/>
            </a:schemeClr>
          </a:solidFill>
          <a:latin typeface="+mn-lt"/>
          <a:ea typeface="+mn-ea"/>
          <a:cs typeface="+mn-cs"/>
        </a:defRPr>
      </a:lvl1pPr>
      <a:lvl2pPr marL="383933" indent="-182825" algn="l" defTabSz="914126" rtl="0" eaLnBrk="1" latinLnBrk="0" hangingPunct="1">
        <a:lnSpc>
          <a:spcPct val="90000"/>
        </a:lnSpc>
        <a:spcBef>
          <a:spcPts val="200"/>
        </a:spcBef>
        <a:spcAft>
          <a:spcPts val="400"/>
        </a:spcAft>
        <a:buClr>
          <a:schemeClr val="accent1"/>
        </a:buClr>
        <a:buFont typeface="Calibri" pitchFamily="34" charset="0"/>
        <a:buChar char="◦"/>
        <a:defRPr sz="1799" kern="1200">
          <a:solidFill>
            <a:schemeClr val="tx1">
              <a:lumMod val="75000"/>
              <a:lumOff val="25000"/>
            </a:schemeClr>
          </a:solidFill>
          <a:latin typeface="+mn-lt"/>
          <a:ea typeface="+mn-ea"/>
          <a:cs typeface="+mn-cs"/>
        </a:defRPr>
      </a:lvl2pPr>
      <a:lvl3pPr marL="56675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583"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408" indent="-182825"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09967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61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55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490" indent="-228531" algn="l" defTabSz="914126"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hyperlink" Target="mailto:martin.lofgren@kau.se" TargetMode="External"/><Relationship Id="rId2" Type="http://schemas.openxmlformats.org/officeDocument/2006/relationships/hyperlink" Target="mailto:ungdom@safflesk.se" TargetMode="External"/><Relationship Id="rId1" Type="http://schemas.openxmlformats.org/officeDocument/2006/relationships/slideLayout" Target="../slideLayouts/slideLayout6.xml"/><Relationship Id="rId5" Type="http://schemas.openxmlformats.org/officeDocument/2006/relationships/hyperlink" Target="mailto:pelle.blixt@gmail.com" TargetMode="External"/><Relationship Id="rId4" Type="http://schemas.openxmlformats.org/officeDocument/2006/relationships/hyperlink" Target="mailto:lasse.gavert@telia.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ctrTitle"/>
          </p:nvPr>
        </p:nvSpPr>
        <p:spPr/>
        <p:txBody>
          <a:bodyPr rtlCol="0"/>
          <a:lstStyle/>
          <a:p>
            <a:pPr rtl="0"/>
            <a:r>
              <a:rPr lang="sv-SE" dirty="0"/>
              <a:t>Säffle Sportklubb</a:t>
            </a:r>
          </a:p>
        </p:txBody>
      </p:sp>
      <p:sp>
        <p:nvSpPr>
          <p:cNvPr id="3" name="Underrubrik 2"/>
          <p:cNvSpPr>
            <a:spLocks noGrp="1"/>
          </p:cNvSpPr>
          <p:nvPr>
            <p:ph type="subTitle" idx="1"/>
          </p:nvPr>
        </p:nvSpPr>
        <p:spPr/>
        <p:txBody>
          <a:bodyPr rtlCol="0">
            <a:normAutofit/>
          </a:bodyPr>
          <a:lstStyle/>
          <a:p>
            <a:pPr rtl="0"/>
            <a:r>
              <a:rPr lang="sv-SE" sz="5400" dirty="0"/>
              <a:t>ungdomsspelare</a:t>
            </a:r>
          </a:p>
        </p:txBody>
      </p:sp>
      <p:sp>
        <p:nvSpPr>
          <p:cNvPr id="6" name="Platshållare för sidfot 5">
            <a:extLst>
              <a:ext uri="{FF2B5EF4-FFF2-40B4-BE49-F238E27FC236}">
                <a16:creationId xmlns:a16="http://schemas.microsoft.com/office/drawing/2014/main" id="{B605E148-33E1-4938-A20F-C3B2C9DEE694}"/>
              </a:ext>
            </a:extLst>
          </p:cNvPr>
          <p:cNvSpPr>
            <a:spLocks noGrp="1"/>
          </p:cNvSpPr>
          <p:nvPr>
            <p:ph type="ftr" sz="quarter" idx="11"/>
          </p:nvPr>
        </p:nvSpPr>
        <p:spPr/>
        <p:txBody>
          <a:bodyPr/>
          <a:lstStyle/>
          <a:p>
            <a:r>
              <a:rPr lang="sv-SE" dirty="0"/>
              <a:t>Ungdomsspelare</a:t>
            </a:r>
            <a:r>
              <a:rPr lang="sv-SE" noProof="0" dirty="0"/>
              <a:t> SSK</a:t>
            </a:r>
          </a:p>
        </p:txBody>
      </p:sp>
      <p:sp>
        <p:nvSpPr>
          <p:cNvPr id="7" name="Platshållare för bildnummer 6">
            <a:extLst>
              <a:ext uri="{FF2B5EF4-FFF2-40B4-BE49-F238E27FC236}">
                <a16:creationId xmlns:a16="http://schemas.microsoft.com/office/drawing/2014/main" id="{FF0B5B8A-81D6-431F-B133-0F95B0BD9C16}"/>
              </a:ext>
            </a:extLst>
          </p:cNvPr>
          <p:cNvSpPr>
            <a:spLocks noGrp="1"/>
          </p:cNvSpPr>
          <p:nvPr>
            <p:ph type="sldNum" sz="quarter" idx="12"/>
          </p:nvPr>
        </p:nvSpPr>
        <p:spPr/>
        <p:txBody>
          <a:bodyPr/>
          <a:lstStyle/>
          <a:p>
            <a:pPr rtl="0"/>
            <a:fld id="{7DC1BBB0-96F0-4077-A278-0F3FB5C104D3}" type="slidenum">
              <a:rPr lang="sv-SE" noProof="0" smtClean="0"/>
              <a:pPr rtl="0"/>
              <a:t>1</a:t>
            </a:fld>
            <a:endParaRPr lang="sv-SE" noProof="0" dirty="0"/>
          </a:p>
        </p:txBody>
      </p:sp>
      <p:pic>
        <p:nvPicPr>
          <p:cNvPr id="9" name="Bildobjekt 8">
            <a:extLst>
              <a:ext uri="{FF2B5EF4-FFF2-40B4-BE49-F238E27FC236}">
                <a16:creationId xmlns:a16="http://schemas.microsoft.com/office/drawing/2014/main" id="{FCBEF355-6EC7-45CE-991E-C868ABE0214C}"/>
              </a:ext>
            </a:extLst>
          </p:cNvPr>
          <p:cNvPicPr>
            <a:picLocks noChangeAspect="1"/>
          </p:cNvPicPr>
          <p:nvPr/>
        </p:nvPicPr>
        <p:blipFill>
          <a:blip r:embed="rId3"/>
          <a:stretch>
            <a:fillRect/>
          </a:stretch>
        </p:blipFill>
        <p:spPr>
          <a:xfrm>
            <a:off x="1096994" y="225917"/>
            <a:ext cx="2124075" cy="2066925"/>
          </a:xfrm>
          <a:prstGeom prst="rect">
            <a:avLst/>
          </a:prstGeom>
        </p:spPr>
      </p:pic>
    </p:spTree>
    <p:extLst>
      <p:ext uri="{BB962C8B-B14F-4D97-AF65-F5344CB8AC3E}">
        <p14:creationId xmlns:p14="http://schemas.microsoft.com/office/powerpoint/2010/main" val="5067614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ubrik 12"/>
          <p:cNvSpPr>
            <a:spLocks noGrp="1"/>
          </p:cNvSpPr>
          <p:nvPr>
            <p:ph type="title"/>
          </p:nvPr>
        </p:nvSpPr>
        <p:spPr/>
        <p:txBody>
          <a:bodyPr rtlCol="0">
            <a:normAutofit/>
          </a:bodyPr>
          <a:lstStyle/>
          <a:p>
            <a:pPr rtl="0"/>
            <a:r>
              <a:rPr lang="sv-SE" sz="4000" dirty="0"/>
              <a:t>Information till dig som spelar i Säffle SK</a:t>
            </a:r>
          </a:p>
        </p:txBody>
      </p:sp>
      <p:sp>
        <p:nvSpPr>
          <p:cNvPr id="14" name="Platshållare för innehåll 13"/>
          <p:cNvSpPr>
            <a:spLocks noGrp="1"/>
          </p:cNvSpPr>
          <p:nvPr>
            <p:ph idx="1"/>
          </p:nvPr>
        </p:nvSpPr>
        <p:spPr/>
        <p:txBody>
          <a:bodyPr rtlCol="0">
            <a:normAutofit/>
          </a:bodyPr>
          <a:lstStyle/>
          <a:p>
            <a:pPr rtl="0"/>
            <a:r>
              <a:rPr lang="sv-SE" dirty="0"/>
              <a:t>Värdegrunder				sid 3-4</a:t>
            </a:r>
          </a:p>
          <a:p>
            <a:pPr rtl="0"/>
            <a:r>
              <a:rPr lang="sv-SE" dirty="0"/>
              <a:t>Träningar				sid 5</a:t>
            </a:r>
          </a:p>
          <a:p>
            <a:pPr rtl="0"/>
            <a:r>
              <a:rPr lang="sv-SE" dirty="0"/>
              <a:t>Matcher / cuper				sid 6</a:t>
            </a:r>
          </a:p>
          <a:p>
            <a:r>
              <a:rPr lang="sv-SE" dirty="0"/>
              <a:t>Register och ansvar			sid 7</a:t>
            </a:r>
          </a:p>
          <a:p>
            <a:pPr rtl="0"/>
            <a:r>
              <a:rPr lang="sv-SE" dirty="0"/>
              <a:t>Medlemsavgift, lotterier &amp; arbeten	sid 8</a:t>
            </a:r>
          </a:p>
          <a:p>
            <a:pPr rtl="0"/>
            <a:r>
              <a:rPr lang="sv-SE" dirty="0"/>
              <a:t>Föreningskläder mm			sid 9</a:t>
            </a:r>
          </a:p>
          <a:p>
            <a:pPr rtl="0"/>
            <a:r>
              <a:rPr lang="sv-SE" dirty="0"/>
              <a:t>Kontaktpersoner 			sid 10</a:t>
            </a:r>
          </a:p>
          <a:p>
            <a:pPr rtl="0"/>
            <a:endParaRPr lang="sv-SE" dirty="0"/>
          </a:p>
        </p:txBody>
      </p:sp>
      <p:sp>
        <p:nvSpPr>
          <p:cNvPr id="2" name="Platshållare för sidfot 1">
            <a:extLst>
              <a:ext uri="{FF2B5EF4-FFF2-40B4-BE49-F238E27FC236}">
                <a16:creationId xmlns:a16="http://schemas.microsoft.com/office/drawing/2014/main" id="{8F6E2DFE-7C08-4D7E-ACF1-060E86F57216}"/>
              </a:ext>
            </a:extLst>
          </p:cNvPr>
          <p:cNvSpPr>
            <a:spLocks noGrp="1"/>
          </p:cNvSpPr>
          <p:nvPr>
            <p:ph type="ftr" sz="quarter" idx="11"/>
          </p:nvPr>
        </p:nvSpPr>
        <p:spPr/>
        <p:txBody>
          <a:bodyPr/>
          <a:lstStyle/>
          <a:p>
            <a:r>
              <a:rPr lang="sv-SE" dirty="0"/>
              <a:t>Ungdomsspelare</a:t>
            </a:r>
            <a:r>
              <a:rPr lang="sv-SE" noProof="0" dirty="0"/>
              <a:t> SSK</a:t>
            </a:r>
          </a:p>
        </p:txBody>
      </p:sp>
      <p:sp>
        <p:nvSpPr>
          <p:cNvPr id="3" name="Platshållare för bildnummer 2">
            <a:extLst>
              <a:ext uri="{FF2B5EF4-FFF2-40B4-BE49-F238E27FC236}">
                <a16:creationId xmlns:a16="http://schemas.microsoft.com/office/drawing/2014/main" id="{0610D55A-6A90-4D8A-BE7C-29374A5AF50B}"/>
              </a:ext>
            </a:extLst>
          </p:cNvPr>
          <p:cNvSpPr>
            <a:spLocks noGrp="1"/>
          </p:cNvSpPr>
          <p:nvPr>
            <p:ph type="sldNum" sz="quarter" idx="12"/>
          </p:nvPr>
        </p:nvSpPr>
        <p:spPr/>
        <p:txBody>
          <a:bodyPr/>
          <a:lstStyle/>
          <a:p>
            <a:pPr rtl="0"/>
            <a:fld id="{7DC1BBB0-96F0-4077-A278-0F3FB5C104D3}" type="slidenum">
              <a:rPr lang="sv-SE" noProof="0" smtClean="0"/>
              <a:t>2</a:t>
            </a:fld>
            <a:endParaRPr lang="sv-SE" noProof="0" dirty="0"/>
          </a:p>
        </p:txBody>
      </p:sp>
    </p:spTree>
    <p:extLst>
      <p:ext uri="{BB962C8B-B14F-4D97-AF65-F5344CB8AC3E}">
        <p14:creationId xmlns:p14="http://schemas.microsoft.com/office/powerpoint/2010/main" val="1720426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Värdegrunder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970318"/>
          </a:xfrm>
          <a:prstGeom prst="rect">
            <a:avLst/>
          </a:prstGeom>
          <a:noFill/>
        </p:spPr>
        <p:txBody>
          <a:bodyPr wrap="square" rtlCol="0">
            <a:spAutoFit/>
          </a:bodyPr>
          <a:lstStyle/>
          <a:p>
            <a:r>
              <a:rPr lang="sv-SE" i="1" dirty="0"/>
              <a:t>Gemenskap, engagemang, glädje</a:t>
            </a:r>
            <a:r>
              <a:rPr lang="sv-SE" dirty="0"/>
              <a:t> och </a:t>
            </a:r>
            <a:r>
              <a:rPr lang="sv-SE" i="1" dirty="0"/>
              <a:t>respekt</a:t>
            </a:r>
            <a:r>
              <a:rPr lang="sv-SE" b="1" dirty="0"/>
              <a:t> </a:t>
            </a:r>
            <a:r>
              <a:rPr lang="sv-SE" dirty="0"/>
              <a:t>är de värdeord som ska vara ledstjärnor för all verksamhet inom Säffle Sportklubb.</a:t>
            </a:r>
          </a:p>
          <a:p>
            <a:r>
              <a:rPr lang="sv-SE" i="1" dirty="0"/>
              <a:t> </a:t>
            </a:r>
            <a:endParaRPr lang="sv-SE" dirty="0"/>
          </a:p>
          <a:p>
            <a:r>
              <a:rPr lang="sv-SE" b="1" i="1" dirty="0"/>
              <a:t>Gemenskap</a:t>
            </a:r>
            <a:endParaRPr lang="sv-SE" dirty="0"/>
          </a:p>
          <a:p>
            <a:r>
              <a:rPr lang="sv-SE" dirty="0"/>
              <a:t>Oavsett ålder, kön, religion, sexuell läggning, funktionsnedsättning, etnisk tillhörighet och könsöverskridande identitet eller uttryck ska alla individer vara välkomna i SSK. Vi tycker att ”olika är bra” och att just olikheter är kompletterande och utvecklande. Vi ska ha ett klimat där alla känner att man tillhör föreningen och att man uppskattas som medlem, oberoende om man är aktiv inom idrotten eller utför stödjande verksamhet eller enbart är stödjande supporter.</a:t>
            </a:r>
          </a:p>
          <a:p>
            <a:r>
              <a:rPr lang="sv-SE" dirty="0"/>
              <a:t> </a:t>
            </a:r>
          </a:p>
          <a:p>
            <a:r>
              <a:rPr lang="sv-SE" b="1" i="1" dirty="0"/>
              <a:t>Respekt</a:t>
            </a:r>
            <a:endParaRPr lang="sv-SE" dirty="0"/>
          </a:p>
          <a:p>
            <a:r>
              <a:rPr lang="sv-SE" dirty="0"/>
              <a:t>Det är en självklarhet att vi respekterar varandra för de unika individer vi är. Det handlar även om att respektera våra ledare, tränare, motståndare, domare och de riktlinjer, regler och policys som finns inom föreningen.</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a:t>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3</a:t>
            </a:fld>
            <a:endParaRPr lang="sv-SE" noProof="0" dirty="0"/>
          </a:p>
        </p:txBody>
      </p:sp>
    </p:spTree>
    <p:extLst>
      <p:ext uri="{BB962C8B-B14F-4D97-AF65-F5344CB8AC3E}">
        <p14:creationId xmlns:p14="http://schemas.microsoft.com/office/powerpoint/2010/main" val="1120561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ruta 2">
            <a:extLst>
              <a:ext uri="{FF2B5EF4-FFF2-40B4-BE49-F238E27FC236}">
                <a16:creationId xmlns:a16="http://schemas.microsoft.com/office/drawing/2014/main" id="{842DB713-EAD1-42B5-A186-31C34CB2C80A}"/>
              </a:ext>
            </a:extLst>
          </p:cNvPr>
          <p:cNvSpPr txBox="1"/>
          <p:nvPr/>
        </p:nvSpPr>
        <p:spPr>
          <a:xfrm>
            <a:off x="1053852" y="1412776"/>
            <a:ext cx="10873208" cy="4801314"/>
          </a:xfrm>
          <a:prstGeom prst="rect">
            <a:avLst/>
          </a:prstGeom>
          <a:noFill/>
        </p:spPr>
        <p:txBody>
          <a:bodyPr wrap="square" rtlCol="0">
            <a:spAutoFit/>
          </a:bodyPr>
          <a:lstStyle/>
          <a:p>
            <a:r>
              <a:rPr lang="sv-SE" b="1" i="1" dirty="0"/>
              <a:t>Engagemang</a:t>
            </a:r>
            <a:endParaRPr lang="sv-SE" dirty="0"/>
          </a:p>
          <a:p>
            <a:r>
              <a:rPr lang="sv-SE" dirty="0"/>
              <a:t>För att bli en framgångsrik förening krävs att alla medlemmar har ett stort engagemang för de uppgifter och målsättningar som föreningen har satt upp. Ett stort engagemang kännetecknas av en hög kvalitet i all vår verksamhet, både internt och externt. Det gäller allt ifrån utveckling av barn och ungdomar till vidareutveckling av individerna i seniorverksamheterna.</a:t>
            </a:r>
          </a:p>
          <a:p>
            <a:r>
              <a:rPr lang="sv-SE" dirty="0"/>
              <a:t>Även de externa aktiviteter vi genomför för våra kommuninvånare ska kännetecknas av ett stort engagemang och en hög kvalitet. Vårt förhållningssätt gentemot omvärlden (kommuninvånare, sponsorer, föräldrar, myndigheter </a:t>
            </a:r>
            <a:r>
              <a:rPr lang="sv-SE" dirty="0" err="1"/>
              <a:t>etc</a:t>
            </a:r>
            <a:r>
              <a:rPr lang="sv-SE" dirty="0"/>
              <a:t>) genomsyras av korrekthet och en medvetenhet om att vi alla representerar vår förening och att vi därmed är föreningens ansikte utåt.</a:t>
            </a:r>
          </a:p>
          <a:p>
            <a:r>
              <a:rPr lang="sv-SE" dirty="0"/>
              <a:t>Vårt engagemang tar sig uttryck i att vi är lyhörda för nya </a:t>
            </a:r>
            <a:r>
              <a:rPr lang="sv-SE" dirty="0" err="1"/>
              <a:t>ideer</a:t>
            </a:r>
            <a:r>
              <a:rPr lang="sv-SE" dirty="0"/>
              <a:t> och alltid uppmuntrar att ”tänka nytt”. Detta ger oss en bra grund att stå på för att ständigt utvecklas och att vi är i ständig rörelse.</a:t>
            </a:r>
          </a:p>
          <a:p>
            <a:r>
              <a:rPr lang="sv-SE" dirty="0"/>
              <a:t> </a:t>
            </a:r>
          </a:p>
          <a:p>
            <a:r>
              <a:rPr lang="sv-SE" b="1" i="1" dirty="0"/>
              <a:t>Glädje</a:t>
            </a:r>
            <a:endParaRPr lang="sv-SE" dirty="0"/>
          </a:p>
          <a:p>
            <a:r>
              <a:rPr lang="sv-SE" dirty="0"/>
              <a:t>Det ska vara roligt och lustfyllt att delta i föreningsarbetet, oavsett om det handlar om träning eller möten av mer administrativ karaktär. Alla blir uppskattade för de insatser som görs och en stor portion humor kännetecknar vårt förhållningssätt gentemot varandra.</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a:t>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4</a:t>
            </a:fld>
            <a:endParaRPr lang="sv-SE" noProof="0" dirty="0"/>
          </a:p>
        </p:txBody>
      </p:sp>
    </p:spTree>
    <p:extLst>
      <p:ext uri="{BB962C8B-B14F-4D97-AF65-F5344CB8AC3E}">
        <p14:creationId xmlns:p14="http://schemas.microsoft.com/office/powerpoint/2010/main" val="2846670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a:xfrm>
            <a:off x="1126929" y="308957"/>
            <a:ext cx="10055781" cy="1450757"/>
          </a:xfrm>
        </p:spPr>
        <p:txBody>
          <a:bodyPr/>
          <a:lstStyle/>
          <a:p>
            <a:r>
              <a:rPr lang="sv-SE" dirty="0"/>
              <a:t>Träningar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59714"/>
            <a:ext cx="10873208" cy="4524315"/>
          </a:xfrm>
          <a:prstGeom prst="rect">
            <a:avLst/>
          </a:prstGeom>
          <a:noFill/>
        </p:spPr>
        <p:txBody>
          <a:bodyPr wrap="square" rtlCol="0">
            <a:spAutoFit/>
          </a:bodyPr>
          <a:lstStyle/>
          <a:p>
            <a:r>
              <a:rPr lang="sv-SE" dirty="0"/>
              <a:t>Beroende på din ålder så ligger det på vårdnadshavares ansvar att se till att du kommer i tid till träningarna och har passande utrustning.</a:t>
            </a:r>
          </a:p>
          <a:p>
            <a:endParaRPr lang="sv-SE" dirty="0"/>
          </a:p>
          <a:p>
            <a:r>
              <a:rPr lang="sv-SE" dirty="0"/>
              <a:t>Du kan träna upp till två tillfällen för att ”prova på” innan träningsavgiften ska betalas in till föreningen. </a:t>
            </a:r>
          </a:p>
          <a:p>
            <a:endParaRPr lang="sv-SE" dirty="0"/>
          </a:p>
          <a:p>
            <a:r>
              <a:rPr lang="sv-SE" dirty="0"/>
              <a:t>Frånvaro meddelas snarast möjligt till någon av ledarna.</a:t>
            </a:r>
          </a:p>
          <a:p>
            <a:endParaRPr lang="sv-SE" dirty="0"/>
          </a:p>
          <a:p>
            <a:r>
              <a:rPr lang="sv-SE" dirty="0"/>
              <a:t>Alla som deltar i en träning ska lyssna och följa med i de övningar som tränarna planerat för dagens träning. Meddela någon av tränarna i början av träningen om det finns en anledning att ni bör avstå någon speciell typ av övning. </a:t>
            </a:r>
          </a:p>
          <a:p>
            <a:r>
              <a:rPr lang="sv-SE" dirty="0"/>
              <a:t>Även om ni kanske kan lyssna och förstå instruktioner samtidigt som ni kan göra något annat så kanske inte alla kan det och därför är det viktigt att alla är tysta under genomgångar. Stör inte heller andra spelare när ni väntar på er tur.</a:t>
            </a:r>
          </a:p>
          <a:p>
            <a:endParaRPr lang="sv-SE" dirty="0"/>
          </a:p>
          <a:p>
            <a:r>
              <a:rPr lang="sv-SE" dirty="0"/>
              <a:t>Ledarna är där för er skull så visa dem respekt – utan ledare blir det inga lag!</a:t>
            </a:r>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a:t>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5</a:t>
            </a:fld>
            <a:endParaRPr lang="sv-SE" noProof="0" dirty="0"/>
          </a:p>
        </p:txBody>
      </p:sp>
    </p:spTree>
    <p:extLst>
      <p:ext uri="{BB962C8B-B14F-4D97-AF65-F5344CB8AC3E}">
        <p14:creationId xmlns:p14="http://schemas.microsoft.com/office/powerpoint/2010/main" val="27616861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4E9F713F-144B-47EE-89A8-9DD926BD594B}"/>
              </a:ext>
            </a:extLst>
          </p:cNvPr>
          <p:cNvSpPr>
            <a:spLocks noGrp="1"/>
          </p:cNvSpPr>
          <p:nvPr>
            <p:ph type="title"/>
          </p:nvPr>
        </p:nvSpPr>
        <p:spPr>
          <a:xfrm>
            <a:off x="1183520" y="722827"/>
            <a:ext cx="10055781" cy="968438"/>
          </a:xfrm>
        </p:spPr>
        <p:txBody>
          <a:bodyPr>
            <a:normAutofit/>
          </a:bodyPr>
          <a:lstStyle/>
          <a:p>
            <a:r>
              <a:rPr lang="sv-SE" sz="4000" dirty="0"/>
              <a:t>Matcher/cuper</a:t>
            </a:r>
          </a:p>
        </p:txBody>
      </p:sp>
      <p:sp>
        <p:nvSpPr>
          <p:cNvPr id="3" name="Platshållare för innehåll 2">
            <a:extLst>
              <a:ext uri="{FF2B5EF4-FFF2-40B4-BE49-F238E27FC236}">
                <a16:creationId xmlns:a16="http://schemas.microsoft.com/office/drawing/2014/main" id="{6CF4FA3F-C02B-4B36-A3EB-8A10E049239D}"/>
              </a:ext>
            </a:extLst>
          </p:cNvPr>
          <p:cNvSpPr>
            <a:spLocks noGrp="1"/>
          </p:cNvSpPr>
          <p:nvPr>
            <p:ph idx="1"/>
          </p:nvPr>
        </p:nvSpPr>
        <p:spPr>
          <a:xfrm>
            <a:off x="1123394" y="1817786"/>
            <a:ext cx="10055781" cy="4317387"/>
          </a:xfrm>
        </p:spPr>
        <p:txBody>
          <a:bodyPr>
            <a:normAutofit/>
          </a:bodyPr>
          <a:lstStyle/>
          <a:p>
            <a:r>
              <a:rPr lang="sv-SE" sz="1800" dirty="0"/>
              <a:t>Alla som tränar ska ges möjlighet att även spela matcher oavsett hur långt man kommit i utvecklingen. Har du däremot varit sjuk kan du behöva träna någon gång först innan det är dags för matchspel.</a:t>
            </a:r>
          </a:p>
          <a:p>
            <a:r>
              <a:rPr lang="sv-SE" sz="1800" i="1" dirty="0"/>
              <a:t>Ledarna får inte ta ut spelare som inte betalt medlemsavgiften till Säffle SK!</a:t>
            </a:r>
          </a:p>
          <a:p>
            <a:r>
              <a:rPr lang="sv-SE" sz="1800" dirty="0"/>
              <a:t>Meddela gärna så tidigt som du kan om du vet att du ska resa bort då det ibland är några som måste stå över en match och ledarna kan då planera in detta på bästa möjliga sätt.</a:t>
            </a:r>
          </a:p>
          <a:p>
            <a:r>
              <a:rPr lang="sv-SE" sz="1800" dirty="0"/>
              <a:t>Svara alltid på kallelse så snart som möjligt för att underlätta ledarnas planering.</a:t>
            </a:r>
          </a:p>
          <a:p>
            <a:r>
              <a:rPr lang="sv-SE" sz="1800" dirty="0"/>
              <a:t>Det är vårdnadshavares ansvar att ordna skjuts till matcher och ev. träningar. Ledarna har inget ansvar att ordna skjuts till dig så fråga gärna hemma när du är uttagen vem du ska åka med.</a:t>
            </a:r>
          </a:p>
          <a:p>
            <a:r>
              <a:rPr lang="sv-SE" sz="1800" dirty="0"/>
              <a:t>Om du upplever att det är jobbigt att någon/några vårdnadshavares skriker från kanterna så prata med ledarna (eller någon annan vuxen). </a:t>
            </a:r>
          </a:p>
        </p:txBody>
      </p:sp>
      <p:sp>
        <p:nvSpPr>
          <p:cNvPr id="4" name="Platshållare för sidfot 3">
            <a:extLst>
              <a:ext uri="{FF2B5EF4-FFF2-40B4-BE49-F238E27FC236}">
                <a16:creationId xmlns:a16="http://schemas.microsoft.com/office/drawing/2014/main" id="{7E706645-132F-46CF-9303-0981E516D879}"/>
              </a:ext>
            </a:extLst>
          </p:cNvPr>
          <p:cNvSpPr>
            <a:spLocks noGrp="1"/>
          </p:cNvSpPr>
          <p:nvPr>
            <p:ph type="ftr" sz="quarter" idx="11"/>
          </p:nvPr>
        </p:nvSpPr>
        <p:spPr/>
        <p:txBody>
          <a:bodyPr/>
          <a:lstStyle/>
          <a:p>
            <a:r>
              <a:rPr lang="sv-SE" dirty="0"/>
              <a:t>Ungdomsspelare</a:t>
            </a:r>
            <a:r>
              <a:rPr lang="sv-SE" noProof="0" dirty="0"/>
              <a:t> SSK</a:t>
            </a:r>
          </a:p>
        </p:txBody>
      </p:sp>
      <p:sp>
        <p:nvSpPr>
          <p:cNvPr id="5" name="Platshållare för bildnummer 4">
            <a:extLst>
              <a:ext uri="{FF2B5EF4-FFF2-40B4-BE49-F238E27FC236}">
                <a16:creationId xmlns:a16="http://schemas.microsoft.com/office/drawing/2014/main" id="{3EFDC5A9-910E-42EC-8DCE-E491AE6F833B}"/>
              </a:ext>
            </a:extLst>
          </p:cNvPr>
          <p:cNvSpPr>
            <a:spLocks noGrp="1"/>
          </p:cNvSpPr>
          <p:nvPr>
            <p:ph type="sldNum" sz="quarter" idx="12"/>
          </p:nvPr>
        </p:nvSpPr>
        <p:spPr/>
        <p:txBody>
          <a:bodyPr/>
          <a:lstStyle/>
          <a:p>
            <a:pPr rtl="0"/>
            <a:fld id="{7DC1BBB0-96F0-4077-A278-0F3FB5C104D3}" type="slidenum">
              <a:rPr lang="sv-SE" noProof="0" smtClean="0"/>
              <a:t>6</a:t>
            </a:fld>
            <a:endParaRPr lang="sv-SE" noProof="0" dirty="0"/>
          </a:p>
        </p:txBody>
      </p:sp>
    </p:spTree>
    <p:extLst>
      <p:ext uri="{BB962C8B-B14F-4D97-AF65-F5344CB8AC3E}">
        <p14:creationId xmlns:p14="http://schemas.microsoft.com/office/powerpoint/2010/main" val="3880279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Register och ansvar</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3970318"/>
          </a:xfrm>
          <a:prstGeom prst="rect">
            <a:avLst/>
          </a:prstGeom>
          <a:noFill/>
        </p:spPr>
        <p:txBody>
          <a:bodyPr wrap="square" rtlCol="0">
            <a:spAutoFit/>
          </a:bodyPr>
          <a:lstStyle/>
          <a:p>
            <a:endParaRPr lang="sv-SE" i="1" dirty="0"/>
          </a:p>
          <a:p>
            <a:r>
              <a:rPr lang="sv-SE" dirty="0"/>
              <a:t>Alla ungdomsledare ska visa upp ett utdrag från polisens brottsregister minst en gång per år. Detta för att du ska kunna känna att du är i en trygg miljö när du åker till en träning eller match.</a:t>
            </a:r>
          </a:p>
          <a:p>
            <a:endParaRPr lang="sv-SE" dirty="0"/>
          </a:p>
          <a:p>
            <a:r>
              <a:rPr lang="sv-SE" dirty="0"/>
              <a:t>Säffle Sportklubb har en nolltolerans när det gäller all form av nyttjande av alkohol, rökning och övriga droger i samband med ungdomslagens träningar, matcher och dyl. Detta gäller naturligtvis även vårdnadshavare.</a:t>
            </a:r>
          </a:p>
          <a:p>
            <a:r>
              <a:rPr lang="sv-SE" dirty="0"/>
              <a:t>Prata alltid med någon vuxen som du känner dig trygg med om det är något som du ser eller upplever obehagligt. </a:t>
            </a:r>
          </a:p>
          <a:p>
            <a:endParaRPr lang="sv-SE" dirty="0"/>
          </a:p>
          <a:p>
            <a:r>
              <a:rPr lang="sv-SE" dirty="0"/>
              <a:t>Du ska inte heller behöva göra något mot din vilja pga. grupptryck inom laget.</a:t>
            </a:r>
          </a:p>
          <a:p>
            <a:endParaRPr lang="sv-SE" i="1" dirty="0"/>
          </a:p>
          <a:p>
            <a:r>
              <a:rPr lang="sv-SE" dirty="0"/>
              <a:t>Du kan alltid skicka sms eller prata med någon av oss i ungdomssektionen om det är något som du tycker är jobbigt men inte vill ta med ledarna, oavsett vad det gäller.</a:t>
            </a:r>
          </a:p>
          <a:p>
            <a:endParaRPr lang="sv-SE" dirty="0"/>
          </a:p>
          <a:p>
            <a:endParaRPr lang="sv-SE" dirty="0"/>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a:t>Ungdomsspelare</a:t>
            </a:r>
            <a:r>
              <a:rPr lang="sv-SE" noProof="0" dirty="0"/>
              <a:t>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7</a:t>
            </a:fld>
            <a:endParaRPr lang="sv-SE" noProof="0" dirty="0"/>
          </a:p>
        </p:txBody>
      </p:sp>
    </p:spTree>
    <p:extLst>
      <p:ext uri="{BB962C8B-B14F-4D97-AF65-F5344CB8AC3E}">
        <p14:creationId xmlns:p14="http://schemas.microsoft.com/office/powerpoint/2010/main" val="894741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740CCC7-9BD1-4F3F-8278-2DB54FF42C2D}"/>
              </a:ext>
            </a:extLst>
          </p:cNvPr>
          <p:cNvSpPr>
            <a:spLocks noGrp="1"/>
          </p:cNvSpPr>
          <p:nvPr>
            <p:ph type="title"/>
          </p:nvPr>
        </p:nvSpPr>
        <p:spPr/>
        <p:txBody>
          <a:bodyPr/>
          <a:lstStyle/>
          <a:p>
            <a:r>
              <a:rPr lang="sv-SE" dirty="0"/>
              <a:t>Medlemsavgift, lotterier och arbeten</a:t>
            </a:r>
          </a:p>
        </p:txBody>
      </p:sp>
      <p:sp>
        <p:nvSpPr>
          <p:cNvPr id="7" name="textruta 6">
            <a:extLst>
              <a:ext uri="{FF2B5EF4-FFF2-40B4-BE49-F238E27FC236}">
                <a16:creationId xmlns:a16="http://schemas.microsoft.com/office/drawing/2014/main" id="{F2331048-51D2-49F0-BF48-27DC9B8A889E}"/>
              </a:ext>
            </a:extLst>
          </p:cNvPr>
          <p:cNvSpPr txBox="1"/>
          <p:nvPr/>
        </p:nvSpPr>
        <p:spPr>
          <a:xfrm>
            <a:off x="1096994" y="1737361"/>
            <a:ext cx="9929569" cy="3693319"/>
          </a:xfrm>
          <a:prstGeom prst="rect">
            <a:avLst/>
          </a:prstGeom>
          <a:noFill/>
        </p:spPr>
        <p:txBody>
          <a:bodyPr wrap="square" rtlCol="0">
            <a:spAutoFit/>
          </a:bodyPr>
          <a:lstStyle/>
          <a:p>
            <a:r>
              <a:rPr lang="sv-SE" dirty="0"/>
              <a:t>Vi försöker hålla låga medlemsavgifter för att så många som möjligt ska ha möjlighet att spela fotboll med oss men det gör att alla måste hjälpa till att t ex sälja lotter, plocka skräp eller vara flaggvakter. En förening har stora kostnader för t ex planhyror, domararvoden, bollar, matchställ mm. </a:t>
            </a:r>
            <a:br>
              <a:rPr lang="sv-SE" dirty="0"/>
            </a:br>
            <a:endParaRPr lang="sv-SE" dirty="0"/>
          </a:p>
          <a:p>
            <a:r>
              <a:rPr lang="sv-SE" dirty="0"/>
              <a:t>Vi försöker dela upp det rättvist mellan lagen. Många av uppgifterna flyttas till nästa lag året efter och därför kan det bli olika mycket att göra olika år.</a:t>
            </a:r>
          </a:p>
          <a:p>
            <a:endParaRPr lang="sv-SE" dirty="0"/>
          </a:p>
          <a:p>
            <a:r>
              <a:rPr lang="sv-SE" dirty="0"/>
              <a:t>Vissa uppgifter får du hjälpa till med och vissa saker måste man vara vuxen för att göra. Det är viktigt att alla försöker göra så mycket de kan men vi har alla olika förutsättningar och visar därför förståelse för de som inte kan bidra lika mycket.</a:t>
            </a:r>
          </a:p>
          <a:p>
            <a:endParaRPr lang="sv-SE" dirty="0"/>
          </a:p>
          <a:p>
            <a:endParaRPr lang="sv-SE" dirty="0"/>
          </a:p>
          <a:p>
            <a:endParaRPr lang="sv-SE" dirty="0"/>
          </a:p>
        </p:txBody>
      </p:sp>
      <p:sp>
        <p:nvSpPr>
          <p:cNvPr id="10" name="Platshållare för sidfot 9">
            <a:extLst>
              <a:ext uri="{FF2B5EF4-FFF2-40B4-BE49-F238E27FC236}">
                <a16:creationId xmlns:a16="http://schemas.microsoft.com/office/drawing/2014/main" id="{75911220-3FB2-4010-9816-77D9029B19DE}"/>
              </a:ext>
            </a:extLst>
          </p:cNvPr>
          <p:cNvSpPr>
            <a:spLocks noGrp="1"/>
          </p:cNvSpPr>
          <p:nvPr>
            <p:ph type="ftr" sz="quarter" idx="11"/>
          </p:nvPr>
        </p:nvSpPr>
        <p:spPr/>
        <p:txBody>
          <a:bodyPr/>
          <a:lstStyle/>
          <a:p>
            <a:r>
              <a:rPr lang="sv-SE" dirty="0"/>
              <a:t>Ungdomsspelare</a:t>
            </a:r>
            <a:r>
              <a:rPr lang="sv-SE" noProof="0" dirty="0"/>
              <a:t> SSK</a:t>
            </a:r>
          </a:p>
        </p:txBody>
      </p:sp>
      <p:sp>
        <p:nvSpPr>
          <p:cNvPr id="11" name="Platshållare för bildnummer 10">
            <a:extLst>
              <a:ext uri="{FF2B5EF4-FFF2-40B4-BE49-F238E27FC236}">
                <a16:creationId xmlns:a16="http://schemas.microsoft.com/office/drawing/2014/main" id="{01B8F001-597A-4B3D-96D3-EADEC1E1697F}"/>
              </a:ext>
            </a:extLst>
          </p:cNvPr>
          <p:cNvSpPr>
            <a:spLocks noGrp="1"/>
          </p:cNvSpPr>
          <p:nvPr>
            <p:ph type="sldNum" sz="quarter" idx="12"/>
          </p:nvPr>
        </p:nvSpPr>
        <p:spPr/>
        <p:txBody>
          <a:bodyPr/>
          <a:lstStyle/>
          <a:p>
            <a:pPr rtl="0"/>
            <a:fld id="{7DC1BBB0-96F0-4077-A278-0F3FB5C104D3}" type="slidenum">
              <a:rPr lang="sv-SE" noProof="0" smtClean="0"/>
              <a:t>8</a:t>
            </a:fld>
            <a:endParaRPr lang="sv-SE" noProof="0" dirty="0"/>
          </a:p>
        </p:txBody>
      </p:sp>
    </p:spTree>
    <p:extLst>
      <p:ext uri="{BB962C8B-B14F-4D97-AF65-F5344CB8AC3E}">
        <p14:creationId xmlns:p14="http://schemas.microsoft.com/office/powerpoint/2010/main" val="28625873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4B9288-D5E8-43A9-BEFF-02551794FD04}"/>
              </a:ext>
            </a:extLst>
          </p:cNvPr>
          <p:cNvSpPr>
            <a:spLocks noGrp="1"/>
          </p:cNvSpPr>
          <p:nvPr>
            <p:ph type="title"/>
          </p:nvPr>
        </p:nvSpPr>
        <p:spPr/>
        <p:txBody>
          <a:bodyPr/>
          <a:lstStyle/>
          <a:p>
            <a:r>
              <a:rPr lang="sv-SE" dirty="0"/>
              <a:t>Föreningskläder mm</a:t>
            </a:r>
          </a:p>
        </p:txBody>
      </p:sp>
      <p:sp>
        <p:nvSpPr>
          <p:cNvPr id="3" name="textruta 2">
            <a:extLst>
              <a:ext uri="{FF2B5EF4-FFF2-40B4-BE49-F238E27FC236}">
                <a16:creationId xmlns:a16="http://schemas.microsoft.com/office/drawing/2014/main" id="{842DB713-EAD1-42B5-A186-31C34CB2C80A}"/>
              </a:ext>
            </a:extLst>
          </p:cNvPr>
          <p:cNvSpPr txBox="1"/>
          <p:nvPr/>
        </p:nvSpPr>
        <p:spPr>
          <a:xfrm>
            <a:off x="1096994" y="1737361"/>
            <a:ext cx="10873208" cy="2585323"/>
          </a:xfrm>
          <a:prstGeom prst="rect">
            <a:avLst/>
          </a:prstGeom>
          <a:noFill/>
        </p:spPr>
        <p:txBody>
          <a:bodyPr wrap="square" rtlCol="0">
            <a:spAutoFit/>
          </a:bodyPr>
          <a:lstStyle/>
          <a:p>
            <a:r>
              <a:rPr lang="sv-SE" dirty="0"/>
              <a:t>Föreningen har krav på benskydd men ställer inga krav på speciella träningskläder eller annan utrustning. Matchkläder finns till samtliga lag. Vattenflaska är alltid bra att ha med och tänk gärna på solskydd och myggspray vid behov.</a:t>
            </a:r>
          </a:p>
          <a:p>
            <a:endParaRPr lang="sv-SE" dirty="0"/>
          </a:p>
          <a:p>
            <a:r>
              <a:rPr lang="sv-SE" dirty="0"/>
              <a:t>Alla har olika förutsättningar när det gäller pengar och vad man kan köpa. Väldigt viktigt att ingen blir retad för vilka skor de har (vilken årsmodell man spelar i har ingen som helst betydelse) eller vilka kläder man har på sig.</a:t>
            </a:r>
          </a:p>
          <a:p>
            <a:r>
              <a:rPr lang="sv-SE" dirty="0"/>
              <a:t>Det kan vara bra att tänka på att inte heller prata för mycket om skomodeller mm på träningar då detta kan vara jobbigt att bara lyssna på för några som inte kan köpa det nyaste eller dyraste även om den som säger det inte alls menar att reta någon eller göra någon avundsjuk. </a:t>
            </a:r>
          </a:p>
        </p:txBody>
      </p:sp>
      <p:sp>
        <p:nvSpPr>
          <p:cNvPr id="4" name="Platshållare för sidfot 3">
            <a:extLst>
              <a:ext uri="{FF2B5EF4-FFF2-40B4-BE49-F238E27FC236}">
                <a16:creationId xmlns:a16="http://schemas.microsoft.com/office/drawing/2014/main" id="{0DF17ACA-5DD9-479B-8615-4A2EB38D1FBD}"/>
              </a:ext>
            </a:extLst>
          </p:cNvPr>
          <p:cNvSpPr>
            <a:spLocks noGrp="1"/>
          </p:cNvSpPr>
          <p:nvPr>
            <p:ph type="ftr" sz="quarter" idx="11"/>
          </p:nvPr>
        </p:nvSpPr>
        <p:spPr/>
        <p:txBody>
          <a:bodyPr/>
          <a:lstStyle/>
          <a:p>
            <a:r>
              <a:rPr lang="sv-SE" dirty="0"/>
              <a:t>Ungdomsspelare SSK</a:t>
            </a:r>
          </a:p>
        </p:txBody>
      </p:sp>
      <p:sp>
        <p:nvSpPr>
          <p:cNvPr id="5" name="Platshållare för bildnummer 4">
            <a:extLst>
              <a:ext uri="{FF2B5EF4-FFF2-40B4-BE49-F238E27FC236}">
                <a16:creationId xmlns:a16="http://schemas.microsoft.com/office/drawing/2014/main" id="{74242A68-F85B-4561-AA10-21F89A8FEE5B}"/>
              </a:ext>
            </a:extLst>
          </p:cNvPr>
          <p:cNvSpPr>
            <a:spLocks noGrp="1"/>
          </p:cNvSpPr>
          <p:nvPr>
            <p:ph type="sldNum" sz="quarter" idx="12"/>
          </p:nvPr>
        </p:nvSpPr>
        <p:spPr/>
        <p:txBody>
          <a:bodyPr/>
          <a:lstStyle/>
          <a:p>
            <a:pPr rtl="0"/>
            <a:fld id="{7DC1BBB0-96F0-4077-A278-0F3FB5C104D3}" type="slidenum">
              <a:rPr lang="sv-SE" noProof="0" smtClean="0"/>
              <a:t>9</a:t>
            </a:fld>
            <a:endParaRPr lang="sv-SE" noProof="0" dirty="0"/>
          </a:p>
        </p:txBody>
      </p:sp>
    </p:spTree>
    <p:extLst>
      <p:ext uri="{BB962C8B-B14F-4D97-AF65-F5344CB8AC3E}">
        <p14:creationId xmlns:p14="http://schemas.microsoft.com/office/powerpoint/2010/main" val="2810889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FDDA8CE-E1E0-4A97-A1D5-D45F65FFD269}"/>
              </a:ext>
            </a:extLst>
          </p:cNvPr>
          <p:cNvSpPr>
            <a:spLocks noGrp="1"/>
          </p:cNvSpPr>
          <p:nvPr>
            <p:ph type="title"/>
          </p:nvPr>
        </p:nvSpPr>
        <p:spPr/>
        <p:txBody>
          <a:bodyPr/>
          <a:lstStyle/>
          <a:p>
            <a:r>
              <a:rPr lang="sv-SE" dirty="0"/>
              <a:t>Kontaktpersoner </a:t>
            </a:r>
          </a:p>
        </p:txBody>
      </p:sp>
      <p:sp>
        <p:nvSpPr>
          <p:cNvPr id="3" name="Platshållare för sidfot 2">
            <a:extLst>
              <a:ext uri="{FF2B5EF4-FFF2-40B4-BE49-F238E27FC236}">
                <a16:creationId xmlns:a16="http://schemas.microsoft.com/office/drawing/2014/main" id="{56E9962D-FD10-47EC-92E9-09D3FBF7D2FB}"/>
              </a:ext>
            </a:extLst>
          </p:cNvPr>
          <p:cNvSpPr>
            <a:spLocks noGrp="1"/>
          </p:cNvSpPr>
          <p:nvPr>
            <p:ph type="ftr" sz="quarter" idx="11"/>
          </p:nvPr>
        </p:nvSpPr>
        <p:spPr/>
        <p:txBody>
          <a:bodyPr/>
          <a:lstStyle/>
          <a:p>
            <a:pPr rtl="0"/>
            <a:r>
              <a:rPr lang="sv-SE" noProof="0" dirty="0"/>
              <a:t>Ungdomsspelare SSK</a:t>
            </a:r>
          </a:p>
        </p:txBody>
      </p:sp>
      <p:sp>
        <p:nvSpPr>
          <p:cNvPr id="4" name="Platshållare för bildnummer 3">
            <a:extLst>
              <a:ext uri="{FF2B5EF4-FFF2-40B4-BE49-F238E27FC236}">
                <a16:creationId xmlns:a16="http://schemas.microsoft.com/office/drawing/2014/main" id="{9B1A7E42-E2AC-4AFF-88D9-9B6495940A64}"/>
              </a:ext>
            </a:extLst>
          </p:cNvPr>
          <p:cNvSpPr>
            <a:spLocks noGrp="1"/>
          </p:cNvSpPr>
          <p:nvPr>
            <p:ph type="sldNum" sz="quarter" idx="12"/>
          </p:nvPr>
        </p:nvSpPr>
        <p:spPr/>
        <p:txBody>
          <a:bodyPr/>
          <a:lstStyle/>
          <a:p>
            <a:pPr rtl="0"/>
            <a:fld id="{7DC1BBB0-96F0-4077-A278-0F3FB5C104D3}" type="slidenum">
              <a:rPr lang="sv-SE" noProof="0" smtClean="0"/>
              <a:t>10</a:t>
            </a:fld>
            <a:endParaRPr lang="sv-SE" noProof="0" dirty="0"/>
          </a:p>
        </p:txBody>
      </p:sp>
      <p:sp>
        <p:nvSpPr>
          <p:cNvPr id="5" name="textruta 4">
            <a:extLst>
              <a:ext uri="{FF2B5EF4-FFF2-40B4-BE49-F238E27FC236}">
                <a16:creationId xmlns:a16="http://schemas.microsoft.com/office/drawing/2014/main" id="{FAD71742-E398-462D-895E-44529561C69B}"/>
              </a:ext>
            </a:extLst>
          </p:cNvPr>
          <p:cNvSpPr txBox="1"/>
          <p:nvPr/>
        </p:nvSpPr>
        <p:spPr>
          <a:xfrm>
            <a:off x="1040206" y="1844824"/>
            <a:ext cx="10112569" cy="3139321"/>
          </a:xfrm>
          <a:prstGeom prst="rect">
            <a:avLst/>
          </a:prstGeom>
          <a:noFill/>
        </p:spPr>
        <p:txBody>
          <a:bodyPr wrap="square" rtlCol="0">
            <a:spAutoFit/>
          </a:bodyPr>
          <a:lstStyle/>
          <a:p>
            <a:r>
              <a:rPr lang="sv-SE" b="1" dirty="0"/>
              <a:t>Ungdomssektionen 2026	Telefon			Mail							Ansvarsområde</a:t>
            </a:r>
            <a:r>
              <a:rPr lang="sv-SE" dirty="0"/>
              <a:t>	</a:t>
            </a:r>
          </a:p>
          <a:p>
            <a:r>
              <a:rPr lang="sv-SE" dirty="0"/>
              <a:t>										</a:t>
            </a:r>
            <a:r>
              <a:rPr lang="sv-SE" b="1" dirty="0">
                <a:hlinkClick r:id="rId2"/>
              </a:rPr>
              <a:t>ungdom@safflesk.se</a:t>
            </a:r>
            <a:endParaRPr lang="sv-SE" b="1" dirty="0"/>
          </a:p>
          <a:p>
            <a:r>
              <a:rPr lang="sv-SE" dirty="0"/>
              <a:t>Martin Grimberg Löfgren	070-921 97 34		</a:t>
            </a:r>
            <a:r>
              <a:rPr lang="sv-SE" dirty="0">
                <a:hlinkClick r:id="rId3"/>
              </a:rPr>
              <a:t>martin.lofgren@kau.se</a:t>
            </a:r>
            <a:r>
              <a:rPr lang="sv-SE" dirty="0"/>
              <a:t>			Ordförande</a:t>
            </a:r>
          </a:p>
          <a:p>
            <a:r>
              <a:rPr lang="sv-SE" dirty="0"/>
              <a:t>Lasse Gävert				070-565 07 19		</a:t>
            </a:r>
            <a:r>
              <a:rPr lang="sv-SE" dirty="0">
                <a:hlinkClick r:id="rId4"/>
              </a:rPr>
              <a:t>lasse.gavert@telia.com</a:t>
            </a:r>
            <a:r>
              <a:rPr lang="sv-SE" dirty="0"/>
              <a:t>			FUIF</a:t>
            </a:r>
          </a:p>
          <a:p>
            <a:r>
              <a:rPr lang="sv-SE" dirty="0"/>
              <a:t>Pär Blixt					073-319 44 94		</a:t>
            </a:r>
            <a:r>
              <a:rPr lang="sv-SE" dirty="0">
                <a:hlinkClick r:id="rId5"/>
              </a:rPr>
              <a:t>pelle.blixt@gmail.com</a:t>
            </a:r>
            <a:r>
              <a:rPr lang="sv-SE" dirty="0"/>
              <a:t>			FUIF</a:t>
            </a:r>
            <a:endParaRPr lang="sv-SE" b="1" dirty="0"/>
          </a:p>
          <a:p>
            <a:r>
              <a:rPr lang="sv-SE" dirty="0"/>
              <a:t>																	Arrangemang</a:t>
            </a:r>
          </a:p>
          <a:p>
            <a:r>
              <a:rPr lang="sv-SE" dirty="0"/>
              <a:t>																	Ekonomi</a:t>
            </a:r>
          </a:p>
          <a:p>
            <a:r>
              <a:rPr lang="sv-SE" dirty="0"/>
              <a:t>																	Planbokningar</a:t>
            </a:r>
          </a:p>
          <a:p>
            <a:r>
              <a:rPr lang="sv-SE" dirty="0"/>
              <a:t>																	Material</a:t>
            </a:r>
          </a:p>
          <a:p>
            <a:endParaRPr lang="sv-SE" dirty="0"/>
          </a:p>
          <a:p>
            <a:r>
              <a:rPr lang="sv-SE" b="1" dirty="0"/>
              <a:t>Kansliet					0533-144 10		kansli@safflesk.se</a:t>
            </a:r>
          </a:p>
        </p:txBody>
      </p:sp>
    </p:spTree>
    <p:extLst>
      <p:ext uri="{BB962C8B-B14F-4D97-AF65-F5344CB8AC3E}">
        <p14:creationId xmlns:p14="http://schemas.microsoft.com/office/powerpoint/2010/main" val="893553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Återblick">
  <a:themeElements>
    <a:clrScheme name="Återblick">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Återblick">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Återblick">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tema">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tema">
  <a:themeElements>
    <a:clrScheme name="Math_16x9">
      <a:dk1>
        <a:srgbClr val="465562"/>
      </a:dk1>
      <a:lt1>
        <a:srgbClr val="FFFFFF"/>
      </a:lt1>
      <a:dk2>
        <a:srgbClr val="000000"/>
      </a:dk2>
      <a:lt2>
        <a:srgbClr val="F2ECE2"/>
      </a:lt2>
      <a:accent1>
        <a:srgbClr val="9BAAB7"/>
      </a:accent1>
      <a:accent2>
        <a:srgbClr val="B8D082"/>
      </a:accent2>
      <a:accent3>
        <a:srgbClr val="EFDB85"/>
      </a:accent3>
      <a:accent4>
        <a:srgbClr val="E8A565"/>
      </a:accent4>
      <a:accent5>
        <a:srgbClr val="BC9AAE"/>
      </a:accent5>
      <a:accent6>
        <a:srgbClr val="BABABA"/>
      </a:accent6>
      <a:hlink>
        <a:srgbClr val="8FC48C"/>
      </a:hlink>
      <a:folHlink>
        <a:srgbClr val="A97C96"/>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633</TotalTime>
  <Words>1391</Words>
  <Application>Microsoft Office PowerPoint</Application>
  <PresentationFormat>Anpassad</PresentationFormat>
  <Paragraphs>98</Paragraphs>
  <Slides>10</Slides>
  <Notes>2</Notes>
  <HiddenSlides>0</HiddenSlides>
  <MMClips>0</MMClips>
  <ScaleCrop>false</ScaleCrop>
  <HeadingPairs>
    <vt:vector size="6" baseType="variant">
      <vt:variant>
        <vt:lpstr>Använt teckensnitt</vt:lpstr>
      </vt:variant>
      <vt:variant>
        <vt:i4>3</vt:i4>
      </vt:variant>
      <vt:variant>
        <vt:lpstr>Tema</vt:lpstr>
      </vt:variant>
      <vt:variant>
        <vt:i4>1</vt:i4>
      </vt:variant>
      <vt:variant>
        <vt:lpstr>Bildrubriker</vt:lpstr>
      </vt:variant>
      <vt:variant>
        <vt:i4>10</vt:i4>
      </vt:variant>
    </vt:vector>
  </HeadingPairs>
  <TitlesOfParts>
    <vt:vector size="14" baseType="lpstr">
      <vt:lpstr>Calibri</vt:lpstr>
      <vt:lpstr>Calibri Light</vt:lpstr>
      <vt:lpstr>Euphemia</vt:lpstr>
      <vt:lpstr>Återblick</vt:lpstr>
      <vt:lpstr>Säffle Sportklubb</vt:lpstr>
      <vt:lpstr>Information till dig som spelar i Säffle SK</vt:lpstr>
      <vt:lpstr>Värdegrunder</vt:lpstr>
      <vt:lpstr>PowerPoint-presentation</vt:lpstr>
      <vt:lpstr>Träningar</vt:lpstr>
      <vt:lpstr>Matcher/cuper</vt:lpstr>
      <vt:lpstr>Register och ansvar</vt:lpstr>
      <vt:lpstr>Medlemsavgift, lotterier och arbeten</vt:lpstr>
      <vt:lpstr>Föreningskläder mm</vt:lpstr>
      <vt:lpstr>Kontaktpersoner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Säffle sportklubb</dc:title>
  <dc:creator>Ulrica Wittemyr</dc:creator>
  <cp:lastModifiedBy>Kansli Säffle SK</cp:lastModifiedBy>
  <cp:revision>68</cp:revision>
  <cp:lastPrinted>2020-01-14T15:13:26Z</cp:lastPrinted>
  <dcterms:created xsi:type="dcterms:W3CDTF">2020-01-09T10:44:14Z</dcterms:created>
  <dcterms:modified xsi:type="dcterms:W3CDTF">2026-03-18T10:43:37Z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0x010100AA3F7D94069FF64A86F7DFF56D60E3BE</vt:lpwstr>
  </property>
  <property fmtid="{D5CDD505-2E9C-101B-9397-08002B2CF9AE}" pid="4" name="FeatureTags">
    <vt:lpwstr/>
  </property>
  <property fmtid="{D5CDD505-2E9C-101B-9397-08002B2CF9AE}" pid="5" name="LocalizationTags">
    <vt:lpwstr/>
  </property>
  <property fmtid="{D5CDD505-2E9C-101B-9397-08002B2CF9AE}" pid="6" name="CampaignTags">
    <vt:lpwstr/>
  </property>
  <property fmtid="{D5CDD505-2E9C-101B-9397-08002B2CF9AE}" pid="7" name="ScenarioTags">
    <vt:lpwstr/>
  </property>
</Properties>
</file>