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3" r:id="rId1"/>
  </p:sldMasterIdLst>
  <p:notesMasterIdLst>
    <p:notesMasterId r:id="rId17"/>
  </p:notesMasterIdLst>
  <p:handoutMasterIdLst>
    <p:handoutMasterId r:id="rId18"/>
  </p:handoutMasterIdLst>
  <p:sldIdLst>
    <p:sldId id="256" r:id="rId2"/>
    <p:sldId id="267" r:id="rId3"/>
    <p:sldId id="275" r:id="rId4"/>
    <p:sldId id="282" r:id="rId5"/>
    <p:sldId id="261" r:id="rId6"/>
    <p:sldId id="262" r:id="rId7"/>
    <p:sldId id="280" r:id="rId8"/>
    <p:sldId id="273" r:id="rId9"/>
    <p:sldId id="279" r:id="rId10"/>
    <p:sldId id="281" r:id="rId11"/>
    <p:sldId id="277" r:id="rId12"/>
    <p:sldId id="274" r:id="rId13"/>
    <p:sldId id="284" r:id="rId14"/>
    <p:sldId id="278" r:id="rId15"/>
    <p:sldId id="276" r:id="rId16"/>
  </p:sldIdLst>
  <p:sldSz cx="12188825" cy="6858000"/>
  <p:notesSz cx="6800850" cy="99329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3129"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D837CD-0B74-4305-B94B-DA6FAD892323}" v="18" dt="2026-03-12T17:20:56.809"/>
  </p1510:revLst>
</p1510:revInfo>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95033" autoAdjust="0"/>
  </p:normalViewPr>
  <p:slideViewPr>
    <p:cSldViewPr showGuides="1">
      <p:cViewPr varScale="1">
        <p:scale>
          <a:sx n="105" d="100"/>
          <a:sy n="105" d="100"/>
        </p:scale>
        <p:origin x="1476" y="108"/>
      </p:cViewPr>
      <p:guideLst>
        <p:guide orient="horz" pos="2160"/>
        <p:guide pos="3839"/>
        <p:guide pos="1007"/>
      </p:guideLst>
    </p:cSldViewPr>
  </p:slideViewPr>
  <p:notesTextViewPr>
    <p:cViewPr>
      <p:scale>
        <a:sx n="1" d="1"/>
        <a:sy n="1" d="1"/>
      </p:scale>
      <p:origin x="0" y="0"/>
    </p:cViewPr>
  </p:notesTextViewPr>
  <p:notesViewPr>
    <p:cSldViewPr showGuides="1">
      <p:cViewPr varScale="1">
        <p:scale>
          <a:sx n="88" d="100"/>
          <a:sy n="88" d="100"/>
        </p:scale>
        <p:origin x="3072" y="66"/>
      </p:cViewPr>
      <p:guideLst>
        <p:guide orient="horz" pos="3129"/>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nsli Säffle SK" userId="23acd6596e9a1b14" providerId="LiveId" clId="{AEA5ADD6-2BA4-44B4-9529-FFDA6122B91D}"/>
    <pc:docChg chg="custSel modSld modNotesMaster modHandout">
      <pc:chgData name="Kansli Säffle SK" userId="23acd6596e9a1b14" providerId="LiveId" clId="{AEA5ADD6-2BA4-44B4-9529-FFDA6122B91D}" dt="2026-03-12T17:20:56.809" v="350"/>
      <pc:docMkLst>
        <pc:docMk/>
      </pc:docMkLst>
      <pc:sldChg chg="modSp mod">
        <pc:chgData name="Kansli Säffle SK" userId="23acd6596e9a1b14" providerId="LiveId" clId="{AEA5ADD6-2BA4-44B4-9529-FFDA6122B91D}" dt="2026-03-11T11:51:42.676" v="133" actId="20577"/>
        <pc:sldMkLst>
          <pc:docMk/>
          <pc:sldMk cId="3401786857" sldId="261"/>
        </pc:sldMkLst>
        <pc:spChg chg="mod">
          <ac:chgData name="Kansli Säffle SK" userId="23acd6596e9a1b14" providerId="LiveId" clId="{AEA5ADD6-2BA4-44B4-9529-FFDA6122B91D}" dt="2026-03-11T11:51:42.676" v="133" actId="20577"/>
          <ac:spMkLst>
            <pc:docMk/>
            <pc:sldMk cId="3401786857" sldId="261"/>
            <ac:spMk id="3" creationId="{365D7FBE-7F68-4C68-9CAA-FD94B4F65BAB}"/>
          </ac:spMkLst>
        </pc:spChg>
      </pc:sldChg>
      <pc:sldChg chg="modSp mod">
        <pc:chgData name="Kansli Säffle SK" userId="23acd6596e9a1b14" providerId="LiveId" clId="{AEA5ADD6-2BA4-44B4-9529-FFDA6122B91D}" dt="2026-03-11T11:53:26.196" v="197" actId="113"/>
        <pc:sldMkLst>
          <pc:docMk/>
          <pc:sldMk cId="4022862849" sldId="262"/>
        </pc:sldMkLst>
        <pc:spChg chg="mod">
          <ac:chgData name="Kansli Säffle SK" userId="23acd6596e9a1b14" providerId="LiveId" clId="{AEA5ADD6-2BA4-44B4-9529-FFDA6122B91D}" dt="2026-03-11T11:53:26.196" v="197" actId="113"/>
          <ac:spMkLst>
            <pc:docMk/>
            <pc:sldMk cId="4022862849" sldId="262"/>
            <ac:spMk id="2" creationId="{37C348EA-4328-498F-916F-BF5E5ADF77ED}"/>
          </ac:spMkLst>
        </pc:spChg>
      </pc:sldChg>
      <pc:sldChg chg="modSp mod">
        <pc:chgData name="Kansli Säffle SK" userId="23acd6596e9a1b14" providerId="LiveId" clId="{AEA5ADD6-2BA4-44B4-9529-FFDA6122B91D}" dt="2026-03-11T15:14:18.713" v="348" actId="20577"/>
        <pc:sldMkLst>
          <pc:docMk/>
          <pc:sldMk cId="1720426387" sldId="267"/>
        </pc:sldMkLst>
        <pc:spChg chg="mod">
          <ac:chgData name="Kansli Säffle SK" userId="23acd6596e9a1b14" providerId="LiveId" clId="{AEA5ADD6-2BA4-44B4-9529-FFDA6122B91D}" dt="2026-03-11T15:14:18.713" v="348" actId="20577"/>
          <ac:spMkLst>
            <pc:docMk/>
            <pc:sldMk cId="1720426387" sldId="267"/>
            <ac:spMk id="14" creationId="{00000000-0000-0000-0000-000000000000}"/>
          </ac:spMkLst>
        </pc:spChg>
      </pc:sldChg>
      <pc:sldChg chg="modSp mod">
        <pc:chgData name="Kansli Säffle SK" userId="23acd6596e9a1b14" providerId="LiveId" clId="{AEA5ADD6-2BA4-44B4-9529-FFDA6122B91D}" dt="2026-03-11T12:00:04.756" v="295" actId="20577"/>
        <pc:sldMkLst>
          <pc:docMk/>
          <pc:sldMk cId="3880279241" sldId="273"/>
        </pc:sldMkLst>
        <pc:spChg chg="mod">
          <ac:chgData name="Kansli Säffle SK" userId="23acd6596e9a1b14" providerId="LiveId" clId="{AEA5ADD6-2BA4-44B4-9529-FFDA6122B91D}" dt="2026-03-11T12:00:04.756" v="295" actId="20577"/>
          <ac:spMkLst>
            <pc:docMk/>
            <pc:sldMk cId="3880279241" sldId="273"/>
            <ac:spMk id="3" creationId="{6CF4FA3F-C02B-4B36-A3EB-8A10E049239D}"/>
          </ac:spMkLst>
        </pc:spChg>
      </pc:sldChg>
      <pc:sldChg chg="modSp">
        <pc:chgData name="Kansli Säffle SK" userId="23acd6596e9a1b14" providerId="LiveId" clId="{AEA5ADD6-2BA4-44B4-9529-FFDA6122B91D}" dt="2026-03-11T15:15:24.193" v="349"/>
        <pc:sldMkLst>
          <pc:docMk/>
          <pc:sldMk cId="1120561052" sldId="275"/>
        </pc:sldMkLst>
        <pc:spChg chg="mod">
          <ac:chgData name="Kansli Säffle SK" userId="23acd6596e9a1b14" providerId="LiveId" clId="{AEA5ADD6-2BA4-44B4-9529-FFDA6122B91D}" dt="2026-03-11T15:15:24.193" v="349"/>
          <ac:spMkLst>
            <pc:docMk/>
            <pc:sldMk cId="1120561052" sldId="275"/>
            <ac:spMk id="3" creationId="{842DB713-EAD1-42B5-A186-31C34CB2C80A}"/>
          </ac:spMkLst>
        </pc:spChg>
      </pc:sldChg>
      <pc:sldChg chg="modSp">
        <pc:chgData name="Kansli Säffle SK" userId="23acd6596e9a1b14" providerId="LiveId" clId="{AEA5ADD6-2BA4-44B4-9529-FFDA6122B91D}" dt="2026-03-11T15:00:01.922" v="342"/>
        <pc:sldMkLst>
          <pc:docMk/>
          <pc:sldMk cId="893553625" sldId="276"/>
        </pc:sldMkLst>
        <pc:spChg chg="mod">
          <ac:chgData name="Kansli Säffle SK" userId="23acd6596e9a1b14" providerId="LiveId" clId="{AEA5ADD6-2BA4-44B4-9529-FFDA6122B91D}" dt="2026-03-11T15:00:01.922" v="342"/>
          <ac:spMkLst>
            <pc:docMk/>
            <pc:sldMk cId="893553625" sldId="276"/>
            <ac:spMk id="5" creationId="{FAD71742-E398-462D-895E-44529561C69B}"/>
          </ac:spMkLst>
        </pc:spChg>
      </pc:sldChg>
      <pc:sldChg chg="modSp mod">
        <pc:chgData name="Kansli Säffle SK" userId="23acd6596e9a1b14" providerId="LiveId" clId="{AEA5ADD6-2BA4-44B4-9529-FFDA6122B91D}" dt="2026-03-11T12:02:01.137" v="301"/>
        <pc:sldMkLst>
          <pc:docMk/>
          <pc:sldMk cId="1474547565" sldId="277"/>
        </pc:sldMkLst>
        <pc:spChg chg="mod">
          <ac:chgData name="Kansli Säffle SK" userId="23acd6596e9a1b14" providerId="LiveId" clId="{AEA5ADD6-2BA4-44B4-9529-FFDA6122B91D}" dt="2026-03-11T12:02:01.137" v="301"/>
          <ac:spMkLst>
            <pc:docMk/>
            <pc:sldMk cId="1474547565" sldId="277"/>
            <ac:spMk id="3" creationId="{842DB713-EAD1-42B5-A186-31C34CB2C80A}"/>
          </ac:spMkLst>
        </pc:spChg>
      </pc:sldChg>
      <pc:sldChg chg="modSp mod">
        <pc:chgData name="Kansli Säffle SK" userId="23acd6596e9a1b14" providerId="LiveId" clId="{AEA5ADD6-2BA4-44B4-9529-FFDA6122B91D}" dt="2026-03-11T11:56:07.706" v="288" actId="20577"/>
        <pc:sldMkLst>
          <pc:docMk/>
          <pc:sldMk cId="2761686164" sldId="280"/>
        </pc:sldMkLst>
        <pc:spChg chg="mod">
          <ac:chgData name="Kansli Säffle SK" userId="23acd6596e9a1b14" providerId="LiveId" clId="{AEA5ADD6-2BA4-44B4-9529-FFDA6122B91D}" dt="2026-03-11T11:56:07.706" v="288" actId="20577"/>
          <ac:spMkLst>
            <pc:docMk/>
            <pc:sldMk cId="2761686164" sldId="280"/>
            <ac:spMk id="3" creationId="{842DB713-EAD1-42B5-A186-31C34CB2C80A}"/>
          </ac:spMkLst>
        </pc:spChg>
      </pc:sldChg>
      <pc:sldChg chg="modSp mod">
        <pc:chgData name="Kansli Säffle SK" userId="23acd6596e9a1b14" providerId="LiveId" clId="{AEA5ADD6-2BA4-44B4-9529-FFDA6122B91D}" dt="2026-03-11T12:01:13.425" v="298" actId="20578"/>
        <pc:sldMkLst>
          <pc:docMk/>
          <pc:sldMk cId="3967913803" sldId="281"/>
        </pc:sldMkLst>
        <pc:spChg chg="mod">
          <ac:chgData name="Kansli Säffle SK" userId="23acd6596e9a1b14" providerId="LiveId" clId="{AEA5ADD6-2BA4-44B4-9529-FFDA6122B91D}" dt="2026-03-11T12:01:13.425" v="298" actId="20578"/>
          <ac:spMkLst>
            <pc:docMk/>
            <pc:sldMk cId="3967913803" sldId="281"/>
            <ac:spMk id="3" creationId="{842DB713-EAD1-42B5-A186-31C34CB2C80A}"/>
          </ac:spMkLst>
        </pc:spChg>
      </pc:sldChg>
      <pc:sldChg chg="modSp mod">
        <pc:chgData name="Kansli Säffle SK" userId="23acd6596e9a1b14" providerId="LiveId" clId="{AEA5ADD6-2BA4-44B4-9529-FFDA6122B91D}" dt="2026-03-11T11:19:21.600" v="0" actId="1076"/>
        <pc:sldMkLst>
          <pc:docMk/>
          <pc:sldMk cId="2846670064" sldId="282"/>
        </pc:sldMkLst>
        <pc:spChg chg="mod">
          <ac:chgData name="Kansli Säffle SK" userId="23acd6596e9a1b14" providerId="LiveId" clId="{AEA5ADD6-2BA4-44B4-9529-FFDA6122B91D}" dt="2026-03-11T11:19:21.600" v="0" actId="1076"/>
          <ac:spMkLst>
            <pc:docMk/>
            <pc:sldMk cId="2846670064" sldId="282"/>
            <ac:spMk id="3" creationId="{842DB713-EAD1-42B5-A186-31C34CB2C80A}"/>
          </ac:spMkLst>
        </pc:spChg>
      </pc:sldChg>
      <pc:sldChg chg="modSp">
        <pc:chgData name="Kansli Säffle SK" userId="23acd6596e9a1b14" providerId="LiveId" clId="{AEA5ADD6-2BA4-44B4-9529-FFDA6122B91D}" dt="2026-03-11T12:03:35.752" v="303"/>
        <pc:sldMkLst>
          <pc:docMk/>
          <pc:sldMk cId="2862587326" sldId="284"/>
        </pc:sldMkLst>
        <pc:spChg chg="mod">
          <ac:chgData name="Kansli Säffle SK" userId="23acd6596e9a1b14" providerId="LiveId" clId="{AEA5ADD6-2BA4-44B4-9529-FFDA6122B91D}" dt="2026-03-11T12:03:11.065" v="302"/>
          <ac:spMkLst>
            <pc:docMk/>
            <pc:sldMk cId="2862587326" sldId="284"/>
            <ac:spMk id="2" creationId="{E740CCC7-9BD1-4F3F-8278-2DB54FF42C2D}"/>
          </ac:spMkLst>
        </pc:spChg>
        <pc:spChg chg="mod">
          <ac:chgData name="Kansli Säffle SK" userId="23acd6596e9a1b14" providerId="LiveId" clId="{AEA5ADD6-2BA4-44B4-9529-FFDA6122B91D}" dt="2026-03-11T12:03:35.752" v="303"/>
          <ac:spMkLst>
            <pc:docMk/>
            <pc:sldMk cId="2862587326" sldId="284"/>
            <ac:spMk id="7" creationId="{F2331048-51D2-49F0-BF48-27DC9B8A889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47035" cy="496650"/>
          </a:xfrm>
          <a:prstGeom prst="rect">
            <a:avLst/>
          </a:prstGeom>
        </p:spPr>
        <p:txBody>
          <a:bodyPr vert="horz" lIns="91467" tIns="45734" rIns="91467" bIns="45734" rtlCol="0"/>
          <a:lstStyle>
            <a:lvl1pPr algn="l">
              <a:defRPr sz="1200"/>
            </a:lvl1pPr>
          </a:lstStyle>
          <a:p>
            <a:pPr rtl="0"/>
            <a:endParaRPr lang="sv-SE" dirty="0"/>
          </a:p>
        </p:txBody>
      </p:sp>
      <p:sp>
        <p:nvSpPr>
          <p:cNvPr id="3" name="Platshållare för datum 2"/>
          <p:cNvSpPr>
            <a:spLocks noGrp="1"/>
          </p:cNvSpPr>
          <p:nvPr>
            <p:ph type="dt" sz="quarter" idx="1"/>
          </p:nvPr>
        </p:nvSpPr>
        <p:spPr>
          <a:xfrm>
            <a:off x="3852242" y="0"/>
            <a:ext cx="2947035" cy="496650"/>
          </a:xfrm>
          <a:prstGeom prst="rect">
            <a:avLst/>
          </a:prstGeom>
        </p:spPr>
        <p:txBody>
          <a:bodyPr vert="horz" lIns="91467" tIns="45734" rIns="91467" bIns="45734" rtlCol="0"/>
          <a:lstStyle>
            <a:lvl1pPr algn="r">
              <a:defRPr sz="1200"/>
            </a:lvl1pPr>
          </a:lstStyle>
          <a:p>
            <a:pPr rtl="0"/>
            <a:fld id="{D7148345-759D-4AF1-A653-168D54A28A80}" type="datetime1">
              <a:rPr lang="sv-SE" smtClean="0"/>
              <a:t>2026-03-12</a:t>
            </a:fld>
            <a:endParaRPr lang="sv-SE" dirty="0"/>
          </a:p>
        </p:txBody>
      </p:sp>
      <p:sp>
        <p:nvSpPr>
          <p:cNvPr id="4" name="Platshållare för sidfot 3"/>
          <p:cNvSpPr>
            <a:spLocks noGrp="1"/>
          </p:cNvSpPr>
          <p:nvPr>
            <p:ph type="ftr" sz="quarter" idx="2"/>
          </p:nvPr>
        </p:nvSpPr>
        <p:spPr>
          <a:xfrm>
            <a:off x="0" y="9434615"/>
            <a:ext cx="2947035" cy="496650"/>
          </a:xfrm>
          <a:prstGeom prst="rect">
            <a:avLst/>
          </a:prstGeom>
        </p:spPr>
        <p:txBody>
          <a:bodyPr vert="horz" lIns="91467" tIns="45734" rIns="91467" bIns="45734" rtlCol="0" anchor="b"/>
          <a:lstStyle>
            <a:lvl1pPr algn="l">
              <a:defRPr sz="1200"/>
            </a:lvl1pPr>
          </a:lstStyle>
          <a:p>
            <a:pPr rtl="0"/>
            <a:endParaRPr lang="sv-SE" dirty="0"/>
          </a:p>
        </p:txBody>
      </p:sp>
      <p:sp>
        <p:nvSpPr>
          <p:cNvPr id="5" name="Platshållare för bildnummer 4"/>
          <p:cNvSpPr>
            <a:spLocks noGrp="1"/>
          </p:cNvSpPr>
          <p:nvPr>
            <p:ph type="sldNum" sz="quarter" idx="3"/>
          </p:nvPr>
        </p:nvSpPr>
        <p:spPr>
          <a:xfrm>
            <a:off x="3852242" y="9434615"/>
            <a:ext cx="2947035" cy="496650"/>
          </a:xfrm>
          <a:prstGeom prst="rect">
            <a:avLst/>
          </a:prstGeom>
        </p:spPr>
        <p:txBody>
          <a:bodyPr vert="horz" lIns="91467" tIns="45734" rIns="91467" bIns="45734" rtlCol="0" anchor="b"/>
          <a:lstStyle>
            <a:lvl1pPr algn="r">
              <a:defRPr sz="1200"/>
            </a:lvl1pPr>
          </a:lstStyle>
          <a:p>
            <a:pPr rtl="0"/>
            <a:fld id="{04360E59-1627-4404-ACC5-51C744AB0F27}" type="slidenum">
              <a:rPr lang="sv-SE" smtClean="0"/>
              <a:t>‹#›</a:t>
            </a:fld>
            <a:endParaRPr lang="sv-SE"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47035" cy="496650"/>
          </a:xfrm>
          <a:prstGeom prst="rect">
            <a:avLst/>
          </a:prstGeom>
        </p:spPr>
        <p:txBody>
          <a:bodyPr vert="horz" lIns="91467" tIns="45734" rIns="91467" bIns="45734" rtlCol="0"/>
          <a:lstStyle>
            <a:lvl1pPr algn="l">
              <a:defRPr sz="1200">
                <a:solidFill>
                  <a:schemeClr val="tx1"/>
                </a:solidFill>
              </a:defRPr>
            </a:lvl1pPr>
          </a:lstStyle>
          <a:p>
            <a:pPr rtl="0"/>
            <a:endParaRPr lang="sv-SE" noProof="0" dirty="0"/>
          </a:p>
        </p:txBody>
      </p:sp>
      <p:sp>
        <p:nvSpPr>
          <p:cNvPr id="3" name="Platshållare för datum 2"/>
          <p:cNvSpPr>
            <a:spLocks noGrp="1"/>
          </p:cNvSpPr>
          <p:nvPr>
            <p:ph type="dt" idx="1"/>
          </p:nvPr>
        </p:nvSpPr>
        <p:spPr>
          <a:xfrm>
            <a:off x="3852242" y="0"/>
            <a:ext cx="2947035" cy="496650"/>
          </a:xfrm>
          <a:prstGeom prst="rect">
            <a:avLst/>
          </a:prstGeom>
        </p:spPr>
        <p:txBody>
          <a:bodyPr vert="horz" lIns="91467" tIns="45734" rIns="91467" bIns="45734" rtlCol="0"/>
          <a:lstStyle>
            <a:lvl1pPr algn="r">
              <a:defRPr sz="1200">
                <a:solidFill>
                  <a:schemeClr val="tx1"/>
                </a:solidFill>
              </a:defRPr>
            </a:lvl1pPr>
          </a:lstStyle>
          <a:p>
            <a:fld id="{AD4675D6-C22B-4E89-BDC6-ECC37BC06F86}" type="datetime1">
              <a:rPr lang="sv-SE" smtClean="0"/>
              <a:pPr/>
              <a:t>2026-03-12</a:t>
            </a:fld>
            <a:endParaRPr lang="sv-SE" dirty="0"/>
          </a:p>
        </p:txBody>
      </p:sp>
      <p:sp>
        <p:nvSpPr>
          <p:cNvPr id="4" name="Platshållare för bildobjekt 3"/>
          <p:cNvSpPr>
            <a:spLocks noGrp="1" noRot="1" noChangeAspect="1"/>
          </p:cNvSpPr>
          <p:nvPr>
            <p:ph type="sldImg" idx="2"/>
          </p:nvPr>
        </p:nvSpPr>
        <p:spPr>
          <a:xfrm>
            <a:off x="90488" y="744538"/>
            <a:ext cx="6619875" cy="3725862"/>
          </a:xfrm>
          <a:prstGeom prst="rect">
            <a:avLst/>
          </a:prstGeom>
          <a:noFill/>
          <a:ln w="12700">
            <a:solidFill>
              <a:prstClr val="black"/>
            </a:solidFill>
          </a:ln>
        </p:spPr>
        <p:txBody>
          <a:bodyPr vert="horz" lIns="91467" tIns="45734" rIns="91467" bIns="45734" rtlCol="0" anchor="ctr"/>
          <a:lstStyle/>
          <a:p>
            <a:pPr rtl="0"/>
            <a:endParaRPr lang="sv-SE" noProof="0" dirty="0"/>
          </a:p>
        </p:txBody>
      </p:sp>
      <p:sp>
        <p:nvSpPr>
          <p:cNvPr id="5" name="Platshållare för anteckningar 4"/>
          <p:cNvSpPr>
            <a:spLocks noGrp="1"/>
          </p:cNvSpPr>
          <p:nvPr>
            <p:ph type="body" sz="quarter" idx="3"/>
          </p:nvPr>
        </p:nvSpPr>
        <p:spPr>
          <a:xfrm>
            <a:off x="680086" y="4718169"/>
            <a:ext cx="5440680" cy="4469845"/>
          </a:xfrm>
          <a:prstGeom prst="rect">
            <a:avLst/>
          </a:prstGeom>
        </p:spPr>
        <p:txBody>
          <a:bodyPr vert="horz" lIns="91467" tIns="45734" rIns="91467" bIns="45734" rtlCol="0"/>
          <a:lstStyle/>
          <a:p>
            <a:pPr lvl="0" rtl="0"/>
            <a:r>
              <a:rPr lang="sv-SE" noProof="0" dirty="0"/>
              <a:t>Redigera format för bakgrundstext</a:t>
            </a:r>
          </a:p>
          <a:p>
            <a:pPr lvl="1" rtl="0"/>
            <a:r>
              <a:rPr lang="sv-SE" noProof="0" dirty="0"/>
              <a:t>Nivå två</a:t>
            </a:r>
          </a:p>
          <a:p>
            <a:pPr lvl="2" rtl="0"/>
            <a:r>
              <a:rPr lang="sv-SE" noProof="0" dirty="0"/>
              <a:t>Nivå tre</a:t>
            </a:r>
          </a:p>
          <a:p>
            <a:pPr lvl="3" rtl="0"/>
            <a:r>
              <a:rPr lang="sv-SE" noProof="0" dirty="0"/>
              <a:t>Nivå fyra</a:t>
            </a:r>
          </a:p>
          <a:p>
            <a:pPr lvl="4" rtl="0"/>
            <a:r>
              <a:rPr lang="sv-SE" noProof="0" dirty="0"/>
              <a:t>Nivå fem</a:t>
            </a:r>
          </a:p>
        </p:txBody>
      </p:sp>
      <p:sp>
        <p:nvSpPr>
          <p:cNvPr id="6" name="Platshållare för sidfot 5"/>
          <p:cNvSpPr>
            <a:spLocks noGrp="1"/>
          </p:cNvSpPr>
          <p:nvPr>
            <p:ph type="ftr" sz="quarter" idx="4"/>
          </p:nvPr>
        </p:nvSpPr>
        <p:spPr>
          <a:xfrm>
            <a:off x="0" y="9434615"/>
            <a:ext cx="2947035" cy="496650"/>
          </a:xfrm>
          <a:prstGeom prst="rect">
            <a:avLst/>
          </a:prstGeom>
        </p:spPr>
        <p:txBody>
          <a:bodyPr vert="horz" lIns="91467" tIns="45734" rIns="91467" bIns="45734" rtlCol="0" anchor="b"/>
          <a:lstStyle>
            <a:lvl1pPr algn="l">
              <a:defRPr sz="1200">
                <a:solidFill>
                  <a:schemeClr val="tx1"/>
                </a:solidFill>
              </a:defRPr>
            </a:lvl1pPr>
          </a:lstStyle>
          <a:p>
            <a:pPr rtl="0"/>
            <a:endParaRPr lang="sv-SE" noProof="0" dirty="0"/>
          </a:p>
        </p:txBody>
      </p:sp>
      <p:sp>
        <p:nvSpPr>
          <p:cNvPr id="7" name="Platshållare för bildnummer 6"/>
          <p:cNvSpPr>
            <a:spLocks noGrp="1"/>
          </p:cNvSpPr>
          <p:nvPr>
            <p:ph type="sldNum" sz="quarter" idx="5"/>
          </p:nvPr>
        </p:nvSpPr>
        <p:spPr>
          <a:xfrm>
            <a:off x="3852242" y="9434615"/>
            <a:ext cx="2947035" cy="496650"/>
          </a:xfrm>
          <a:prstGeom prst="rect">
            <a:avLst/>
          </a:prstGeom>
        </p:spPr>
        <p:txBody>
          <a:bodyPr vert="horz" lIns="91467" tIns="45734" rIns="91467" bIns="45734" rtlCol="0" anchor="b"/>
          <a:lstStyle>
            <a:lvl1pPr algn="r">
              <a:defRPr sz="1200">
                <a:solidFill>
                  <a:schemeClr val="tx1"/>
                </a:solidFill>
              </a:defRPr>
            </a:lvl1pPr>
          </a:lstStyle>
          <a:p>
            <a:pPr rtl="0"/>
            <a:fld id="{841221E5-7225-48EB-A4EE-420E7BFCF705}" type="slidenum">
              <a:rPr lang="sv-SE" noProof="0" smtClean="0"/>
              <a:pPr rtl="0"/>
              <a:t>‹#›</a:t>
            </a:fld>
            <a:endParaRPr lang="sv-SE"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txBody>
          <a:bodyPr/>
          <a:lstStyle/>
          <a:p>
            <a:endParaRPr lang="sv-SE"/>
          </a:p>
        </p:txBody>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pPr rtl="0"/>
            <a:fld id="{841221E5-7225-48EB-A4EE-420E7BFCF705}" type="slidenum">
              <a:rPr lang="sv-SE" smtClean="0"/>
              <a:pPr rtl="0"/>
              <a:t>1</a:t>
            </a:fld>
            <a:endParaRPr lang="sv-SE" dirty="0"/>
          </a:p>
        </p:txBody>
      </p:sp>
    </p:spTree>
    <p:extLst>
      <p:ext uri="{BB962C8B-B14F-4D97-AF65-F5344CB8AC3E}">
        <p14:creationId xmlns:p14="http://schemas.microsoft.com/office/powerpoint/2010/main" val="1964517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txBody>
          <a:bodyPr/>
          <a:lstStyle/>
          <a:p>
            <a:endParaRPr lang="sv-SE"/>
          </a:p>
        </p:txBody>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pPr rtl="0"/>
            <a:fld id="{841221E5-7225-48EB-A4EE-420E7BFCF705}" type="slidenum">
              <a:rPr lang="sv-SE" smtClean="0"/>
              <a:pPr rtl="0"/>
              <a:t>2</a:t>
            </a:fld>
            <a:endParaRPr lang="sv-SE" dirty="0"/>
          </a:p>
        </p:txBody>
      </p:sp>
    </p:spTree>
    <p:extLst>
      <p:ext uri="{BB962C8B-B14F-4D97-AF65-F5344CB8AC3E}">
        <p14:creationId xmlns:p14="http://schemas.microsoft.com/office/powerpoint/2010/main" val="1727622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txBody>
          <a:bodyPr/>
          <a:lstStyle/>
          <a:p>
            <a:endParaRPr lang="sv-SE"/>
          </a:p>
        </p:txBody>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pPr rtl="0"/>
            <a:fld id="{841221E5-7225-48EB-A4EE-420E7BFCF705}" type="slidenum">
              <a:rPr lang="sv-SE" smtClean="0"/>
              <a:pPr rtl="0"/>
              <a:t>5</a:t>
            </a:fld>
            <a:endParaRPr lang="sv-SE" dirty="0"/>
          </a:p>
        </p:txBody>
      </p:sp>
    </p:spTree>
    <p:extLst>
      <p:ext uri="{BB962C8B-B14F-4D97-AF65-F5344CB8AC3E}">
        <p14:creationId xmlns:p14="http://schemas.microsoft.com/office/powerpoint/2010/main" val="3030883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txBody>
          <a:bodyPr/>
          <a:lstStyle/>
          <a:p>
            <a:endParaRPr lang="sv-SE"/>
          </a:p>
        </p:txBody>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pPr rtl="0"/>
            <a:fld id="{841221E5-7225-48EB-A4EE-420E7BFCF705}" type="slidenum">
              <a:rPr lang="sv-SE" smtClean="0"/>
              <a:pPr rtl="0"/>
              <a:t>6</a:t>
            </a:fld>
            <a:endParaRPr lang="sv-SE" dirty="0"/>
          </a:p>
        </p:txBody>
      </p:sp>
    </p:spTree>
    <p:extLst>
      <p:ext uri="{BB962C8B-B14F-4D97-AF65-F5344CB8AC3E}">
        <p14:creationId xmlns:p14="http://schemas.microsoft.com/office/powerpoint/2010/main" val="4108113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sv-SE"/>
              <a:t>Klicka här för att ändra mall för rubrikformat</a:t>
            </a:r>
            <a:endParaRPr lang="en-US" dirty="0"/>
          </a:p>
        </p:txBody>
      </p:sp>
      <p:sp>
        <p:nvSpPr>
          <p:cNvPr id="3" name="Subtitle 2"/>
          <p:cNvSpPr>
            <a:spLocks noGrp="1"/>
          </p:cNvSpPr>
          <p:nvPr>
            <p:ph type="subTitle" idx="1"/>
          </p:nvPr>
        </p:nvSpPr>
        <p:spPr>
          <a:xfrm>
            <a:off x="1099764" y="4455620"/>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sv-SE"/>
              <a:t>Klicka här för att ändra mall för underrubrikformat</a:t>
            </a:r>
            <a:endParaRPr lang="en-US" dirty="0"/>
          </a:p>
        </p:txBody>
      </p:sp>
      <p:sp>
        <p:nvSpPr>
          <p:cNvPr id="4" name="Date Placeholder 3"/>
          <p:cNvSpPr>
            <a:spLocks noGrp="1"/>
          </p:cNvSpPr>
          <p:nvPr>
            <p:ph type="dt" sz="half" idx="10"/>
          </p:nvPr>
        </p:nvSpPr>
        <p:spPr/>
        <p:txBody>
          <a:bodyPr/>
          <a:lstStyle/>
          <a:p>
            <a:pPr rtl="0"/>
            <a:fld id="{A806C51C-9558-47A0-89B5-F2CA023FFC39}" type="datetime1">
              <a:rPr lang="sv-SE" noProof="0" smtClean="0"/>
              <a:t>2026-03-12</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6915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sv-SE"/>
              <a:t>Klicka här för att ändra mall för rubrikformat</a:t>
            </a:r>
            <a:endParaRPr lang="en-US" dirty="0"/>
          </a:p>
        </p:txBody>
      </p:sp>
      <p:sp>
        <p:nvSpPr>
          <p:cNvPr id="3" name="Content Placeholder 2"/>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pPr rtl="0"/>
            <a:fld id="{C8D42ED2-3D51-41E7-93A5-F23107753416}" type="datetime1">
              <a:rPr lang="sv-SE" noProof="0" smtClean="0"/>
              <a:t>2026-03-12</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1322508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vsnittsrubrik">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sv-SE"/>
              <a:t>Klicka här för att ändra mall för rubrikformat</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sv-SE"/>
              <a:t>Klicka här för att ändra format på bakgrundstexten</a:t>
            </a:r>
          </a:p>
        </p:txBody>
      </p:sp>
      <p:sp>
        <p:nvSpPr>
          <p:cNvPr id="4" name="Date Placeholder 3"/>
          <p:cNvSpPr>
            <a:spLocks noGrp="1"/>
          </p:cNvSpPr>
          <p:nvPr>
            <p:ph type="dt" sz="half" idx="10"/>
          </p:nvPr>
        </p:nvSpPr>
        <p:spPr/>
        <p:txBody>
          <a:bodyPr/>
          <a:lstStyle/>
          <a:p>
            <a:pPr rtl="0"/>
            <a:fld id="{5CFA4D5E-419B-401D-B4D4-290B37F79EA5}" type="datetime1">
              <a:rPr lang="sv-SE" noProof="0" smtClean="0"/>
              <a:t>2026-03-12</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8431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delar">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sv-SE"/>
              <a:t>Klicka här för att ändra mall för rubrikformat</a:t>
            </a:r>
            <a:endParaRPr lang="en-US" dirty="0"/>
          </a:p>
        </p:txBody>
      </p:sp>
      <p:sp>
        <p:nvSpPr>
          <p:cNvPr id="3" name="Content Placeholder 2"/>
          <p:cNvSpPr>
            <a:spLocks noGrp="1"/>
          </p:cNvSpPr>
          <p:nvPr>
            <p:ph sz="half" idx="1"/>
          </p:nvPr>
        </p:nvSpPr>
        <p:spPr>
          <a:xfrm>
            <a:off x="1096993" y="1845734"/>
            <a:ext cx="4936474" cy="402336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5" name="Date Placeholder 4"/>
          <p:cNvSpPr>
            <a:spLocks noGrp="1"/>
          </p:cNvSpPr>
          <p:nvPr>
            <p:ph type="dt" sz="half" idx="10"/>
          </p:nvPr>
        </p:nvSpPr>
        <p:spPr/>
        <p:txBody>
          <a:bodyPr/>
          <a:lstStyle/>
          <a:p>
            <a:pPr rtl="0"/>
            <a:fld id="{79357CCB-0E39-4642-BAE0-8BE4E56D3A2A}" type="datetime1">
              <a:rPr lang="sv-SE" noProof="0" smtClean="0"/>
              <a:t>2026-03-12</a:t>
            </a:fld>
            <a:endParaRPr lang="sv-SE" noProof="0" dirty="0"/>
          </a:p>
        </p:txBody>
      </p:sp>
      <p:sp>
        <p:nvSpPr>
          <p:cNvPr id="6" name="Footer Placeholder 5"/>
          <p:cNvSpPr>
            <a:spLocks noGrp="1"/>
          </p:cNvSpPr>
          <p:nvPr>
            <p:ph type="ftr" sz="quarter" idx="11"/>
          </p:nvPr>
        </p:nvSpPr>
        <p:spPr/>
        <p:txBody>
          <a:bodyPr/>
          <a:lstStyle/>
          <a:p>
            <a:pPr rtl="0"/>
            <a:r>
              <a:rPr lang="sv-SE" noProof="0"/>
              <a:t>Ungdomsledare SSK</a:t>
            </a:r>
            <a:endParaRPr lang="sv-SE" noProof="0" dirty="0"/>
          </a:p>
        </p:txBody>
      </p:sp>
      <p:sp>
        <p:nvSpPr>
          <p:cNvPr id="7" name="Slide Number Placeholder 6"/>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3997169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sv-SE"/>
              <a:t>Klicka här för att ändra mall för rubrikformat</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sv-SE"/>
              <a:t>Klicka här för att ändra format på bakgrundstexten</a:t>
            </a:r>
          </a:p>
        </p:txBody>
      </p:sp>
      <p:sp>
        <p:nvSpPr>
          <p:cNvPr id="4" name="Content Placeholder 3"/>
          <p:cNvSpPr>
            <a:spLocks noGrp="1"/>
          </p:cNvSpPr>
          <p:nvPr>
            <p:ph sz="half" idx="2"/>
          </p:nvPr>
        </p:nvSpPr>
        <p:spPr>
          <a:xfrm>
            <a:off x="1096994" y="2582334"/>
            <a:ext cx="4936474" cy="33782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sv-SE"/>
              <a:t>Klicka här för att ändra format på bakgrundstexten</a:t>
            </a:r>
          </a:p>
        </p:txBody>
      </p:sp>
      <p:sp>
        <p:nvSpPr>
          <p:cNvPr id="6" name="Content Placeholder 5"/>
          <p:cNvSpPr>
            <a:spLocks noGrp="1"/>
          </p:cNvSpPr>
          <p:nvPr>
            <p:ph sz="quarter" idx="4"/>
          </p:nvPr>
        </p:nvSpPr>
        <p:spPr>
          <a:xfrm>
            <a:off x="6216301" y="2582334"/>
            <a:ext cx="4936474" cy="33782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7" name="Date Placeholder 6"/>
          <p:cNvSpPr>
            <a:spLocks noGrp="1"/>
          </p:cNvSpPr>
          <p:nvPr>
            <p:ph type="dt" sz="half" idx="10"/>
          </p:nvPr>
        </p:nvSpPr>
        <p:spPr/>
        <p:txBody>
          <a:bodyPr/>
          <a:lstStyle/>
          <a:p>
            <a:pPr rtl="0"/>
            <a:fld id="{8E597173-2909-4EBF-890F-DE3FA5E1ECE2}" type="datetime1">
              <a:rPr lang="sv-SE" noProof="0" smtClean="0"/>
              <a:t>2026-03-12</a:t>
            </a:fld>
            <a:endParaRPr lang="sv-SE" noProof="0" dirty="0"/>
          </a:p>
        </p:txBody>
      </p:sp>
      <p:sp>
        <p:nvSpPr>
          <p:cNvPr id="8" name="Footer Placeholder 7"/>
          <p:cNvSpPr>
            <a:spLocks noGrp="1"/>
          </p:cNvSpPr>
          <p:nvPr>
            <p:ph type="ftr" sz="quarter" idx="11"/>
          </p:nvPr>
        </p:nvSpPr>
        <p:spPr/>
        <p:txBody>
          <a:bodyPr/>
          <a:lstStyle/>
          <a:p>
            <a:pPr rtl="0"/>
            <a:r>
              <a:rPr lang="sv-SE" noProof="0"/>
              <a:t>Ungdomsledare SSK</a:t>
            </a:r>
            <a:endParaRPr lang="sv-SE" noProof="0" dirty="0"/>
          </a:p>
        </p:txBody>
      </p:sp>
      <p:sp>
        <p:nvSpPr>
          <p:cNvPr id="9" name="Slide Number Placeholder 8"/>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2177376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Date Placeholder 2"/>
          <p:cNvSpPr>
            <a:spLocks noGrp="1"/>
          </p:cNvSpPr>
          <p:nvPr>
            <p:ph type="dt" sz="half" idx="10"/>
          </p:nvPr>
        </p:nvSpPr>
        <p:spPr/>
        <p:txBody>
          <a:bodyPr/>
          <a:lstStyle/>
          <a:p>
            <a:pPr rtl="0"/>
            <a:fld id="{DE528ACA-0F5E-445F-9EAE-6704DFE01C48}" type="datetime1">
              <a:rPr lang="sv-SE" noProof="0" smtClean="0"/>
              <a:t>2026-03-12</a:t>
            </a:fld>
            <a:endParaRPr lang="sv-SE" noProof="0" dirty="0"/>
          </a:p>
        </p:txBody>
      </p:sp>
      <p:sp>
        <p:nvSpPr>
          <p:cNvPr id="4" name="Footer Placeholder 3"/>
          <p:cNvSpPr>
            <a:spLocks noGrp="1"/>
          </p:cNvSpPr>
          <p:nvPr>
            <p:ph type="ftr" sz="quarter" idx="11"/>
          </p:nvPr>
        </p:nvSpPr>
        <p:spPr/>
        <p:txBody>
          <a:bodyPr/>
          <a:lstStyle/>
          <a:p>
            <a:pPr rtl="0"/>
            <a:r>
              <a:rPr lang="sv-SE" noProof="0"/>
              <a:t>Ungdomsledare SSK</a:t>
            </a:r>
            <a:endParaRPr lang="sv-SE" noProof="0" dirty="0"/>
          </a:p>
        </p:txBody>
      </p:sp>
      <p:sp>
        <p:nvSpPr>
          <p:cNvPr id="5" name="Slide Number Placeholder 4"/>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1620058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Tom">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7" name="Date Placeholder 6"/>
          <p:cNvSpPr>
            <a:spLocks noGrp="1"/>
          </p:cNvSpPr>
          <p:nvPr>
            <p:ph type="dt" sz="half" idx="10"/>
          </p:nvPr>
        </p:nvSpPr>
        <p:spPr/>
        <p:txBody>
          <a:bodyPr/>
          <a:lstStyle/>
          <a:p>
            <a:pPr rtl="0"/>
            <a:fld id="{F44B1BF1-C2D0-4A18-93F0-D0CF1B3A93CA}" type="datetime1">
              <a:rPr lang="sv-SE" noProof="0" smtClean="0"/>
              <a:t>2026-03-12</a:t>
            </a:fld>
            <a:endParaRPr lang="sv-SE"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sv-SE" noProof="0"/>
              <a:t>Ungdomsledare SSK</a:t>
            </a:r>
            <a:endParaRPr lang="sv-SE" noProof="0" dirty="0"/>
          </a:p>
        </p:txBody>
      </p:sp>
      <p:sp>
        <p:nvSpPr>
          <p:cNvPr id="9" name="Slide Number Placeholder 8"/>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1242657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Text med bildtext">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sv-SE"/>
              <a:t>Klicka här för att ändra mall för rubrikformat</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sv-SE"/>
              <a:t>Klicka här för att ändra format på bakgrundstexten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1B3EB128-12E9-48DC-8D3E-945958EB2DB6}" type="datetime1">
              <a:rPr lang="sv-SE" noProof="0" smtClean="0"/>
              <a:t>2026-03-12</a:t>
            </a:fld>
            <a:endParaRPr lang="sv-SE"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sv-SE" noProof="0"/>
              <a:t>Ungdomsledare SSK</a:t>
            </a:r>
            <a:endParaRPr lang="sv-SE"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131630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ed bildtext">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2" name="Title 1"/>
          <p:cNvSpPr>
            <a:spLocks noGrp="1"/>
          </p:cNvSpPr>
          <p:nvPr>
            <p:ph type="title"/>
          </p:nvPr>
        </p:nvSpPr>
        <p:spPr>
          <a:xfrm>
            <a:off x="1096994" y="5074920"/>
            <a:ext cx="10110630" cy="822960"/>
          </a:xfrm>
        </p:spPr>
        <p:txBody>
          <a:bodyPr lIns="91440" tIns="0" rIns="91440" bIns="0" anchor="b">
            <a:noAutofit/>
          </a:bodyPr>
          <a:lstStyle>
            <a:lvl1pPr>
              <a:defRPr sz="3599" b="0">
                <a:solidFill>
                  <a:srgbClr val="FFFFFF"/>
                </a:solidFill>
              </a:defRPr>
            </a:lvl1pPr>
          </a:lstStyle>
          <a:p>
            <a:r>
              <a:rPr lang="sv-SE"/>
              <a:t>Klicka här för att ändra mall för rubrikformat</a:t>
            </a:r>
            <a:endParaRPr lang="en-US" dirty="0"/>
          </a:p>
        </p:txBody>
      </p:sp>
      <p:sp>
        <p:nvSpPr>
          <p:cNvPr id="3" name="Picture Placeholder 2"/>
          <p:cNvSpPr>
            <a:spLocks noGrp="1" noChangeAspect="1"/>
          </p:cNvSpPr>
          <p:nvPr>
            <p:ph type="pic" idx="1"/>
          </p:nvPr>
        </p:nvSpPr>
        <p:spPr>
          <a:xfrm>
            <a:off x="15" y="0"/>
            <a:ext cx="12188810" cy="4915076"/>
          </a:xfrm>
          <a:blipFill>
            <a:blip r:embed="rId2"/>
            <a:stretch>
              <a:fillRect/>
            </a:stretch>
          </a:blipFill>
        </p:spPr>
        <p:txBody>
          <a:bodyPr lIns="457200" tIns="457200" anchor="t"/>
          <a:lstStyle>
            <a:lvl1pPr marL="0" indent="0">
              <a:buNone/>
              <a:defRPr sz="3199">
                <a:solidFill>
                  <a:schemeClr val="bg1"/>
                </a:solidFill>
              </a:defRPr>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sv-SE"/>
              <a:t>Klicka på ikonen för att lägga till en bild</a:t>
            </a:r>
            <a:endParaRPr lang="en-US" dirty="0"/>
          </a:p>
        </p:txBody>
      </p:sp>
      <p:sp>
        <p:nvSpPr>
          <p:cNvPr id="4" name="Text Placeholder 3"/>
          <p:cNvSpPr>
            <a:spLocks noGrp="1"/>
          </p:cNvSpPr>
          <p:nvPr>
            <p:ph type="body" sz="half" idx="2"/>
          </p:nvPr>
        </p:nvSpPr>
        <p:spPr>
          <a:xfrm>
            <a:off x="1096994" y="5907023"/>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sv-SE"/>
              <a:t>Klicka här för att ändra format på bakgrundstexten</a:t>
            </a:r>
          </a:p>
        </p:txBody>
      </p:sp>
      <p:sp>
        <p:nvSpPr>
          <p:cNvPr id="5" name="Date Placeholder 4"/>
          <p:cNvSpPr>
            <a:spLocks noGrp="1"/>
          </p:cNvSpPr>
          <p:nvPr>
            <p:ph type="dt" sz="half" idx="10"/>
          </p:nvPr>
        </p:nvSpPr>
        <p:spPr/>
        <p:txBody>
          <a:bodyPr/>
          <a:lstStyle/>
          <a:p>
            <a:pPr rtl="0"/>
            <a:fld id="{4246013A-CE1F-4DA0-8FEA-DE71A5C79E1A}" type="datetime1">
              <a:rPr lang="sv-SE" noProof="0" smtClean="0"/>
              <a:t>2026-03-12</a:t>
            </a:fld>
            <a:endParaRPr lang="sv-SE" noProof="0" dirty="0"/>
          </a:p>
        </p:txBody>
      </p:sp>
      <p:sp>
        <p:nvSpPr>
          <p:cNvPr id="6" name="Footer Placeholder 5"/>
          <p:cNvSpPr>
            <a:spLocks noGrp="1"/>
          </p:cNvSpPr>
          <p:nvPr>
            <p:ph type="ftr" sz="quarter" idx="11"/>
          </p:nvPr>
        </p:nvSpPr>
        <p:spPr/>
        <p:txBody>
          <a:bodyPr/>
          <a:lstStyle/>
          <a:p>
            <a:pPr rtl="0"/>
            <a:r>
              <a:rPr lang="sv-SE" noProof="0"/>
              <a:t>Ungdomsledare SSK</a:t>
            </a:r>
            <a:endParaRPr lang="sv-SE" noProof="0" dirty="0"/>
          </a:p>
        </p:txBody>
      </p:sp>
      <p:sp>
        <p:nvSpPr>
          <p:cNvPr id="7" name="Slide Number Placeholder 6"/>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1489703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pPr rtl="0"/>
            <a:fld id="{2685A3A2-D60E-4507-AB88-865A4DDC350D}" type="datetime1">
              <a:rPr lang="sv-SE" noProof="0" smtClean="0"/>
              <a:t>2026-03-12</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406208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Lodrät rubrik och text">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2" name="Vertical Title 1"/>
          <p:cNvSpPr>
            <a:spLocks noGrp="1"/>
          </p:cNvSpPr>
          <p:nvPr>
            <p:ph type="title" orient="vert"/>
          </p:nvPr>
        </p:nvSpPr>
        <p:spPr>
          <a:xfrm>
            <a:off x="8722628" y="414779"/>
            <a:ext cx="2628215" cy="5757421"/>
          </a:xfrm>
        </p:spPr>
        <p:txBody>
          <a:bodyPr vert="eaVert"/>
          <a:lstStyle/>
          <a:p>
            <a:r>
              <a:rPr lang="sv-SE"/>
              <a:t>Klicka här för att ändra mall för rubrikformat</a:t>
            </a:r>
            <a:endParaRPr lang="en-US" dirty="0"/>
          </a:p>
        </p:txBody>
      </p:sp>
      <p:sp>
        <p:nvSpPr>
          <p:cNvPr id="3" name="Vertical Text Placeholder 2"/>
          <p:cNvSpPr>
            <a:spLocks noGrp="1"/>
          </p:cNvSpPr>
          <p:nvPr>
            <p:ph type="body" orient="vert" idx="1"/>
          </p:nvPr>
        </p:nvSpPr>
        <p:spPr>
          <a:xfrm>
            <a:off x="837982" y="414778"/>
            <a:ext cx="7732286" cy="5757422"/>
          </a:xfrm>
        </p:spPr>
        <p:txBody>
          <a:bodyPr vert="eaVert" lIns="45720" tIns="0" rIns="45720" bIns="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pPr rtl="0"/>
            <a:fld id="{9D4C585C-05B5-452F-BBB8-8666763A405F}" type="datetime1">
              <a:rPr lang="sv-SE" noProof="0" smtClean="0"/>
              <a:t>2026-03-12</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1737702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9" name="Rectangle 8"/>
          <p:cNvSpPr/>
          <p:nvPr/>
        </p:nvSpPr>
        <p:spPr>
          <a:xfrm>
            <a:off x="0" y="6334316"/>
            <a:ext cx="12188826"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sv-SE"/>
              <a:t>Klicka här för att ändra mall för rubrikformat</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E4A20A99-8194-4890-8815-CE77FD9E6133}" type="datetime1">
              <a:rPr lang="sv-SE" noProof="0" smtClean="0"/>
              <a:t>2026-03-12</a:t>
            </a:fld>
            <a:endParaRPr lang="sv-SE"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sv-SE" noProof="0"/>
              <a:t>Ungdomsledare SSK</a:t>
            </a:r>
            <a:endParaRPr lang="sv-SE"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sv-SE" noProof="0" smtClean="0"/>
              <a:pPr rtl="0"/>
              <a:t>‹#›</a:t>
            </a:fld>
            <a:endParaRPr lang="sv-SE"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5493730"/>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mailto:ungdom@safflesk.se" TargetMode="External"/><Relationship Id="rId2" Type="http://schemas.openxmlformats.org/officeDocument/2006/relationships/hyperlink" Target="mailto:bokning.saffle-amal@saffle.se"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hyperlink" Target="mailto:bokning.saffle-amal@saffle.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hyperlink" Target="http://www.varmlandsff.se/tranarutb/" TargetMode="Externa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mailto:martin.lofgren@kau.se" TargetMode="External"/><Relationship Id="rId2" Type="http://schemas.openxmlformats.org/officeDocument/2006/relationships/hyperlink" Target="mailto:ungdom@safflesk.se" TargetMode="External"/><Relationship Id="rId1" Type="http://schemas.openxmlformats.org/officeDocument/2006/relationships/slideLayout" Target="../slideLayouts/slideLayout6.xml"/><Relationship Id="rId5" Type="http://schemas.openxmlformats.org/officeDocument/2006/relationships/hyperlink" Target="mailto:pelle.blixt@gmail.com" TargetMode="External"/><Relationship Id="rId4" Type="http://schemas.openxmlformats.org/officeDocument/2006/relationships/hyperlink" Target="mailto:lasse.gavert@telia.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p:txBody>
          <a:bodyPr rtlCol="0"/>
          <a:lstStyle/>
          <a:p>
            <a:pPr rtl="0"/>
            <a:r>
              <a:rPr lang="sv-SE" dirty="0"/>
              <a:t>Säffle Sportklubb</a:t>
            </a:r>
          </a:p>
        </p:txBody>
      </p:sp>
      <p:sp>
        <p:nvSpPr>
          <p:cNvPr id="3" name="Underrubrik 2"/>
          <p:cNvSpPr>
            <a:spLocks noGrp="1"/>
          </p:cNvSpPr>
          <p:nvPr>
            <p:ph type="subTitle" idx="1"/>
          </p:nvPr>
        </p:nvSpPr>
        <p:spPr/>
        <p:txBody>
          <a:bodyPr rtlCol="0">
            <a:normAutofit/>
          </a:bodyPr>
          <a:lstStyle/>
          <a:p>
            <a:pPr rtl="0"/>
            <a:r>
              <a:rPr lang="sv-SE" sz="5400" dirty="0"/>
              <a:t>Ungdomsledare</a:t>
            </a:r>
          </a:p>
        </p:txBody>
      </p:sp>
      <p:sp>
        <p:nvSpPr>
          <p:cNvPr id="6" name="Platshållare för sidfot 5">
            <a:extLst>
              <a:ext uri="{FF2B5EF4-FFF2-40B4-BE49-F238E27FC236}">
                <a16:creationId xmlns:a16="http://schemas.microsoft.com/office/drawing/2014/main" id="{B605E148-33E1-4938-A20F-C3B2C9DEE694}"/>
              </a:ext>
            </a:extLst>
          </p:cNvPr>
          <p:cNvSpPr>
            <a:spLocks noGrp="1"/>
          </p:cNvSpPr>
          <p:nvPr>
            <p:ph type="ftr" sz="quarter" idx="11"/>
          </p:nvPr>
        </p:nvSpPr>
        <p:spPr/>
        <p:txBody>
          <a:bodyPr/>
          <a:lstStyle/>
          <a:p>
            <a:pPr rtl="0"/>
            <a:r>
              <a:rPr lang="sv-SE" noProof="0"/>
              <a:t>Ungdomsledare SSK</a:t>
            </a:r>
            <a:endParaRPr lang="sv-SE" noProof="0" dirty="0"/>
          </a:p>
        </p:txBody>
      </p:sp>
      <p:sp>
        <p:nvSpPr>
          <p:cNvPr id="7" name="Platshållare för bildnummer 6">
            <a:extLst>
              <a:ext uri="{FF2B5EF4-FFF2-40B4-BE49-F238E27FC236}">
                <a16:creationId xmlns:a16="http://schemas.microsoft.com/office/drawing/2014/main" id="{FF0B5B8A-81D6-431F-B133-0F95B0BD9C16}"/>
              </a:ext>
            </a:extLst>
          </p:cNvPr>
          <p:cNvSpPr>
            <a:spLocks noGrp="1"/>
          </p:cNvSpPr>
          <p:nvPr>
            <p:ph type="sldNum" sz="quarter" idx="12"/>
          </p:nvPr>
        </p:nvSpPr>
        <p:spPr/>
        <p:txBody>
          <a:bodyPr/>
          <a:lstStyle/>
          <a:p>
            <a:pPr rtl="0"/>
            <a:fld id="{7DC1BBB0-96F0-4077-A278-0F3FB5C104D3}" type="slidenum">
              <a:rPr lang="sv-SE" noProof="0" smtClean="0"/>
              <a:pPr rtl="0"/>
              <a:t>1</a:t>
            </a:fld>
            <a:endParaRPr lang="sv-SE" noProof="0" dirty="0"/>
          </a:p>
        </p:txBody>
      </p:sp>
      <p:pic>
        <p:nvPicPr>
          <p:cNvPr id="9" name="Bildobjekt 8">
            <a:extLst>
              <a:ext uri="{FF2B5EF4-FFF2-40B4-BE49-F238E27FC236}">
                <a16:creationId xmlns:a16="http://schemas.microsoft.com/office/drawing/2014/main" id="{FCBEF355-6EC7-45CE-991E-C868ABE0214C}"/>
              </a:ext>
            </a:extLst>
          </p:cNvPr>
          <p:cNvPicPr>
            <a:picLocks noChangeAspect="1"/>
          </p:cNvPicPr>
          <p:nvPr/>
        </p:nvPicPr>
        <p:blipFill>
          <a:blip r:embed="rId3"/>
          <a:stretch>
            <a:fillRect/>
          </a:stretch>
        </p:blipFill>
        <p:spPr>
          <a:xfrm>
            <a:off x="1096994" y="225917"/>
            <a:ext cx="2124075" cy="2066925"/>
          </a:xfrm>
          <a:prstGeom prst="rect">
            <a:avLst/>
          </a:prstGeom>
        </p:spPr>
      </p:pic>
    </p:spTree>
    <p:extLst>
      <p:ext uri="{BB962C8B-B14F-4D97-AF65-F5344CB8AC3E}">
        <p14:creationId xmlns:p14="http://schemas.microsoft.com/office/powerpoint/2010/main" val="506761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ubrik 12"/>
          <p:cNvSpPr>
            <a:spLocks noGrp="1"/>
          </p:cNvSpPr>
          <p:nvPr>
            <p:ph type="title"/>
          </p:nvPr>
        </p:nvSpPr>
        <p:spPr/>
        <p:txBody>
          <a:bodyPr rtlCol="0">
            <a:normAutofit/>
          </a:bodyPr>
          <a:lstStyle/>
          <a:p>
            <a:pPr rtl="0"/>
            <a:r>
              <a:rPr lang="sv-SE" sz="4000" dirty="0"/>
              <a:t>Information och tips till dig som är ungdomsledare i Säffle SK</a:t>
            </a:r>
          </a:p>
        </p:txBody>
      </p:sp>
      <p:sp>
        <p:nvSpPr>
          <p:cNvPr id="14" name="Platshållare för innehåll 13"/>
          <p:cNvSpPr>
            <a:spLocks noGrp="1"/>
          </p:cNvSpPr>
          <p:nvPr>
            <p:ph idx="1"/>
          </p:nvPr>
        </p:nvSpPr>
        <p:spPr/>
        <p:txBody>
          <a:bodyPr rtlCol="0">
            <a:normAutofit fontScale="92500" lnSpcReduction="20000"/>
          </a:bodyPr>
          <a:lstStyle/>
          <a:p>
            <a:pPr rtl="0"/>
            <a:r>
              <a:rPr lang="sv-SE" dirty="0"/>
              <a:t>Värdegrunder				sid 3-4</a:t>
            </a:r>
          </a:p>
          <a:p>
            <a:pPr rtl="0"/>
            <a:r>
              <a:rPr lang="sv-SE" dirty="0"/>
              <a:t>Hemsida					sid 5-6</a:t>
            </a:r>
          </a:p>
          <a:p>
            <a:pPr rtl="0"/>
            <a:r>
              <a:rPr lang="sv-SE" dirty="0"/>
              <a:t>Träningar				sid 7</a:t>
            </a:r>
          </a:p>
          <a:p>
            <a:pPr rtl="0"/>
            <a:r>
              <a:rPr lang="sv-SE" dirty="0"/>
              <a:t>Matcher / cuper				sid 8</a:t>
            </a:r>
          </a:p>
          <a:p>
            <a:r>
              <a:rPr lang="sv-SE" dirty="0"/>
              <a:t>Närvarorapportering och register		sid 9</a:t>
            </a:r>
          </a:p>
          <a:p>
            <a:pPr rtl="0"/>
            <a:r>
              <a:rPr lang="sv-SE" dirty="0"/>
              <a:t>Utrustning				sid 10</a:t>
            </a:r>
          </a:p>
          <a:p>
            <a:r>
              <a:rPr lang="sv-SE" dirty="0"/>
              <a:t>Utbildningar				sid 11</a:t>
            </a:r>
          </a:p>
          <a:p>
            <a:pPr rtl="0"/>
            <a:r>
              <a:rPr lang="sv-SE" dirty="0"/>
              <a:t>Ledarkläder				sid 12</a:t>
            </a:r>
          </a:p>
          <a:p>
            <a:r>
              <a:rPr lang="sv-SE" dirty="0"/>
              <a:t>Medlemsavgift, lotterier &amp; uppdrag 		sid 13</a:t>
            </a:r>
          </a:p>
          <a:p>
            <a:pPr rtl="0"/>
            <a:r>
              <a:rPr lang="sv-SE" dirty="0"/>
              <a:t>Ansvar för vårdnadshavare 			sid 14</a:t>
            </a:r>
          </a:p>
          <a:p>
            <a:pPr rtl="0"/>
            <a:r>
              <a:rPr lang="sv-SE" dirty="0"/>
              <a:t>Kontaktpersoner 				sid 15</a:t>
            </a:r>
          </a:p>
          <a:p>
            <a:pPr rtl="0"/>
            <a:endParaRPr lang="sv-SE" dirty="0"/>
          </a:p>
        </p:txBody>
      </p:sp>
      <p:sp>
        <p:nvSpPr>
          <p:cNvPr id="2" name="Platshållare för sidfot 1">
            <a:extLst>
              <a:ext uri="{FF2B5EF4-FFF2-40B4-BE49-F238E27FC236}">
                <a16:creationId xmlns:a16="http://schemas.microsoft.com/office/drawing/2014/main" id="{8F6E2DFE-7C08-4D7E-ACF1-060E86F57216}"/>
              </a:ext>
            </a:extLst>
          </p:cNvPr>
          <p:cNvSpPr>
            <a:spLocks noGrp="1"/>
          </p:cNvSpPr>
          <p:nvPr>
            <p:ph type="ftr" sz="quarter" idx="11"/>
          </p:nvPr>
        </p:nvSpPr>
        <p:spPr/>
        <p:txBody>
          <a:bodyPr/>
          <a:lstStyle/>
          <a:p>
            <a:pPr rtl="0"/>
            <a:r>
              <a:rPr lang="sv-SE" noProof="0"/>
              <a:t>Ungdomsledare SSK</a:t>
            </a:r>
            <a:endParaRPr lang="sv-SE" noProof="0" dirty="0"/>
          </a:p>
        </p:txBody>
      </p:sp>
      <p:sp>
        <p:nvSpPr>
          <p:cNvPr id="3" name="Platshållare för bildnummer 2">
            <a:extLst>
              <a:ext uri="{FF2B5EF4-FFF2-40B4-BE49-F238E27FC236}">
                <a16:creationId xmlns:a16="http://schemas.microsoft.com/office/drawing/2014/main" id="{0610D55A-6A90-4D8A-BE7C-29374A5AF50B}"/>
              </a:ext>
            </a:extLst>
          </p:cNvPr>
          <p:cNvSpPr>
            <a:spLocks noGrp="1"/>
          </p:cNvSpPr>
          <p:nvPr>
            <p:ph type="sldNum" sz="quarter" idx="12"/>
          </p:nvPr>
        </p:nvSpPr>
        <p:spPr/>
        <p:txBody>
          <a:bodyPr/>
          <a:lstStyle/>
          <a:p>
            <a:pPr rtl="0"/>
            <a:fld id="{7DC1BBB0-96F0-4077-A278-0F3FB5C104D3}" type="slidenum">
              <a:rPr lang="sv-SE" noProof="0" smtClean="0"/>
              <a:t>2</a:t>
            </a:fld>
            <a:endParaRPr lang="sv-SE" noProof="0" dirty="0"/>
          </a:p>
        </p:txBody>
      </p:sp>
    </p:spTree>
    <p:extLst>
      <p:ext uri="{BB962C8B-B14F-4D97-AF65-F5344CB8AC3E}">
        <p14:creationId xmlns:p14="http://schemas.microsoft.com/office/powerpoint/2010/main" val="1720426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Värdegrunder</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3970318"/>
          </a:xfrm>
          <a:prstGeom prst="rect">
            <a:avLst/>
          </a:prstGeom>
          <a:noFill/>
        </p:spPr>
        <p:txBody>
          <a:bodyPr wrap="square" rtlCol="0">
            <a:spAutoFit/>
          </a:bodyPr>
          <a:lstStyle/>
          <a:p>
            <a:r>
              <a:rPr lang="sv-SE" i="1"/>
              <a:t>Gemenskap, respekt, engagemang </a:t>
            </a:r>
            <a:r>
              <a:rPr lang="sv-SE"/>
              <a:t>och</a:t>
            </a:r>
            <a:r>
              <a:rPr lang="sv-SE" i="1"/>
              <a:t> glädje</a:t>
            </a:r>
            <a:r>
              <a:rPr lang="sv-SE" b="1"/>
              <a:t> </a:t>
            </a:r>
            <a:r>
              <a:rPr lang="sv-SE"/>
              <a:t>är </a:t>
            </a:r>
            <a:r>
              <a:rPr lang="sv-SE" dirty="0"/>
              <a:t>de värdeord som ska vara ledstjärnor för all verksamhet inom Säffle Sportklubb.</a:t>
            </a:r>
          </a:p>
          <a:p>
            <a:r>
              <a:rPr lang="sv-SE" i="1" dirty="0"/>
              <a:t> </a:t>
            </a:r>
            <a:endParaRPr lang="sv-SE" dirty="0"/>
          </a:p>
          <a:p>
            <a:r>
              <a:rPr lang="sv-SE" b="1" i="1" dirty="0"/>
              <a:t>Gemenskap</a:t>
            </a:r>
            <a:endParaRPr lang="sv-SE" dirty="0"/>
          </a:p>
          <a:p>
            <a:r>
              <a:rPr lang="sv-SE" dirty="0"/>
              <a:t>Oavsett ålder, kön, religion, sexuell läggning, funktionsnedsättning, etnisk tillhörighet och könsöverskridande identitet eller uttryck ska alla individer vara välkomna i SSK. Vi tycker att ”olika är bra” och att just olikheter är kompletterande och utvecklande. Vi ska ha ett klimat där alla känner att man tillhör föreningen och att man uppskattas som medlem, oberoende om man är aktiv inom idrotten eller utför stödjande verksamhet eller enbart är stödjande supporter.</a:t>
            </a:r>
          </a:p>
          <a:p>
            <a:r>
              <a:rPr lang="sv-SE" dirty="0"/>
              <a:t> </a:t>
            </a:r>
          </a:p>
          <a:p>
            <a:r>
              <a:rPr lang="sv-SE" b="1" i="1" dirty="0"/>
              <a:t>Respekt</a:t>
            </a:r>
            <a:endParaRPr lang="sv-SE" dirty="0"/>
          </a:p>
          <a:p>
            <a:r>
              <a:rPr lang="sv-SE" dirty="0"/>
              <a:t>Det är en självklarhet att vi respekterar varandra för de unika individer vi är. Det handlar även om att respektera våra ledare, tränare, motståndare, domare och de riktlinjer, regler och policys som finns inom föreningen.</a:t>
            </a:r>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pPr rtl="0"/>
            <a:r>
              <a:rPr lang="sv-SE" noProof="0"/>
              <a:t>Ungdomsledare SSK</a:t>
            </a:r>
            <a:endParaRPr lang="sv-SE" noProof="0" dirty="0"/>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3</a:t>
            </a:fld>
            <a:endParaRPr lang="sv-SE" noProof="0" dirty="0"/>
          </a:p>
        </p:txBody>
      </p:sp>
    </p:spTree>
    <p:extLst>
      <p:ext uri="{BB962C8B-B14F-4D97-AF65-F5344CB8AC3E}">
        <p14:creationId xmlns:p14="http://schemas.microsoft.com/office/powerpoint/2010/main" val="1120561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ruta 2">
            <a:extLst>
              <a:ext uri="{FF2B5EF4-FFF2-40B4-BE49-F238E27FC236}">
                <a16:creationId xmlns:a16="http://schemas.microsoft.com/office/drawing/2014/main" id="{842DB713-EAD1-42B5-A186-31C34CB2C80A}"/>
              </a:ext>
            </a:extLst>
          </p:cNvPr>
          <p:cNvSpPr txBox="1"/>
          <p:nvPr/>
        </p:nvSpPr>
        <p:spPr>
          <a:xfrm>
            <a:off x="1053852" y="1412776"/>
            <a:ext cx="10873208" cy="4801314"/>
          </a:xfrm>
          <a:prstGeom prst="rect">
            <a:avLst/>
          </a:prstGeom>
          <a:noFill/>
        </p:spPr>
        <p:txBody>
          <a:bodyPr wrap="square" rtlCol="0">
            <a:spAutoFit/>
          </a:bodyPr>
          <a:lstStyle/>
          <a:p>
            <a:r>
              <a:rPr lang="sv-SE" b="1" i="1" dirty="0"/>
              <a:t>Engagemang</a:t>
            </a:r>
            <a:endParaRPr lang="sv-SE" dirty="0"/>
          </a:p>
          <a:p>
            <a:r>
              <a:rPr lang="sv-SE" dirty="0"/>
              <a:t>För att bli en framgångsrik förening krävs att alla medlemmar har ett stort engagemang för de uppgifter och målsättningar som föreningen har satt upp. Ett stort engagemang kännetecknas av en hög kvalitet i all vår verksamhet, både internt och externt. Det gäller allt ifrån utveckling av barn och ungdomar till vidareutveckling av individerna i seniorverksamheterna.</a:t>
            </a:r>
          </a:p>
          <a:p>
            <a:r>
              <a:rPr lang="sv-SE" dirty="0"/>
              <a:t>Även de externa aktiviteter vi genomför för våra kommuninvånare ska kännetecknas av ett stort engagemang och en hög kvalitet. Vårt förhållningssätt gentemot omvärlden (kommuninvånare, sponsorer, föräldrar, myndigheter </a:t>
            </a:r>
            <a:r>
              <a:rPr lang="sv-SE" dirty="0" err="1"/>
              <a:t>etc</a:t>
            </a:r>
            <a:r>
              <a:rPr lang="sv-SE" dirty="0"/>
              <a:t>) genomsyras av korrekthet och en medvetenhet om att vi alla representerar vår förening och att vi därmed är föreningens ansikte utåt.</a:t>
            </a:r>
          </a:p>
          <a:p>
            <a:r>
              <a:rPr lang="sv-SE" dirty="0"/>
              <a:t>Vårt engagemang tar sig uttryck i att vi är lyhörda för nya </a:t>
            </a:r>
            <a:r>
              <a:rPr lang="sv-SE" dirty="0" err="1"/>
              <a:t>ideer</a:t>
            </a:r>
            <a:r>
              <a:rPr lang="sv-SE" dirty="0"/>
              <a:t> och alltid uppmuntrar att ”tänka nytt”. Detta ger oss en bra grund att stå på för att ständigt utvecklas och att vi är i ständig rörelse.</a:t>
            </a:r>
          </a:p>
          <a:p>
            <a:r>
              <a:rPr lang="sv-SE" dirty="0"/>
              <a:t> </a:t>
            </a:r>
          </a:p>
          <a:p>
            <a:r>
              <a:rPr lang="sv-SE" b="1" i="1" dirty="0"/>
              <a:t>Glädje</a:t>
            </a:r>
            <a:endParaRPr lang="sv-SE" dirty="0"/>
          </a:p>
          <a:p>
            <a:r>
              <a:rPr lang="sv-SE" dirty="0"/>
              <a:t>Det ska vara roligt och lustfyllt att delta i föreningsarbetet, oavsett om det handlar om träning eller möten av mer administrativ karaktär. Alla blir uppskattade för de insatser som görs och en stor portion humor kännetecknar vårt förhållningssätt gentemot varandra.</a:t>
            </a:r>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pPr rtl="0"/>
            <a:r>
              <a:rPr lang="sv-SE" noProof="0"/>
              <a:t>Ungdomsledare SSK</a:t>
            </a:r>
            <a:endParaRPr lang="sv-SE" noProof="0" dirty="0"/>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4</a:t>
            </a:fld>
            <a:endParaRPr lang="sv-SE" noProof="0" dirty="0"/>
          </a:p>
        </p:txBody>
      </p:sp>
    </p:spTree>
    <p:extLst>
      <p:ext uri="{BB962C8B-B14F-4D97-AF65-F5344CB8AC3E}">
        <p14:creationId xmlns:p14="http://schemas.microsoft.com/office/powerpoint/2010/main" val="2846670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1202606" y="284176"/>
            <a:ext cx="9781532" cy="984584"/>
          </a:xfrm>
        </p:spPr>
        <p:txBody>
          <a:bodyPr rtlCol="0"/>
          <a:lstStyle/>
          <a:p>
            <a:pPr rtl="0"/>
            <a:r>
              <a:rPr lang="sv-SE" dirty="0"/>
              <a:t>Hemsida</a:t>
            </a:r>
          </a:p>
        </p:txBody>
      </p:sp>
      <p:sp>
        <p:nvSpPr>
          <p:cNvPr id="3" name="textruta 2">
            <a:extLst>
              <a:ext uri="{FF2B5EF4-FFF2-40B4-BE49-F238E27FC236}">
                <a16:creationId xmlns:a16="http://schemas.microsoft.com/office/drawing/2014/main" id="{365D7FBE-7F68-4C68-9CAA-FD94B4F65BAB}"/>
              </a:ext>
            </a:extLst>
          </p:cNvPr>
          <p:cNvSpPr txBox="1"/>
          <p:nvPr/>
        </p:nvSpPr>
        <p:spPr>
          <a:xfrm>
            <a:off x="1182011" y="1772816"/>
            <a:ext cx="10801200" cy="4247317"/>
          </a:xfrm>
          <a:prstGeom prst="rect">
            <a:avLst/>
          </a:prstGeom>
          <a:noFill/>
        </p:spPr>
        <p:txBody>
          <a:bodyPr wrap="square" rtlCol="0">
            <a:spAutoFit/>
          </a:bodyPr>
          <a:lstStyle/>
          <a:p>
            <a:r>
              <a:rPr lang="sv-SE" dirty="0"/>
              <a:t>När ett nytt lag bildas skapas en lagsida av webbansvariga i föreningen. Minst en ansvarig ledare meddelar till ungdomssektionen så ni kan få inloggningsuppgifter. Lagets administratörer  kan sedan själva lägga till och ta bort  ledare.</a:t>
            </a:r>
            <a:br>
              <a:rPr lang="sv-SE" dirty="0"/>
            </a:br>
            <a:r>
              <a:rPr lang="sv-SE" dirty="0"/>
              <a:t>På sidan finns flikar på vänstersidan som hjälper er i det löpande arbetet kring laget. </a:t>
            </a:r>
            <a:br>
              <a:rPr lang="sv-SE" dirty="0"/>
            </a:br>
            <a:endParaRPr lang="sv-SE" dirty="0"/>
          </a:p>
          <a:p>
            <a:pPr marL="285750" indent="-285750">
              <a:buFont typeface="Arial" panose="020B0604020202020204" pitchFamily="34" charset="0"/>
              <a:buChar char="•"/>
            </a:pPr>
            <a:r>
              <a:rPr lang="sv-SE" dirty="0"/>
              <a:t>I inloggat läge väljer ni – Hemsida – ”Välj verksamhet” (ert lag)</a:t>
            </a:r>
          </a:p>
          <a:p>
            <a:pPr marL="285750" indent="-285750">
              <a:buFont typeface="Arial" panose="020B0604020202020204" pitchFamily="34" charset="0"/>
              <a:buChar char="•"/>
            </a:pPr>
            <a:r>
              <a:rPr lang="sv-SE" dirty="0"/>
              <a:t>Under fliken ”Hem” kan ni lägga in ett </a:t>
            </a:r>
            <a:r>
              <a:rPr lang="sv-SE" dirty="0" err="1"/>
              <a:t>lagfoto</a:t>
            </a:r>
            <a:r>
              <a:rPr lang="sv-SE" dirty="0"/>
              <a:t> och skriva en hälsningsfras mm.</a:t>
            </a:r>
          </a:p>
          <a:p>
            <a:pPr marL="285750" indent="-285750">
              <a:buFont typeface="Arial" panose="020B0604020202020204" pitchFamily="34" charset="0"/>
              <a:buChar char="•"/>
            </a:pPr>
            <a:r>
              <a:rPr lang="sv-SE" dirty="0"/>
              <a:t>Under fliken ”Nyheter” skickar ni ut meddelanden till truppen och ni kan då välja att skicka dessa via mail när det publiceras. Möjligheten finns också att skicka mail och sms som inte syns på sidan via inställningar upp till höger på sidan.</a:t>
            </a:r>
          </a:p>
          <a:p>
            <a:pPr marL="285750" indent="-285750">
              <a:buFont typeface="Arial" panose="020B0604020202020204" pitchFamily="34" charset="0"/>
              <a:buChar char="•"/>
            </a:pPr>
            <a:r>
              <a:rPr lang="sv-SE" dirty="0"/>
              <a:t>Under fliken ”Truppen” registrerar ni spelare/ledare/anhöriga . Så mycket information som möjligt är bra men  telefonnummer, mailadress och personnummer  är ett krav samt minst en anhörig/minderårigt barn.</a:t>
            </a:r>
          </a:p>
          <a:p>
            <a:pPr marL="285750" indent="-285750">
              <a:buFont typeface="Arial" panose="020B0604020202020204" pitchFamily="34" charset="0"/>
              <a:buChar char="•"/>
            </a:pPr>
            <a:r>
              <a:rPr lang="sv-SE" dirty="0"/>
              <a:t>Under fliken ”Matcher” går det att länka från Värmlands Fotbollsförbunds hemsida när de är lottade. Då sker automatiskt ändringar i kalendern om matchtider ändras. Dessa matcher kan sedan användas för att skicka ut kallelser och registrera närvaro.</a:t>
            </a:r>
          </a:p>
        </p:txBody>
      </p:sp>
      <p:sp>
        <p:nvSpPr>
          <p:cNvPr id="4" name="Platshållare för sidfot 3">
            <a:extLst>
              <a:ext uri="{FF2B5EF4-FFF2-40B4-BE49-F238E27FC236}">
                <a16:creationId xmlns:a16="http://schemas.microsoft.com/office/drawing/2014/main" id="{22F5EA1F-1F0C-4C4A-9260-64A8221DA09F}"/>
              </a:ext>
            </a:extLst>
          </p:cNvPr>
          <p:cNvSpPr>
            <a:spLocks noGrp="1"/>
          </p:cNvSpPr>
          <p:nvPr>
            <p:ph type="ftr" sz="quarter" idx="11"/>
          </p:nvPr>
        </p:nvSpPr>
        <p:spPr/>
        <p:txBody>
          <a:bodyPr/>
          <a:lstStyle/>
          <a:p>
            <a:pPr rtl="0"/>
            <a:r>
              <a:rPr lang="sv-SE" noProof="0"/>
              <a:t>Ungdomsledare SSK</a:t>
            </a:r>
            <a:endParaRPr lang="sv-SE" noProof="0" dirty="0"/>
          </a:p>
        </p:txBody>
      </p:sp>
      <p:sp>
        <p:nvSpPr>
          <p:cNvPr id="5" name="Platshållare för bildnummer 4">
            <a:extLst>
              <a:ext uri="{FF2B5EF4-FFF2-40B4-BE49-F238E27FC236}">
                <a16:creationId xmlns:a16="http://schemas.microsoft.com/office/drawing/2014/main" id="{3B5D6BC4-C07B-4A80-BADB-5A0CD94840A2}"/>
              </a:ext>
            </a:extLst>
          </p:cNvPr>
          <p:cNvSpPr>
            <a:spLocks noGrp="1"/>
          </p:cNvSpPr>
          <p:nvPr>
            <p:ph type="sldNum" sz="quarter" idx="12"/>
          </p:nvPr>
        </p:nvSpPr>
        <p:spPr/>
        <p:txBody>
          <a:bodyPr/>
          <a:lstStyle/>
          <a:p>
            <a:pPr rtl="0"/>
            <a:fld id="{7DC1BBB0-96F0-4077-A278-0F3FB5C104D3}" type="slidenum">
              <a:rPr lang="sv-SE" noProof="0" smtClean="0"/>
              <a:t>5</a:t>
            </a:fld>
            <a:endParaRPr lang="sv-SE" noProof="0" dirty="0"/>
          </a:p>
        </p:txBody>
      </p:sp>
    </p:spTree>
    <p:extLst>
      <p:ext uri="{BB962C8B-B14F-4D97-AF65-F5344CB8AC3E}">
        <p14:creationId xmlns:p14="http://schemas.microsoft.com/office/powerpoint/2010/main" val="3401786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ruta 1">
            <a:extLst>
              <a:ext uri="{FF2B5EF4-FFF2-40B4-BE49-F238E27FC236}">
                <a16:creationId xmlns:a16="http://schemas.microsoft.com/office/drawing/2014/main" id="{37C348EA-4328-498F-916F-BF5E5ADF77ED}"/>
              </a:ext>
            </a:extLst>
          </p:cNvPr>
          <p:cNvSpPr txBox="1"/>
          <p:nvPr/>
        </p:nvSpPr>
        <p:spPr>
          <a:xfrm>
            <a:off x="1125860" y="620688"/>
            <a:ext cx="10873208" cy="5078313"/>
          </a:xfrm>
          <a:prstGeom prst="rect">
            <a:avLst/>
          </a:prstGeom>
          <a:noFill/>
        </p:spPr>
        <p:txBody>
          <a:bodyPr wrap="square" rtlCol="0">
            <a:spAutoFit/>
          </a:bodyPr>
          <a:lstStyle/>
          <a:p>
            <a:pPr marL="285750" indent="-285750">
              <a:buFont typeface="Arial" panose="020B0604020202020204" pitchFamily="34" charset="0"/>
              <a:buChar char="•"/>
            </a:pPr>
            <a:r>
              <a:rPr lang="sv-SE" dirty="0"/>
              <a:t>Under fliken ”Kalendern” lägger ni in händelser t ex träningar, möten mm. På alla händelser som finns i kalendern går det sedan att registrera närvaro antingen på hemsidan eller via </a:t>
            </a:r>
            <a:r>
              <a:rPr lang="sv-SE" dirty="0" err="1"/>
              <a:t>SportAdmins</a:t>
            </a:r>
            <a:r>
              <a:rPr lang="sv-SE" dirty="0"/>
              <a:t> app.</a:t>
            </a:r>
          </a:p>
          <a:p>
            <a:pPr marL="285750" indent="-285750">
              <a:buFont typeface="Arial" panose="020B0604020202020204" pitchFamily="34" charset="0"/>
              <a:buChar char="•"/>
            </a:pPr>
            <a:r>
              <a:rPr lang="sv-SE" dirty="0"/>
              <a:t>Under fliken ”Bildgalleri” kan ni skapa olika kataloger för t ex matcher eller cuper där ni kan lägga in bilder.</a:t>
            </a:r>
          </a:p>
          <a:p>
            <a:pPr marL="285750" indent="-285750">
              <a:buFont typeface="Arial" panose="020B0604020202020204" pitchFamily="34" charset="0"/>
              <a:buChar char="•"/>
            </a:pPr>
            <a:r>
              <a:rPr lang="sv-SE" dirty="0"/>
              <a:t>Under fliken ”Dokument” laddar ni upp t ex information från föräldramöten mm.</a:t>
            </a:r>
          </a:p>
          <a:p>
            <a:pPr marL="285750" indent="-285750">
              <a:buFont typeface="Arial" panose="020B0604020202020204" pitchFamily="34" charset="0"/>
              <a:buChar char="•"/>
            </a:pPr>
            <a:r>
              <a:rPr lang="sv-SE" dirty="0"/>
              <a:t>Under fliken ”Kontakt” lägger ni upp den/de som är kontakter för laget.</a:t>
            </a:r>
          </a:p>
          <a:p>
            <a:pPr marL="285750" indent="-285750">
              <a:buFont typeface="Arial" panose="020B0604020202020204" pitchFamily="34" charset="0"/>
              <a:buChar char="•"/>
            </a:pPr>
            <a:endParaRPr lang="sv-SE" dirty="0"/>
          </a:p>
          <a:p>
            <a:r>
              <a:rPr lang="sv-SE" b="1" dirty="0"/>
              <a:t>All viktig information ska finns på laget/föreningens hemsida. Om laget väljer att ha en Facebooksida så måste ändå all information in på hemsidan. </a:t>
            </a:r>
          </a:p>
          <a:p>
            <a:pPr marL="285750" indent="-285750">
              <a:buFont typeface="Arial" panose="020B0604020202020204" pitchFamily="34" charset="0"/>
              <a:buChar char="•"/>
            </a:pPr>
            <a:endParaRPr lang="sv-SE" dirty="0"/>
          </a:p>
          <a:p>
            <a:r>
              <a:rPr lang="sv-SE" i="1" dirty="0"/>
              <a:t>Tänk på att alltid använda vårdat språk på sidor förknippade med föreningen och att all form av kränkningar är förbjudna och ska meddelas ungdomssektionen så fort de upptäcks samt raderas!</a:t>
            </a:r>
          </a:p>
          <a:p>
            <a:pPr marL="285750" indent="-285750">
              <a:buFont typeface="Arial" panose="020B0604020202020204" pitchFamily="34" charset="0"/>
              <a:buChar char="•"/>
            </a:pPr>
            <a:endParaRPr lang="sv-SE" i="1" dirty="0"/>
          </a:p>
          <a:p>
            <a:r>
              <a:rPr lang="sv-SE" dirty="0"/>
              <a:t>Under Inställningar (kugghjul) uppe till höger finns även möjlighet att skriva ut adresslistor, närvaro, statistik mm</a:t>
            </a:r>
          </a:p>
          <a:p>
            <a:endParaRPr lang="sv-SE" dirty="0"/>
          </a:p>
          <a:p>
            <a:r>
              <a:rPr lang="sv-SE" dirty="0"/>
              <a:t>Om laget väljer att ha t ex </a:t>
            </a:r>
            <a:r>
              <a:rPr lang="sv-SE" dirty="0" err="1"/>
              <a:t>Instagram</a:t>
            </a:r>
            <a:r>
              <a:rPr lang="sv-SE" dirty="0"/>
              <a:t> som kan kopplas till föreningen är det viktigt att kansliet får en kontaktperson som är ansvarig för sidan ifall det skulle uppstå några problem med t ex kränkningar. En kontaktperson behövs för att ungdomssektionen (US) eller styrelsen ska kunna få information om vad som skett på sidan om den t ex är sluten.</a:t>
            </a:r>
          </a:p>
        </p:txBody>
      </p:sp>
      <p:sp>
        <p:nvSpPr>
          <p:cNvPr id="3" name="Platshållare för sidfot 2">
            <a:extLst>
              <a:ext uri="{FF2B5EF4-FFF2-40B4-BE49-F238E27FC236}">
                <a16:creationId xmlns:a16="http://schemas.microsoft.com/office/drawing/2014/main" id="{0717E100-24AA-4240-B850-BDFD9CEA8A63}"/>
              </a:ext>
            </a:extLst>
          </p:cNvPr>
          <p:cNvSpPr>
            <a:spLocks noGrp="1"/>
          </p:cNvSpPr>
          <p:nvPr>
            <p:ph type="ftr" sz="quarter" idx="11"/>
          </p:nvPr>
        </p:nvSpPr>
        <p:spPr/>
        <p:txBody>
          <a:bodyPr/>
          <a:lstStyle/>
          <a:p>
            <a:pPr rtl="0"/>
            <a:r>
              <a:rPr lang="sv-SE" noProof="0"/>
              <a:t>Ungdomsledare SSK</a:t>
            </a:r>
            <a:endParaRPr lang="sv-SE" noProof="0" dirty="0"/>
          </a:p>
        </p:txBody>
      </p:sp>
      <p:sp>
        <p:nvSpPr>
          <p:cNvPr id="4" name="Platshållare för bildnummer 3">
            <a:extLst>
              <a:ext uri="{FF2B5EF4-FFF2-40B4-BE49-F238E27FC236}">
                <a16:creationId xmlns:a16="http://schemas.microsoft.com/office/drawing/2014/main" id="{15F056E2-FC05-45FE-AE83-9EF2944304D4}"/>
              </a:ext>
            </a:extLst>
          </p:cNvPr>
          <p:cNvSpPr>
            <a:spLocks noGrp="1"/>
          </p:cNvSpPr>
          <p:nvPr>
            <p:ph type="sldNum" sz="quarter" idx="12"/>
          </p:nvPr>
        </p:nvSpPr>
        <p:spPr/>
        <p:txBody>
          <a:bodyPr/>
          <a:lstStyle/>
          <a:p>
            <a:pPr rtl="0"/>
            <a:fld id="{7DC1BBB0-96F0-4077-A278-0F3FB5C104D3}" type="slidenum">
              <a:rPr lang="sv-SE" noProof="0" smtClean="0"/>
              <a:pPr rtl="0"/>
              <a:t>6</a:t>
            </a:fld>
            <a:endParaRPr lang="sv-SE" noProof="0" dirty="0"/>
          </a:p>
        </p:txBody>
      </p:sp>
    </p:spTree>
    <p:extLst>
      <p:ext uri="{BB962C8B-B14F-4D97-AF65-F5344CB8AC3E}">
        <p14:creationId xmlns:p14="http://schemas.microsoft.com/office/powerpoint/2010/main" val="4022862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Träningar</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59714"/>
            <a:ext cx="10873208" cy="3693319"/>
          </a:xfrm>
          <a:prstGeom prst="rect">
            <a:avLst/>
          </a:prstGeom>
          <a:noFill/>
        </p:spPr>
        <p:txBody>
          <a:bodyPr wrap="square" rtlCol="0">
            <a:spAutoFit/>
          </a:bodyPr>
          <a:lstStyle/>
          <a:p>
            <a:r>
              <a:rPr lang="sv-SE" dirty="0"/>
              <a:t>På föreningens hemsida under Ungdomssektionen finns dokument (spelarutbildningsplan) att hämta som kan inspirera till upplägg av träningar. Dessa kommer från förbundet och alla tränare bör läsa igenom de dokument som berör deras lag.</a:t>
            </a:r>
          </a:p>
          <a:p>
            <a:endParaRPr lang="sv-SE" dirty="0"/>
          </a:p>
          <a:p>
            <a:r>
              <a:rPr lang="sv-SE" dirty="0"/>
              <a:t>Alla ledare kallas till några bokningsmöten/år ang. träningstider av US. </a:t>
            </a:r>
            <a:r>
              <a:rPr lang="sv-SE" b="1" dirty="0"/>
              <a:t>Om ni behöver ställa in någon träning så maila </a:t>
            </a:r>
            <a:r>
              <a:rPr lang="sv-SE" b="1" u="sng" dirty="0">
                <a:hlinkClick r:id="rId2"/>
              </a:rPr>
              <a:t>bokning.saffle-amal@saffle.se</a:t>
            </a:r>
            <a:r>
              <a:rPr lang="sv-SE" b="1" u="sng" dirty="0"/>
              <a:t> </a:t>
            </a:r>
            <a:r>
              <a:rPr lang="sv-SE" b="1" dirty="0"/>
              <a:t> med kopia till </a:t>
            </a:r>
            <a:r>
              <a:rPr lang="sv-SE" b="1" dirty="0">
                <a:hlinkClick r:id="rId3"/>
              </a:rPr>
              <a:t>ungdom@safflesk.se</a:t>
            </a:r>
            <a:r>
              <a:rPr lang="sv-SE" b="1" dirty="0"/>
              <a:t> så fort det blir bestämt så avbokas tiden så vi slipper kostnaden för hyran.</a:t>
            </a:r>
          </a:p>
          <a:p>
            <a:endParaRPr lang="sv-SE" b="1" dirty="0"/>
          </a:p>
          <a:p>
            <a:r>
              <a:rPr lang="sv-SE" dirty="0"/>
              <a:t>Det kan hända att träningar blir inställda om matcher flyttats och blir förlagda på en träningstid för ett annat lag och då är laget som har match skyldighet att meddela de lag som berörs snarast möjligt.</a:t>
            </a:r>
          </a:p>
          <a:p>
            <a:endParaRPr lang="sv-SE" dirty="0"/>
          </a:p>
          <a:p>
            <a:r>
              <a:rPr lang="sv-SE" dirty="0"/>
              <a:t> Ungdomar kan träna upp till två tillfällen innan de ska betala in träningsavgiften till föreningen. </a:t>
            </a:r>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pPr rtl="0"/>
            <a:r>
              <a:rPr lang="sv-SE" noProof="0"/>
              <a:t>Ungdomsledare SSK</a:t>
            </a:r>
            <a:endParaRPr lang="sv-SE" noProof="0" dirty="0"/>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7</a:t>
            </a:fld>
            <a:endParaRPr lang="sv-SE" noProof="0" dirty="0"/>
          </a:p>
        </p:txBody>
      </p:sp>
    </p:spTree>
    <p:extLst>
      <p:ext uri="{BB962C8B-B14F-4D97-AF65-F5344CB8AC3E}">
        <p14:creationId xmlns:p14="http://schemas.microsoft.com/office/powerpoint/2010/main" val="2761686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E9F713F-144B-47EE-89A8-9DD926BD594B}"/>
              </a:ext>
            </a:extLst>
          </p:cNvPr>
          <p:cNvSpPr>
            <a:spLocks noGrp="1"/>
          </p:cNvSpPr>
          <p:nvPr>
            <p:ph type="title"/>
          </p:nvPr>
        </p:nvSpPr>
        <p:spPr>
          <a:xfrm>
            <a:off x="1183520" y="722827"/>
            <a:ext cx="10055781" cy="968438"/>
          </a:xfrm>
        </p:spPr>
        <p:txBody>
          <a:bodyPr>
            <a:normAutofit/>
          </a:bodyPr>
          <a:lstStyle/>
          <a:p>
            <a:r>
              <a:rPr lang="sv-SE" sz="4000" dirty="0"/>
              <a:t>Matcher/cuper</a:t>
            </a:r>
          </a:p>
        </p:txBody>
      </p:sp>
      <p:sp>
        <p:nvSpPr>
          <p:cNvPr id="3" name="Platshållare för innehåll 2">
            <a:extLst>
              <a:ext uri="{FF2B5EF4-FFF2-40B4-BE49-F238E27FC236}">
                <a16:creationId xmlns:a16="http://schemas.microsoft.com/office/drawing/2014/main" id="{6CF4FA3F-C02B-4B36-A3EB-8A10E049239D}"/>
              </a:ext>
            </a:extLst>
          </p:cNvPr>
          <p:cNvSpPr>
            <a:spLocks noGrp="1"/>
          </p:cNvSpPr>
          <p:nvPr>
            <p:ph idx="1"/>
          </p:nvPr>
        </p:nvSpPr>
        <p:spPr>
          <a:xfrm>
            <a:off x="1123394" y="1817786"/>
            <a:ext cx="10055781" cy="4317387"/>
          </a:xfrm>
        </p:spPr>
        <p:txBody>
          <a:bodyPr>
            <a:normAutofit fontScale="85000" lnSpcReduction="20000"/>
          </a:bodyPr>
          <a:lstStyle/>
          <a:p>
            <a:r>
              <a:rPr lang="sv-SE" dirty="0"/>
              <a:t>Domarklubben har fått spelschema över lagens matcher men om det blir en sen ändring så stäm av med domarrepresentanten  så den aktuella domaren har fått rätt information.</a:t>
            </a:r>
          </a:p>
          <a:p>
            <a:r>
              <a:rPr lang="sv-SE" dirty="0"/>
              <a:t>Planer bokas av ungdomssektionen efter ett gemensamt matchbokningsmöte i mitten av april när alla spelscheman från VFF är officiella. Matchändringar efter detta möte bokas direkt med Säffle Kommun (Ulf Johansson </a:t>
            </a:r>
            <a:r>
              <a:rPr lang="sv-SE" u="sng" dirty="0">
                <a:hlinkClick r:id="rId2"/>
              </a:rPr>
              <a:t>bokning.saffle-amal@saffle.se</a:t>
            </a:r>
            <a:r>
              <a:rPr lang="sv-SE" dirty="0"/>
              <a:t>).</a:t>
            </a:r>
          </a:p>
          <a:p>
            <a:r>
              <a:rPr lang="sv-SE" dirty="0"/>
              <a:t>Det finns inget krav på att ha kiosk men uppskattas av många och kan ge ett bra tillskott till lagkassan.</a:t>
            </a:r>
          </a:p>
          <a:p>
            <a:r>
              <a:rPr lang="sv-SE" b="1" i="1" dirty="0"/>
              <a:t>Inga spelare får kallas till match om de inte betalt medlemsavgiften!</a:t>
            </a:r>
            <a:r>
              <a:rPr lang="sv-SE" i="1" dirty="0"/>
              <a:t> Kontrollera i Sportadmin-</a:t>
            </a:r>
            <a:r>
              <a:rPr lang="sv-SE" i="1" dirty="0" err="1"/>
              <a:t>appen</a:t>
            </a:r>
            <a:r>
              <a:rPr lang="sv-SE" i="1" dirty="0"/>
              <a:t> eller stäm av med kansliet.</a:t>
            </a:r>
          </a:p>
          <a:p>
            <a:r>
              <a:rPr lang="sv-SE" dirty="0"/>
              <a:t>Tänk på att följa de riktlinjer som finns från förbundet när det gäller hur många som kallas till match och att alla som tränar får spela match oavsett hur långt de kommit i sin spelutveckling</a:t>
            </a:r>
            <a:r>
              <a:rPr lang="sv-SE" i="1" dirty="0"/>
              <a:t>.</a:t>
            </a:r>
          </a:p>
          <a:p>
            <a:r>
              <a:rPr lang="sv-SE" b="1" dirty="0"/>
              <a:t>Cupbidrag till lagen från föreningen /år och anmält lag i seriespel </a:t>
            </a:r>
            <a:endParaRPr lang="sv-SE" dirty="0"/>
          </a:p>
          <a:p>
            <a:r>
              <a:rPr lang="sv-SE" b="1" dirty="0"/>
              <a:t>  </a:t>
            </a:r>
            <a:r>
              <a:rPr lang="sv-SE" dirty="0"/>
              <a:t>5-manna	500 kr</a:t>
            </a:r>
            <a:br>
              <a:rPr lang="sv-SE" dirty="0"/>
            </a:br>
            <a:r>
              <a:rPr lang="sv-SE" dirty="0"/>
              <a:t>  7-manna    	1000 kr</a:t>
            </a:r>
            <a:br>
              <a:rPr lang="sv-SE" dirty="0"/>
            </a:br>
            <a:r>
              <a:rPr lang="sv-SE" dirty="0"/>
              <a:t>  9-manna     	1500 kr</a:t>
            </a:r>
            <a:br>
              <a:rPr lang="sv-SE" dirty="0"/>
            </a:br>
            <a:r>
              <a:rPr lang="sv-SE" dirty="0"/>
              <a:t>  11-manna  	2000 kr</a:t>
            </a:r>
          </a:p>
          <a:p>
            <a:r>
              <a:rPr lang="sv-SE" i="1" dirty="0"/>
              <a:t>Domarrepresentant: Leif Pettersson, 070-633 55 48</a:t>
            </a:r>
          </a:p>
          <a:p>
            <a:endParaRPr lang="sv-SE" i="1" dirty="0"/>
          </a:p>
        </p:txBody>
      </p:sp>
      <p:sp>
        <p:nvSpPr>
          <p:cNvPr id="4" name="Platshållare för sidfot 3">
            <a:extLst>
              <a:ext uri="{FF2B5EF4-FFF2-40B4-BE49-F238E27FC236}">
                <a16:creationId xmlns:a16="http://schemas.microsoft.com/office/drawing/2014/main" id="{7E706645-132F-46CF-9303-0981E516D879}"/>
              </a:ext>
            </a:extLst>
          </p:cNvPr>
          <p:cNvSpPr>
            <a:spLocks noGrp="1"/>
          </p:cNvSpPr>
          <p:nvPr>
            <p:ph type="ftr" sz="quarter" idx="11"/>
          </p:nvPr>
        </p:nvSpPr>
        <p:spPr/>
        <p:txBody>
          <a:bodyPr/>
          <a:lstStyle/>
          <a:p>
            <a:pPr rtl="0"/>
            <a:r>
              <a:rPr lang="sv-SE" noProof="0"/>
              <a:t>Ungdomsledare SSK</a:t>
            </a:r>
            <a:endParaRPr lang="sv-SE" noProof="0" dirty="0"/>
          </a:p>
        </p:txBody>
      </p:sp>
      <p:sp>
        <p:nvSpPr>
          <p:cNvPr id="5" name="Platshållare för bildnummer 4">
            <a:extLst>
              <a:ext uri="{FF2B5EF4-FFF2-40B4-BE49-F238E27FC236}">
                <a16:creationId xmlns:a16="http://schemas.microsoft.com/office/drawing/2014/main" id="{3EFDC5A9-910E-42EC-8DCE-E491AE6F833B}"/>
              </a:ext>
            </a:extLst>
          </p:cNvPr>
          <p:cNvSpPr>
            <a:spLocks noGrp="1"/>
          </p:cNvSpPr>
          <p:nvPr>
            <p:ph type="sldNum" sz="quarter" idx="12"/>
          </p:nvPr>
        </p:nvSpPr>
        <p:spPr/>
        <p:txBody>
          <a:bodyPr/>
          <a:lstStyle/>
          <a:p>
            <a:pPr rtl="0"/>
            <a:fld id="{7DC1BBB0-96F0-4077-A278-0F3FB5C104D3}" type="slidenum">
              <a:rPr lang="sv-SE" noProof="0" smtClean="0"/>
              <a:t>8</a:t>
            </a:fld>
            <a:endParaRPr lang="sv-SE" noProof="0" dirty="0"/>
          </a:p>
        </p:txBody>
      </p:sp>
    </p:spTree>
    <p:extLst>
      <p:ext uri="{BB962C8B-B14F-4D97-AF65-F5344CB8AC3E}">
        <p14:creationId xmlns:p14="http://schemas.microsoft.com/office/powerpoint/2010/main" val="388027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Närvarorapportering och register</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3970318"/>
          </a:xfrm>
          <a:prstGeom prst="rect">
            <a:avLst/>
          </a:prstGeom>
          <a:noFill/>
        </p:spPr>
        <p:txBody>
          <a:bodyPr wrap="square" rtlCol="0">
            <a:spAutoFit/>
          </a:bodyPr>
          <a:lstStyle/>
          <a:p>
            <a:r>
              <a:rPr lang="sv-SE" dirty="0"/>
              <a:t>Ett komplett register över spelarna är viktigt av många anledningar.</a:t>
            </a:r>
          </a:p>
          <a:p>
            <a:r>
              <a:rPr lang="sv-SE" dirty="0"/>
              <a:t>Dels för att få ut information till alla spelare/föräldrar men även för att ha kontaktuppgifter om något händer under en träning/match.</a:t>
            </a:r>
          </a:p>
          <a:p>
            <a:r>
              <a:rPr lang="sv-SE" dirty="0"/>
              <a:t>Korrekta kontaktuppgifter till tränare är också viktig då all information till ledare sker via registret på hemsidan.</a:t>
            </a:r>
          </a:p>
          <a:p>
            <a:endParaRPr lang="sv-SE" dirty="0"/>
          </a:p>
          <a:p>
            <a:r>
              <a:rPr lang="sv-SE" dirty="0"/>
              <a:t>Registrera närvaro så snart som möjligt efter en sammankomst (gärna direkt under aktiviteten) så det inte blir missat. </a:t>
            </a:r>
            <a:r>
              <a:rPr lang="sv-SE" i="1" dirty="0"/>
              <a:t>Bidragen från kommun och stat är en viktig del i föreningens ekonomi!</a:t>
            </a:r>
          </a:p>
          <a:p>
            <a:endParaRPr lang="sv-SE" i="1" dirty="0"/>
          </a:p>
          <a:p>
            <a:r>
              <a:rPr lang="sv-SE" dirty="0"/>
              <a:t>Alla ungdomsledare ska visa upp ett utdrag från polisens brottsregister. Detta utdrag visas upp på kansliet som noterar det och det är då giltigt i 1 år. Utdraget ska inte behållas av föreningen.</a:t>
            </a:r>
          </a:p>
          <a:p>
            <a:endParaRPr lang="sv-SE" dirty="0"/>
          </a:p>
          <a:p>
            <a:endParaRPr lang="sv-SE" i="1" dirty="0"/>
          </a:p>
          <a:p>
            <a:endParaRPr lang="sv-SE" dirty="0"/>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pPr rtl="0"/>
            <a:r>
              <a:rPr lang="sv-SE" noProof="0"/>
              <a:t>Ungdomsledare SSK</a:t>
            </a:r>
            <a:endParaRPr lang="sv-SE" noProof="0" dirty="0"/>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9</a:t>
            </a:fld>
            <a:endParaRPr lang="sv-SE" noProof="0" dirty="0"/>
          </a:p>
        </p:txBody>
      </p:sp>
    </p:spTree>
    <p:extLst>
      <p:ext uri="{BB962C8B-B14F-4D97-AF65-F5344CB8AC3E}">
        <p14:creationId xmlns:p14="http://schemas.microsoft.com/office/powerpoint/2010/main" val="894741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Utrustning</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2862322"/>
          </a:xfrm>
          <a:prstGeom prst="rect">
            <a:avLst/>
          </a:prstGeom>
          <a:noFill/>
        </p:spPr>
        <p:txBody>
          <a:bodyPr wrap="square" rtlCol="0">
            <a:spAutoFit/>
          </a:bodyPr>
          <a:lstStyle/>
          <a:p>
            <a:r>
              <a:rPr lang="sv-SE" dirty="0"/>
              <a:t>Laget är ansvariga för den utrustning som hämtas ut så som bollar, koner, matchkläder.</a:t>
            </a:r>
          </a:p>
          <a:p>
            <a:endParaRPr lang="sv-SE" dirty="0"/>
          </a:p>
          <a:p>
            <a:r>
              <a:rPr lang="sv-SE" dirty="0"/>
              <a:t>Om det händer en olycka så några matchkläder skadas (t ex behöver klippas) meddela detta till US materialansvarige snarast så detta blir noterat då ni självklart inte hålls ansvariga för det.</a:t>
            </a:r>
          </a:p>
          <a:p>
            <a:endParaRPr lang="sv-SE" dirty="0"/>
          </a:p>
          <a:p>
            <a:r>
              <a:rPr lang="sv-SE" dirty="0"/>
              <a:t>Material ska lämnas in för inventering på begäran av materialansvarige i US.</a:t>
            </a:r>
          </a:p>
          <a:p>
            <a:endParaRPr lang="sv-SE" dirty="0"/>
          </a:p>
          <a:p>
            <a:r>
              <a:rPr lang="sv-SE" b="1" dirty="0"/>
              <a:t>Inga bollar får kasseras av ledare utan ska lämnas in till US för att sedan kunna få ut en ny.</a:t>
            </a:r>
          </a:p>
          <a:p>
            <a:r>
              <a:rPr lang="sv-SE" dirty="0"/>
              <a:t>Målsättningen är en boll/spelare och att den naturligtvis ska hålla bra kvalitet men då bollar är en stor utgift för föreningen så kan vi inte byta ut bollar enbart om de behöver pumpas ofta.</a:t>
            </a:r>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pPr rtl="0"/>
            <a:r>
              <a:rPr lang="sv-SE" noProof="0"/>
              <a:t>Ungdomsledare SSK</a:t>
            </a:r>
            <a:endParaRPr lang="sv-SE" noProof="0" dirty="0"/>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10</a:t>
            </a:fld>
            <a:endParaRPr lang="sv-SE" noProof="0" dirty="0"/>
          </a:p>
        </p:txBody>
      </p:sp>
    </p:spTree>
    <p:extLst>
      <p:ext uri="{BB962C8B-B14F-4D97-AF65-F5344CB8AC3E}">
        <p14:creationId xmlns:p14="http://schemas.microsoft.com/office/powerpoint/2010/main" val="3967913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Utbildning</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59714"/>
            <a:ext cx="10873208" cy="3693319"/>
          </a:xfrm>
          <a:prstGeom prst="rect">
            <a:avLst/>
          </a:prstGeom>
          <a:noFill/>
        </p:spPr>
        <p:txBody>
          <a:bodyPr wrap="square" rtlCol="0">
            <a:spAutoFit/>
          </a:bodyPr>
          <a:lstStyle/>
          <a:p>
            <a:r>
              <a:rPr lang="sv-SE" dirty="0"/>
              <a:t>Föreningens förhoppning är att alla tränare för ungdomslagen ska ha någon form av utbildning. Mer information om utbildning finns i Spelarutbildningsplanen (SUP).</a:t>
            </a:r>
          </a:p>
          <a:p>
            <a:endParaRPr lang="sv-SE" dirty="0"/>
          </a:p>
          <a:p>
            <a:r>
              <a:rPr lang="sv-SE" dirty="0"/>
              <a:t>2025 togs det ett beslut att </a:t>
            </a:r>
            <a:r>
              <a:rPr lang="sv-SE" b="1" dirty="0"/>
              <a:t>samtliga ansvariga ledare vid match måste ha genomfört minst spelformsutbildning för "sin" spelform.</a:t>
            </a:r>
            <a:r>
              <a:rPr lang="sv-SE" dirty="0"/>
              <a:t> Har man genomfört SvFF D eller högre tränarutbildningar "trumfar" detta spelformsutbildningen. Värmlands FF rekommenderar dock att alltid genomföra spelformsutbildning när laget byter spelform. </a:t>
            </a:r>
          </a:p>
          <a:p>
            <a:endParaRPr lang="sv-SE" dirty="0"/>
          </a:p>
          <a:p>
            <a:r>
              <a:rPr lang="sv-SE" dirty="0"/>
              <a:t>Varje vår har vi en uppstartsträff för ungdomsledarna som är obligatorisk. </a:t>
            </a:r>
          </a:p>
          <a:p>
            <a:endParaRPr lang="sv-SE" dirty="0"/>
          </a:p>
          <a:p>
            <a:r>
              <a:rPr lang="sv-SE" dirty="0"/>
              <a:t>Föreningen arrangerar diplomutbildningar tillsammans med VFF samt egna utbildningstillfällen. </a:t>
            </a:r>
          </a:p>
          <a:p>
            <a:endParaRPr lang="sv-SE" dirty="0"/>
          </a:p>
          <a:p>
            <a:r>
              <a:rPr lang="sv-SE" dirty="0"/>
              <a:t>Titta gärna på </a:t>
            </a:r>
            <a:r>
              <a:rPr lang="sv-SE" dirty="0">
                <a:hlinkClick r:id="rId2"/>
              </a:rPr>
              <a:t>www.varmlandsff.se/tranarutb/</a:t>
            </a:r>
            <a:r>
              <a:rPr lang="sv-SE" dirty="0"/>
              <a:t> för att se vilka kurser som är på gång!</a:t>
            </a:r>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pPr rtl="0"/>
            <a:r>
              <a:rPr lang="sv-SE" noProof="0"/>
              <a:t>Ungdomsledare SSK</a:t>
            </a:r>
            <a:endParaRPr lang="sv-SE" noProof="0" dirty="0"/>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11</a:t>
            </a:fld>
            <a:endParaRPr lang="sv-SE" noProof="0" dirty="0"/>
          </a:p>
        </p:txBody>
      </p:sp>
    </p:spTree>
    <p:extLst>
      <p:ext uri="{BB962C8B-B14F-4D97-AF65-F5344CB8AC3E}">
        <p14:creationId xmlns:p14="http://schemas.microsoft.com/office/powerpoint/2010/main" val="1474547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740CCC7-9BD1-4F3F-8278-2DB54FF42C2D}"/>
              </a:ext>
            </a:extLst>
          </p:cNvPr>
          <p:cNvSpPr>
            <a:spLocks noGrp="1"/>
          </p:cNvSpPr>
          <p:nvPr>
            <p:ph type="title"/>
          </p:nvPr>
        </p:nvSpPr>
        <p:spPr/>
        <p:txBody>
          <a:bodyPr/>
          <a:lstStyle/>
          <a:p>
            <a:r>
              <a:rPr lang="sv-SE" dirty="0"/>
              <a:t>Ledare</a:t>
            </a:r>
          </a:p>
        </p:txBody>
      </p:sp>
      <p:sp>
        <p:nvSpPr>
          <p:cNvPr id="7" name="textruta 6">
            <a:extLst>
              <a:ext uri="{FF2B5EF4-FFF2-40B4-BE49-F238E27FC236}">
                <a16:creationId xmlns:a16="http://schemas.microsoft.com/office/drawing/2014/main" id="{F2331048-51D2-49F0-BF48-27DC9B8A889E}"/>
              </a:ext>
            </a:extLst>
          </p:cNvPr>
          <p:cNvSpPr txBox="1"/>
          <p:nvPr/>
        </p:nvSpPr>
        <p:spPr>
          <a:xfrm>
            <a:off x="1096994" y="1737361"/>
            <a:ext cx="9929569" cy="2308324"/>
          </a:xfrm>
          <a:prstGeom prst="rect">
            <a:avLst/>
          </a:prstGeom>
          <a:noFill/>
        </p:spPr>
        <p:txBody>
          <a:bodyPr wrap="square" rtlCol="0">
            <a:spAutoFit/>
          </a:bodyPr>
          <a:lstStyle/>
          <a:p>
            <a:r>
              <a:rPr lang="sv-SE" dirty="0">
                <a:solidFill>
                  <a:srgbClr val="FF0000"/>
                </a:solidFill>
              </a:rPr>
              <a:t>Säffle Sportklubb har en nolltolerans när det gäller all form av nyttjande av alkohol, rökning och övriga droger i samband med ungdomslagens träningar, matcher och dyl.</a:t>
            </a:r>
          </a:p>
          <a:p>
            <a:endParaRPr lang="sv-SE" dirty="0"/>
          </a:p>
          <a:p>
            <a:r>
              <a:rPr lang="sv-SE" dirty="0"/>
              <a:t>Som tack för att du ställer upp som ungdomsledare i vår förening får du ledarkläder, för närvarande är det en overall vartannat år samt utbildning och en trivselresa under hösten.</a:t>
            </a:r>
          </a:p>
          <a:p>
            <a:endParaRPr lang="sv-SE" dirty="0"/>
          </a:p>
          <a:p>
            <a:endParaRPr lang="sv-SE" dirty="0">
              <a:solidFill>
                <a:srgbClr val="FF0000"/>
              </a:solidFill>
            </a:endParaRPr>
          </a:p>
          <a:p>
            <a:endParaRPr lang="sv-SE" dirty="0"/>
          </a:p>
        </p:txBody>
      </p:sp>
      <p:sp>
        <p:nvSpPr>
          <p:cNvPr id="10" name="Platshållare för sidfot 9">
            <a:extLst>
              <a:ext uri="{FF2B5EF4-FFF2-40B4-BE49-F238E27FC236}">
                <a16:creationId xmlns:a16="http://schemas.microsoft.com/office/drawing/2014/main" id="{75911220-3FB2-4010-9816-77D9029B19DE}"/>
              </a:ext>
            </a:extLst>
          </p:cNvPr>
          <p:cNvSpPr>
            <a:spLocks noGrp="1"/>
          </p:cNvSpPr>
          <p:nvPr>
            <p:ph type="ftr" sz="quarter" idx="11"/>
          </p:nvPr>
        </p:nvSpPr>
        <p:spPr/>
        <p:txBody>
          <a:bodyPr/>
          <a:lstStyle/>
          <a:p>
            <a:pPr rtl="0"/>
            <a:r>
              <a:rPr lang="sv-SE" noProof="0"/>
              <a:t>Ungdomsledare SSK</a:t>
            </a:r>
            <a:endParaRPr lang="sv-SE" noProof="0" dirty="0"/>
          </a:p>
        </p:txBody>
      </p:sp>
      <p:sp>
        <p:nvSpPr>
          <p:cNvPr id="11" name="Platshållare för bildnummer 10">
            <a:extLst>
              <a:ext uri="{FF2B5EF4-FFF2-40B4-BE49-F238E27FC236}">
                <a16:creationId xmlns:a16="http://schemas.microsoft.com/office/drawing/2014/main" id="{01B8F001-597A-4B3D-96D3-EADEC1E1697F}"/>
              </a:ext>
            </a:extLst>
          </p:cNvPr>
          <p:cNvSpPr>
            <a:spLocks noGrp="1"/>
          </p:cNvSpPr>
          <p:nvPr>
            <p:ph type="sldNum" sz="quarter" idx="12"/>
          </p:nvPr>
        </p:nvSpPr>
        <p:spPr/>
        <p:txBody>
          <a:bodyPr/>
          <a:lstStyle/>
          <a:p>
            <a:pPr rtl="0"/>
            <a:fld id="{7DC1BBB0-96F0-4077-A278-0F3FB5C104D3}" type="slidenum">
              <a:rPr lang="sv-SE" noProof="0" smtClean="0"/>
              <a:t>12</a:t>
            </a:fld>
            <a:endParaRPr lang="sv-SE" noProof="0" dirty="0"/>
          </a:p>
        </p:txBody>
      </p:sp>
    </p:spTree>
    <p:extLst>
      <p:ext uri="{BB962C8B-B14F-4D97-AF65-F5344CB8AC3E}">
        <p14:creationId xmlns:p14="http://schemas.microsoft.com/office/powerpoint/2010/main" val="381791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740CCC7-9BD1-4F3F-8278-2DB54FF42C2D}"/>
              </a:ext>
            </a:extLst>
          </p:cNvPr>
          <p:cNvSpPr>
            <a:spLocks noGrp="1"/>
          </p:cNvSpPr>
          <p:nvPr>
            <p:ph type="title"/>
          </p:nvPr>
        </p:nvSpPr>
        <p:spPr/>
        <p:txBody>
          <a:bodyPr/>
          <a:lstStyle/>
          <a:p>
            <a:r>
              <a:rPr lang="sv-SE" dirty="0"/>
              <a:t>Medlemsavgift, Lotterier och arbeten</a:t>
            </a:r>
          </a:p>
        </p:txBody>
      </p:sp>
      <p:sp>
        <p:nvSpPr>
          <p:cNvPr id="7" name="textruta 6">
            <a:extLst>
              <a:ext uri="{FF2B5EF4-FFF2-40B4-BE49-F238E27FC236}">
                <a16:creationId xmlns:a16="http://schemas.microsoft.com/office/drawing/2014/main" id="{F2331048-51D2-49F0-BF48-27DC9B8A889E}"/>
              </a:ext>
            </a:extLst>
          </p:cNvPr>
          <p:cNvSpPr txBox="1"/>
          <p:nvPr/>
        </p:nvSpPr>
        <p:spPr>
          <a:xfrm>
            <a:off x="1096994" y="1737361"/>
            <a:ext cx="9929569" cy="5078313"/>
          </a:xfrm>
          <a:prstGeom prst="rect">
            <a:avLst/>
          </a:prstGeom>
          <a:noFill/>
        </p:spPr>
        <p:txBody>
          <a:bodyPr wrap="square" rtlCol="0">
            <a:spAutoFit/>
          </a:bodyPr>
          <a:lstStyle/>
          <a:p>
            <a:r>
              <a:rPr lang="sv-SE" b="1" dirty="0"/>
              <a:t>Medlemsavgift:</a:t>
            </a:r>
          </a:p>
          <a:p>
            <a:r>
              <a:rPr lang="sv-SE" dirty="0"/>
              <a:t>200 kr 8-14 år (t.o.m. året de fyller 14år) </a:t>
            </a:r>
          </a:p>
          <a:p>
            <a:r>
              <a:rPr lang="sv-SE" dirty="0"/>
              <a:t>300 kr Aktiv senior – från 15 år och äldre</a:t>
            </a:r>
          </a:p>
          <a:p>
            <a:r>
              <a:rPr lang="sv-SE" dirty="0"/>
              <a:t>300 kr Ledare</a:t>
            </a:r>
          </a:p>
          <a:p>
            <a:r>
              <a:rPr lang="sv-SE" dirty="0"/>
              <a:t>600 kr Familjemedlemskap – barn/ungdom t.o.m. 14 år som bor på samma adress. </a:t>
            </a:r>
          </a:p>
          <a:p>
            <a:r>
              <a:rPr lang="sv-SE" b="1" dirty="0"/>
              <a:t>Träningsavgift:</a:t>
            </a:r>
          </a:p>
          <a:p>
            <a:r>
              <a:rPr lang="sv-SE" dirty="0"/>
              <a:t>300 kr 8-10 år</a:t>
            </a:r>
          </a:p>
          <a:p>
            <a:r>
              <a:rPr lang="sv-SE" dirty="0"/>
              <a:t>400 kr fr.o.m. 11 år och äldre</a:t>
            </a:r>
            <a:br>
              <a:rPr lang="sv-SE" sz="1400" dirty="0"/>
            </a:br>
            <a:br>
              <a:rPr lang="sv-SE" dirty="0"/>
            </a:br>
            <a:r>
              <a:rPr lang="sv-SE" dirty="0"/>
              <a:t>Varje aktiv fotbollsungdom i vår förening kostar ca 1200 kr/år i planhyror, domararvoden, material mm. </a:t>
            </a:r>
            <a:br>
              <a:rPr lang="sv-SE" dirty="0"/>
            </a:br>
            <a:r>
              <a:rPr lang="sv-SE" dirty="0"/>
              <a:t>Detta innebär att alla lag behöver hjälpa till med att få in pengar till föreningen och detta görs genom arbete som att stå i kiosk/grill under matcher/arrangemang, centrumstädning, stadslopp, marknad/tivoli, julkalenderförsäljning, lotterier mm.</a:t>
            </a:r>
          </a:p>
          <a:p>
            <a:endParaRPr lang="sv-SE" dirty="0"/>
          </a:p>
          <a:p>
            <a:r>
              <a:rPr lang="sv-SE" dirty="0"/>
              <a:t>Vi försöker dela upp uppgifterna så jämnt som möjligt mellan lagen och meddelar ledarna detta på våren. </a:t>
            </a:r>
          </a:p>
          <a:p>
            <a:endParaRPr lang="sv-SE" dirty="0"/>
          </a:p>
          <a:p>
            <a:endParaRPr lang="sv-SE" dirty="0"/>
          </a:p>
        </p:txBody>
      </p:sp>
      <p:sp>
        <p:nvSpPr>
          <p:cNvPr id="10" name="Platshållare för sidfot 9">
            <a:extLst>
              <a:ext uri="{FF2B5EF4-FFF2-40B4-BE49-F238E27FC236}">
                <a16:creationId xmlns:a16="http://schemas.microsoft.com/office/drawing/2014/main" id="{75911220-3FB2-4010-9816-77D9029B19DE}"/>
              </a:ext>
            </a:extLst>
          </p:cNvPr>
          <p:cNvSpPr>
            <a:spLocks noGrp="1"/>
          </p:cNvSpPr>
          <p:nvPr>
            <p:ph type="ftr" sz="quarter" idx="11"/>
          </p:nvPr>
        </p:nvSpPr>
        <p:spPr/>
        <p:txBody>
          <a:bodyPr/>
          <a:lstStyle/>
          <a:p>
            <a:pPr rtl="0"/>
            <a:r>
              <a:rPr lang="sv-SE" noProof="0"/>
              <a:t>Ungdomsledare SSK</a:t>
            </a:r>
            <a:endParaRPr lang="sv-SE" noProof="0" dirty="0"/>
          </a:p>
        </p:txBody>
      </p:sp>
      <p:sp>
        <p:nvSpPr>
          <p:cNvPr id="11" name="Platshållare för bildnummer 10">
            <a:extLst>
              <a:ext uri="{FF2B5EF4-FFF2-40B4-BE49-F238E27FC236}">
                <a16:creationId xmlns:a16="http://schemas.microsoft.com/office/drawing/2014/main" id="{01B8F001-597A-4B3D-96D3-EADEC1E1697F}"/>
              </a:ext>
            </a:extLst>
          </p:cNvPr>
          <p:cNvSpPr>
            <a:spLocks noGrp="1"/>
          </p:cNvSpPr>
          <p:nvPr>
            <p:ph type="sldNum" sz="quarter" idx="12"/>
          </p:nvPr>
        </p:nvSpPr>
        <p:spPr/>
        <p:txBody>
          <a:bodyPr/>
          <a:lstStyle/>
          <a:p>
            <a:pPr rtl="0"/>
            <a:fld id="{7DC1BBB0-96F0-4077-A278-0F3FB5C104D3}" type="slidenum">
              <a:rPr lang="sv-SE" noProof="0" smtClean="0"/>
              <a:t>13</a:t>
            </a:fld>
            <a:endParaRPr lang="sv-SE" noProof="0" dirty="0"/>
          </a:p>
        </p:txBody>
      </p:sp>
    </p:spTree>
    <p:extLst>
      <p:ext uri="{BB962C8B-B14F-4D97-AF65-F5344CB8AC3E}">
        <p14:creationId xmlns:p14="http://schemas.microsoft.com/office/powerpoint/2010/main" val="286258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Föräldraansvar</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3416320"/>
          </a:xfrm>
          <a:prstGeom prst="rect">
            <a:avLst/>
          </a:prstGeom>
          <a:noFill/>
        </p:spPr>
        <p:txBody>
          <a:bodyPr wrap="square" rtlCol="0">
            <a:spAutoFit/>
          </a:bodyPr>
          <a:lstStyle/>
          <a:p>
            <a:r>
              <a:rPr lang="sv-SE" dirty="0"/>
              <a:t>Som tränare för ett lag kan det lätt bli många uppgifter men för att underlätta så är det viktigt att ni får hjälp från spelarnas föräldrar.</a:t>
            </a:r>
          </a:p>
          <a:p>
            <a:endParaRPr lang="sv-SE" dirty="0"/>
          </a:p>
          <a:p>
            <a:r>
              <a:rPr lang="sv-SE" dirty="0"/>
              <a:t>Förslag på ansvarsområden som kan delegeras:</a:t>
            </a:r>
          </a:p>
          <a:p>
            <a:endParaRPr lang="sv-SE" dirty="0"/>
          </a:p>
          <a:p>
            <a:pPr marL="285750" indent="-285750">
              <a:buFont typeface="Arial" panose="020B0604020202020204" pitchFamily="34" charset="0"/>
              <a:buChar char="•"/>
            </a:pPr>
            <a:r>
              <a:rPr lang="sv-SE" dirty="0"/>
              <a:t>Kioskansvarig</a:t>
            </a:r>
          </a:p>
          <a:p>
            <a:pPr marL="285750" indent="-285750">
              <a:buFont typeface="Arial" panose="020B0604020202020204" pitchFamily="34" charset="0"/>
              <a:buChar char="•"/>
            </a:pPr>
            <a:r>
              <a:rPr lang="sv-SE" dirty="0" err="1"/>
              <a:t>Tvättansvarig</a:t>
            </a:r>
            <a:endParaRPr lang="sv-SE" dirty="0"/>
          </a:p>
          <a:p>
            <a:pPr marL="285750" indent="-285750">
              <a:buFont typeface="Arial" panose="020B0604020202020204" pitchFamily="34" charset="0"/>
              <a:buChar char="•"/>
            </a:pPr>
            <a:r>
              <a:rPr lang="sv-SE" dirty="0"/>
              <a:t>Lotteri/arbetsansvarig</a:t>
            </a:r>
          </a:p>
          <a:p>
            <a:pPr marL="285750" indent="-285750">
              <a:buFont typeface="Arial" panose="020B0604020202020204" pitchFamily="34" charset="0"/>
              <a:buChar char="•"/>
            </a:pPr>
            <a:r>
              <a:rPr lang="sv-SE" dirty="0"/>
              <a:t>Trivselgrupp</a:t>
            </a:r>
          </a:p>
          <a:p>
            <a:pPr marL="285750" indent="-285750">
              <a:buFont typeface="Arial" panose="020B0604020202020204" pitchFamily="34" charset="0"/>
              <a:buChar char="•"/>
            </a:pPr>
            <a:r>
              <a:rPr lang="sv-SE" dirty="0"/>
              <a:t>Kassör för lagkassa</a:t>
            </a:r>
          </a:p>
          <a:p>
            <a:endParaRPr lang="sv-SE" dirty="0"/>
          </a:p>
          <a:p>
            <a:r>
              <a:rPr lang="sv-SE" dirty="0"/>
              <a:t>Har ni svårt att få föräldrar att engagera er så kontakta US så försöker vi hjälpa till vid t ex ett föräldramöte.</a:t>
            </a:r>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pPr rtl="0"/>
            <a:r>
              <a:rPr lang="sv-SE" noProof="0"/>
              <a:t>Ungdomsledare SSK</a:t>
            </a:r>
            <a:endParaRPr lang="sv-SE" noProof="0" dirty="0"/>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14</a:t>
            </a:fld>
            <a:endParaRPr lang="sv-SE" noProof="0" dirty="0"/>
          </a:p>
        </p:txBody>
      </p:sp>
    </p:spTree>
    <p:extLst>
      <p:ext uri="{BB962C8B-B14F-4D97-AF65-F5344CB8AC3E}">
        <p14:creationId xmlns:p14="http://schemas.microsoft.com/office/powerpoint/2010/main" val="207239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FDDA8CE-E1E0-4A97-A1D5-D45F65FFD269}"/>
              </a:ext>
            </a:extLst>
          </p:cNvPr>
          <p:cNvSpPr>
            <a:spLocks noGrp="1"/>
          </p:cNvSpPr>
          <p:nvPr>
            <p:ph type="title"/>
          </p:nvPr>
        </p:nvSpPr>
        <p:spPr/>
        <p:txBody>
          <a:bodyPr/>
          <a:lstStyle/>
          <a:p>
            <a:r>
              <a:rPr lang="sv-SE" dirty="0"/>
              <a:t>Kontaktpersoner </a:t>
            </a:r>
          </a:p>
        </p:txBody>
      </p:sp>
      <p:sp>
        <p:nvSpPr>
          <p:cNvPr id="3" name="Platshållare för sidfot 2">
            <a:extLst>
              <a:ext uri="{FF2B5EF4-FFF2-40B4-BE49-F238E27FC236}">
                <a16:creationId xmlns:a16="http://schemas.microsoft.com/office/drawing/2014/main" id="{56E9962D-FD10-47EC-92E9-09D3FBF7D2FB}"/>
              </a:ext>
            </a:extLst>
          </p:cNvPr>
          <p:cNvSpPr>
            <a:spLocks noGrp="1"/>
          </p:cNvSpPr>
          <p:nvPr>
            <p:ph type="ftr" sz="quarter" idx="11"/>
          </p:nvPr>
        </p:nvSpPr>
        <p:spPr/>
        <p:txBody>
          <a:bodyPr/>
          <a:lstStyle/>
          <a:p>
            <a:pPr rtl="0"/>
            <a:r>
              <a:rPr lang="sv-SE" noProof="0"/>
              <a:t>Ungdomsledare SSK</a:t>
            </a:r>
            <a:endParaRPr lang="sv-SE" noProof="0" dirty="0"/>
          </a:p>
        </p:txBody>
      </p:sp>
      <p:sp>
        <p:nvSpPr>
          <p:cNvPr id="4" name="Platshållare för bildnummer 3">
            <a:extLst>
              <a:ext uri="{FF2B5EF4-FFF2-40B4-BE49-F238E27FC236}">
                <a16:creationId xmlns:a16="http://schemas.microsoft.com/office/drawing/2014/main" id="{9B1A7E42-E2AC-4AFF-88D9-9B6495940A64}"/>
              </a:ext>
            </a:extLst>
          </p:cNvPr>
          <p:cNvSpPr>
            <a:spLocks noGrp="1"/>
          </p:cNvSpPr>
          <p:nvPr>
            <p:ph type="sldNum" sz="quarter" idx="12"/>
          </p:nvPr>
        </p:nvSpPr>
        <p:spPr/>
        <p:txBody>
          <a:bodyPr/>
          <a:lstStyle/>
          <a:p>
            <a:pPr rtl="0"/>
            <a:fld id="{7DC1BBB0-96F0-4077-A278-0F3FB5C104D3}" type="slidenum">
              <a:rPr lang="sv-SE" noProof="0" smtClean="0"/>
              <a:t>15</a:t>
            </a:fld>
            <a:endParaRPr lang="sv-SE" noProof="0" dirty="0"/>
          </a:p>
        </p:txBody>
      </p:sp>
      <p:sp>
        <p:nvSpPr>
          <p:cNvPr id="5" name="textruta 4">
            <a:extLst>
              <a:ext uri="{FF2B5EF4-FFF2-40B4-BE49-F238E27FC236}">
                <a16:creationId xmlns:a16="http://schemas.microsoft.com/office/drawing/2014/main" id="{FAD71742-E398-462D-895E-44529561C69B}"/>
              </a:ext>
            </a:extLst>
          </p:cNvPr>
          <p:cNvSpPr txBox="1"/>
          <p:nvPr/>
        </p:nvSpPr>
        <p:spPr>
          <a:xfrm>
            <a:off x="1063391" y="2132856"/>
            <a:ext cx="10112569" cy="3139321"/>
          </a:xfrm>
          <a:prstGeom prst="rect">
            <a:avLst/>
          </a:prstGeom>
          <a:noFill/>
        </p:spPr>
        <p:txBody>
          <a:bodyPr wrap="square" rtlCol="0">
            <a:spAutoFit/>
          </a:bodyPr>
          <a:lstStyle/>
          <a:p>
            <a:r>
              <a:rPr lang="sv-SE" b="1" dirty="0"/>
              <a:t>Ungdomssektionen 2026	Telefon			Mail							Ansvarsområde</a:t>
            </a:r>
            <a:r>
              <a:rPr lang="sv-SE" dirty="0"/>
              <a:t>	</a:t>
            </a:r>
          </a:p>
          <a:p>
            <a:r>
              <a:rPr lang="sv-SE" dirty="0"/>
              <a:t>										</a:t>
            </a:r>
            <a:r>
              <a:rPr lang="sv-SE" b="1" dirty="0">
                <a:hlinkClick r:id="rId2"/>
              </a:rPr>
              <a:t>ungdom@safflesk.se</a:t>
            </a:r>
            <a:endParaRPr lang="sv-SE" b="1" dirty="0"/>
          </a:p>
          <a:p>
            <a:r>
              <a:rPr lang="sv-SE" dirty="0"/>
              <a:t>Martin Grimberg Löfgren	070-921 97 34		</a:t>
            </a:r>
            <a:r>
              <a:rPr lang="sv-SE" dirty="0">
                <a:hlinkClick r:id="rId3"/>
              </a:rPr>
              <a:t>martin.lofgren@kau.se</a:t>
            </a:r>
            <a:r>
              <a:rPr lang="sv-SE" dirty="0"/>
              <a:t>			Ordförande</a:t>
            </a:r>
          </a:p>
          <a:p>
            <a:r>
              <a:rPr lang="sv-SE" dirty="0"/>
              <a:t>Lasse Gävert				070-565 07 19		</a:t>
            </a:r>
            <a:r>
              <a:rPr lang="sv-SE" dirty="0">
                <a:hlinkClick r:id="rId4"/>
              </a:rPr>
              <a:t>lasse.gavert@telia.com</a:t>
            </a:r>
            <a:r>
              <a:rPr lang="sv-SE" dirty="0"/>
              <a:t>			FUIF</a:t>
            </a:r>
          </a:p>
          <a:p>
            <a:r>
              <a:rPr lang="sv-SE" dirty="0"/>
              <a:t>Pär Blixt					073-319 44 94		</a:t>
            </a:r>
            <a:r>
              <a:rPr lang="sv-SE" dirty="0">
                <a:hlinkClick r:id="rId5"/>
              </a:rPr>
              <a:t>pelle.blixt@gmail.com</a:t>
            </a:r>
            <a:r>
              <a:rPr lang="sv-SE" dirty="0"/>
              <a:t>			FUIF</a:t>
            </a:r>
            <a:endParaRPr lang="sv-SE" b="1" dirty="0"/>
          </a:p>
          <a:p>
            <a:r>
              <a:rPr lang="sv-SE" dirty="0"/>
              <a:t>																	Arrangemang</a:t>
            </a:r>
          </a:p>
          <a:p>
            <a:r>
              <a:rPr lang="sv-SE" dirty="0"/>
              <a:t>																	Ekonomi</a:t>
            </a:r>
          </a:p>
          <a:p>
            <a:r>
              <a:rPr lang="sv-SE" dirty="0"/>
              <a:t>																	Planbokningar</a:t>
            </a:r>
          </a:p>
          <a:p>
            <a:r>
              <a:rPr lang="sv-SE" dirty="0"/>
              <a:t>																	Material</a:t>
            </a:r>
          </a:p>
          <a:p>
            <a:endParaRPr lang="sv-SE" dirty="0"/>
          </a:p>
          <a:p>
            <a:r>
              <a:rPr lang="sv-SE" b="1" dirty="0"/>
              <a:t>Kansliet					0533-144 10		kansli@safflesk.se</a:t>
            </a:r>
          </a:p>
        </p:txBody>
      </p:sp>
    </p:spTree>
    <p:extLst>
      <p:ext uri="{BB962C8B-B14F-4D97-AF65-F5344CB8AC3E}">
        <p14:creationId xmlns:p14="http://schemas.microsoft.com/office/powerpoint/2010/main" val="893553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Återblick">
  <a:themeElements>
    <a:clrScheme name="Återblick">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Återblick">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Återblick">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tema">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tema">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1218</TotalTime>
  <Words>2127</Words>
  <Application>Microsoft Office PowerPoint</Application>
  <PresentationFormat>Anpassad</PresentationFormat>
  <Paragraphs>168</Paragraphs>
  <Slides>15</Slides>
  <Notes>4</Notes>
  <HiddenSlides>0</HiddenSlides>
  <MMClips>0</MMClips>
  <ScaleCrop>false</ScaleCrop>
  <HeadingPairs>
    <vt:vector size="6" baseType="variant">
      <vt:variant>
        <vt:lpstr>Använt teckensnitt</vt:lpstr>
      </vt:variant>
      <vt:variant>
        <vt:i4>4</vt:i4>
      </vt:variant>
      <vt:variant>
        <vt:lpstr>Tema</vt:lpstr>
      </vt:variant>
      <vt:variant>
        <vt:i4>1</vt:i4>
      </vt:variant>
      <vt:variant>
        <vt:lpstr>Bildrubriker</vt:lpstr>
      </vt:variant>
      <vt:variant>
        <vt:i4>15</vt:i4>
      </vt:variant>
    </vt:vector>
  </HeadingPairs>
  <TitlesOfParts>
    <vt:vector size="20" baseType="lpstr">
      <vt:lpstr>Arial</vt:lpstr>
      <vt:lpstr>Calibri</vt:lpstr>
      <vt:lpstr>Calibri Light</vt:lpstr>
      <vt:lpstr>Euphemia</vt:lpstr>
      <vt:lpstr>Återblick</vt:lpstr>
      <vt:lpstr>Säffle Sportklubb</vt:lpstr>
      <vt:lpstr>Information och tips till dig som är ungdomsledare i Säffle SK</vt:lpstr>
      <vt:lpstr>Värdegrunder</vt:lpstr>
      <vt:lpstr>PowerPoint-presentation</vt:lpstr>
      <vt:lpstr>Hemsida</vt:lpstr>
      <vt:lpstr>PowerPoint-presentation</vt:lpstr>
      <vt:lpstr>Träningar</vt:lpstr>
      <vt:lpstr>Matcher/cuper</vt:lpstr>
      <vt:lpstr>Närvarorapportering och register</vt:lpstr>
      <vt:lpstr>Utrustning</vt:lpstr>
      <vt:lpstr>Utbildning</vt:lpstr>
      <vt:lpstr>Ledare</vt:lpstr>
      <vt:lpstr>Medlemsavgift, Lotterier och arbeten</vt:lpstr>
      <vt:lpstr>Föräldraansvar</vt:lpstr>
      <vt:lpstr>Kontaktpersoner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Säffle sportklubb</dc:title>
  <dc:creator>Ulrica Wittemyr</dc:creator>
  <cp:lastModifiedBy>Kansli Säffle SK</cp:lastModifiedBy>
  <cp:revision>63</cp:revision>
  <cp:lastPrinted>2026-03-12T17:20:57Z</cp:lastPrinted>
  <dcterms:created xsi:type="dcterms:W3CDTF">2020-01-09T10:44:14Z</dcterms:created>
  <dcterms:modified xsi:type="dcterms:W3CDTF">2026-03-12T17:21:04Z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