
<file path=[Content_Types].xml><?xml version="1.0" encoding="utf-8"?>
<Types xmlns="http://schemas.openxmlformats.org/package/2006/content-types">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3" r:id="rId1"/>
  </p:sldMasterIdLst>
  <p:notesMasterIdLst>
    <p:notesMasterId r:id="rId13"/>
  </p:notesMasterIdLst>
  <p:handoutMasterIdLst>
    <p:handoutMasterId r:id="rId14"/>
  </p:handoutMasterIdLst>
  <p:sldIdLst>
    <p:sldId id="256" r:id="rId2"/>
    <p:sldId id="267" r:id="rId3"/>
    <p:sldId id="275" r:id="rId4"/>
    <p:sldId id="282" r:id="rId5"/>
    <p:sldId id="280" r:id="rId6"/>
    <p:sldId id="273" r:id="rId7"/>
    <p:sldId id="279" r:id="rId8"/>
    <p:sldId id="284" r:id="rId9"/>
    <p:sldId id="278" r:id="rId10"/>
    <p:sldId id="285" r:id="rId11"/>
    <p:sldId id="276" r:id="rId12"/>
  </p:sldIdLst>
  <p:sldSz cx="12188825" cy="6858000"/>
  <p:notesSz cx="6800850" cy="99329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5" pos="3839">
          <p15:clr>
            <a:srgbClr val="A4A3A4"/>
          </p15:clr>
        </p15:guide>
        <p15:guide id="6" pos="1007">
          <p15:clr>
            <a:srgbClr val="A4A3A4"/>
          </p15:clr>
        </p15:guide>
      </p15:sldGuideLst>
    </p:ext>
    <p:ext uri="{2D200454-40CA-4A62-9FC3-DE9A4176ACB9}">
      <p15:notesGuideLst xmlns:p15="http://schemas.microsoft.com/office/powerpoint/2012/main">
        <p15:guide id="1" orient="horz" pos="3129" userDrawn="1">
          <p15:clr>
            <a:srgbClr val="A4A3A4"/>
          </p15:clr>
        </p15:guide>
        <p15:guide id="2" pos="214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8135D-7640-4557-BA12-A43F8F4F48C2}" v="26" dt="2026-03-11T15:14:05.798"/>
  </p1510:revLst>
</p1510:revInfo>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4" autoAdjust="0"/>
    <p:restoredTop sz="94660"/>
  </p:normalViewPr>
  <p:slideViewPr>
    <p:cSldViewPr showGuides="1">
      <p:cViewPr varScale="1">
        <p:scale>
          <a:sx n="57" d="100"/>
          <a:sy n="57" d="100"/>
        </p:scale>
        <p:origin x="78" y="1260"/>
      </p:cViewPr>
      <p:guideLst>
        <p:guide orient="horz" pos="2160"/>
        <p:guide pos="3839"/>
        <p:guide pos="1007"/>
      </p:guideLst>
    </p:cSldViewPr>
  </p:slideViewPr>
  <p:notesTextViewPr>
    <p:cViewPr>
      <p:scale>
        <a:sx n="1" d="1"/>
        <a:sy n="1" d="1"/>
      </p:scale>
      <p:origin x="0" y="0"/>
    </p:cViewPr>
  </p:notesTextViewPr>
  <p:notesViewPr>
    <p:cSldViewPr showGuides="1">
      <p:cViewPr varScale="1">
        <p:scale>
          <a:sx n="88" d="100"/>
          <a:sy n="88" d="100"/>
        </p:scale>
        <p:origin x="3072" y="66"/>
      </p:cViewPr>
      <p:guideLst>
        <p:guide orient="horz" pos="3129"/>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nsli Säffle SK" userId="23acd6596e9a1b14" providerId="LiveId" clId="{AEA5ADD6-2BA4-44B4-9529-FFDA6122B91D}"/>
    <pc:docChg chg="custSel modSld modNotesMaster modHandout">
      <pc:chgData name="Kansli Säffle SK" userId="23acd6596e9a1b14" providerId="LiveId" clId="{AEA5ADD6-2BA4-44B4-9529-FFDA6122B91D}" dt="2026-03-18T13:25:25.265" v="921" actId="20577"/>
      <pc:docMkLst>
        <pc:docMk/>
      </pc:docMkLst>
      <pc:sldChg chg="modSp mod">
        <pc:chgData name="Kansli Säffle SK" userId="23acd6596e9a1b14" providerId="LiveId" clId="{AEA5ADD6-2BA4-44B4-9529-FFDA6122B91D}" dt="2026-03-11T14:29:17.908" v="554" actId="20577"/>
        <pc:sldMkLst>
          <pc:docMk/>
          <pc:sldMk cId="506761459" sldId="256"/>
        </pc:sldMkLst>
        <pc:spChg chg="mod">
          <ac:chgData name="Kansli Säffle SK" userId="23acd6596e9a1b14" providerId="LiveId" clId="{AEA5ADD6-2BA4-44B4-9529-FFDA6122B91D}" dt="2026-03-11T14:29:17.908" v="554" actId="20577"/>
          <ac:spMkLst>
            <pc:docMk/>
            <pc:sldMk cId="506761459" sldId="256"/>
            <ac:spMk id="3" creationId="{00000000-0000-0000-0000-000000000000}"/>
          </ac:spMkLst>
        </pc:spChg>
      </pc:sldChg>
      <pc:sldChg chg="modSp mod">
        <pc:chgData name="Kansli Säffle SK" userId="23acd6596e9a1b14" providerId="LiveId" clId="{AEA5ADD6-2BA4-44B4-9529-FFDA6122B91D}" dt="2026-03-11T15:14:07.963" v="919" actId="20577"/>
        <pc:sldMkLst>
          <pc:docMk/>
          <pc:sldMk cId="1720426387" sldId="267"/>
        </pc:sldMkLst>
        <pc:spChg chg="mod">
          <ac:chgData name="Kansli Säffle SK" userId="23acd6596e9a1b14" providerId="LiveId" clId="{AEA5ADD6-2BA4-44B4-9529-FFDA6122B91D}" dt="2026-03-11T14:30:15.920" v="568" actId="20577"/>
          <ac:spMkLst>
            <pc:docMk/>
            <pc:sldMk cId="1720426387" sldId="267"/>
            <ac:spMk id="13" creationId="{00000000-0000-0000-0000-000000000000}"/>
          </ac:spMkLst>
        </pc:spChg>
        <pc:spChg chg="mod">
          <ac:chgData name="Kansli Säffle SK" userId="23acd6596e9a1b14" providerId="LiveId" clId="{AEA5ADD6-2BA4-44B4-9529-FFDA6122B91D}" dt="2026-03-11T15:14:07.963" v="919" actId="20577"/>
          <ac:spMkLst>
            <pc:docMk/>
            <pc:sldMk cId="1720426387" sldId="267"/>
            <ac:spMk id="14" creationId="{00000000-0000-0000-0000-000000000000}"/>
          </ac:spMkLst>
        </pc:spChg>
      </pc:sldChg>
      <pc:sldChg chg="modSp mod">
        <pc:chgData name="Kansli Säffle SK" userId="23acd6596e9a1b14" providerId="LiveId" clId="{AEA5ADD6-2BA4-44B4-9529-FFDA6122B91D}" dt="2026-03-11T14:41:34.085" v="757"/>
        <pc:sldMkLst>
          <pc:docMk/>
          <pc:sldMk cId="3880279241" sldId="273"/>
        </pc:sldMkLst>
        <pc:spChg chg="mod">
          <ac:chgData name="Kansli Säffle SK" userId="23acd6596e9a1b14" providerId="LiveId" clId="{AEA5ADD6-2BA4-44B4-9529-FFDA6122B91D}" dt="2026-03-11T14:41:34.085" v="757"/>
          <ac:spMkLst>
            <pc:docMk/>
            <pc:sldMk cId="3880279241" sldId="273"/>
            <ac:spMk id="3" creationId="{6CF4FA3F-C02B-4B36-A3EB-8A10E049239D}"/>
          </ac:spMkLst>
        </pc:spChg>
      </pc:sldChg>
      <pc:sldChg chg="modSp mod">
        <pc:chgData name="Kansli Säffle SK" userId="23acd6596e9a1b14" providerId="LiveId" clId="{AEA5ADD6-2BA4-44B4-9529-FFDA6122B91D}" dt="2026-03-11T14:32:42.186" v="610" actId="20577"/>
        <pc:sldMkLst>
          <pc:docMk/>
          <pc:sldMk cId="1120561052" sldId="275"/>
        </pc:sldMkLst>
        <pc:spChg chg="mod">
          <ac:chgData name="Kansli Säffle SK" userId="23acd6596e9a1b14" providerId="LiveId" clId="{AEA5ADD6-2BA4-44B4-9529-FFDA6122B91D}" dt="2026-03-11T14:32:42.186" v="610" actId="20577"/>
          <ac:spMkLst>
            <pc:docMk/>
            <pc:sldMk cId="1120561052" sldId="275"/>
            <ac:spMk id="3" creationId="{842DB713-EAD1-42B5-A186-31C34CB2C80A}"/>
          </ac:spMkLst>
        </pc:spChg>
      </pc:sldChg>
      <pc:sldChg chg="modSp mod">
        <pc:chgData name="Kansli Säffle SK" userId="23acd6596e9a1b14" providerId="LiveId" clId="{AEA5ADD6-2BA4-44B4-9529-FFDA6122B91D}" dt="2026-03-11T14:59:32.794" v="896" actId="20577"/>
        <pc:sldMkLst>
          <pc:docMk/>
          <pc:sldMk cId="893553625" sldId="276"/>
        </pc:sldMkLst>
        <pc:spChg chg="mod">
          <ac:chgData name="Kansli Säffle SK" userId="23acd6596e9a1b14" providerId="LiveId" clId="{AEA5ADD6-2BA4-44B4-9529-FFDA6122B91D}" dt="2026-03-11T14:59:32.794" v="896" actId="20577"/>
          <ac:spMkLst>
            <pc:docMk/>
            <pc:sldMk cId="893553625" sldId="276"/>
            <ac:spMk id="5" creationId="{FAD71742-E398-462D-895E-44529561C69B}"/>
          </ac:spMkLst>
        </pc:spChg>
      </pc:sldChg>
      <pc:sldChg chg="modSp mod">
        <pc:chgData name="Kansli Säffle SK" userId="23acd6596e9a1b14" providerId="LiveId" clId="{AEA5ADD6-2BA4-44B4-9529-FFDA6122B91D}" dt="2026-03-11T15:12:59.729" v="915" actId="20577"/>
        <pc:sldMkLst>
          <pc:docMk/>
          <pc:sldMk cId="2072392690" sldId="278"/>
        </pc:sldMkLst>
        <pc:spChg chg="mod">
          <ac:chgData name="Kansli Säffle SK" userId="23acd6596e9a1b14" providerId="LiveId" clId="{AEA5ADD6-2BA4-44B4-9529-FFDA6122B91D}" dt="2026-03-11T15:12:59.729" v="915" actId="20577"/>
          <ac:spMkLst>
            <pc:docMk/>
            <pc:sldMk cId="2072392690" sldId="278"/>
            <ac:spMk id="2" creationId="{064B9288-D5E8-43A9-BEFF-02551794FD04}"/>
          </ac:spMkLst>
        </pc:spChg>
        <pc:spChg chg="mod">
          <ac:chgData name="Kansli Säffle SK" userId="23acd6596e9a1b14" providerId="LiveId" clId="{AEA5ADD6-2BA4-44B4-9529-FFDA6122B91D}" dt="2026-03-11T14:57:07.434" v="855" actId="207"/>
          <ac:spMkLst>
            <pc:docMk/>
            <pc:sldMk cId="2072392690" sldId="278"/>
            <ac:spMk id="3" creationId="{842DB713-EAD1-42B5-A186-31C34CB2C80A}"/>
          </ac:spMkLst>
        </pc:spChg>
      </pc:sldChg>
      <pc:sldChg chg="modSp mod">
        <pc:chgData name="Kansli Säffle SK" userId="23acd6596e9a1b14" providerId="LiveId" clId="{AEA5ADD6-2BA4-44B4-9529-FFDA6122B91D}" dt="2026-03-11T14:46:45.495" v="784" actId="20577"/>
        <pc:sldMkLst>
          <pc:docMk/>
          <pc:sldMk cId="894741619" sldId="279"/>
        </pc:sldMkLst>
        <pc:spChg chg="mod">
          <ac:chgData name="Kansli Säffle SK" userId="23acd6596e9a1b14" providerId="LiveId" clId="{AEA5ADD6-2BA4-44B4-9529-FFDA6122B91D}" dt="2026-03-11T14:46:45.495" v="784" actId="20577"/>
          <ac:spMkLst>
            <pc:docMk/>
            <pc:sldMk cId="894741619" sldId="279"/>
            <ac:spMk id="3" creationId="{842DB713-EAD1-42B5-A186-31C34CB2C80A}"/>
          </ac:spMkLst>
        </pc:spChg>
      </pc:sldChg>
      <pc:sldChg chg="modSp mod">
        <pc:chgData name="Kansli Säffle SK" userId="23acd6596e9a1b14" providerId="LiveId" clId="{AEA5ADD6-2BA4-44B4-9529-FFDA6122B91D}" dt="2026-03-11T15:11:54.518" v="913"/>
        <pc:sldMkLst>
          <pc:docMk/>
          <pc:sldMk cId="2761686164" sldId="280"/>
        </pc:sldMkLst>
        <pc:spChg chg="mod">
          <ac:chgData name="Kansli Säffle SK" userId="23acd6596e9a1b14" providerId="LiveId" clId="{AEA5ADD6-2BA4-44B4-9529-FFDA6122B91D}" dt="2026-03-11T15:11:54.518" v="913"/>
          <ac:spMkLst>
            <pc:docMk/>
            <pc:sldMk cId="2761686164" sldId="280"/>
            <ac:spMk id="3" creationId="{842DB713-EAD1-42B5-A186-31C34CB2C80A}"/>
          </ac:spMkLst>
        </pc:spChg>
      </pc:sldChg>
      <pc:sldChg chg="modSp mod">
        <pc:chgData name="Kansli Säffle SK" userId="23acd6596e9a1b14" providerId="LiveId" clId="{AEA5ADD6-2BA4-44B4-9529-FFDA6122B91D}" dt="2026-03-11T14:34:09.655" v="637" actId="20577"/>
        <pc:sldMkLst>
          <pc:docMk/>
          <pc:sldMk cId="2846670064" sldId="282"/>
        </pc:sldMkLst>
        <pc:spChg chg="mod">
          <ac:chgData name="Kansli Säffle SK" userId="23acd6596e9a1b14" providerId="LiveId" clId="{AEA5ADD6-2BA4-44B4-9529-FFDA6122B91D}" dt="2026-03-11T14:34:09.655" v="637" actId="20577"/>
          <ac:spMkLst>
            <pc:docMk/>
            <pc:sldMk cId="2846670064" sldId="282"/>
            <ac:spMk id="3" creationId="{842DB713-EAD1-42B5-A186-31C34CB2C80A}"/>
          </ac:spMkLst>
        </pc:spChg>
      </pc:sldChg>
      <pc:sldChg chg="modSp mod">
        <pc:chgData name="Kansli Säffle SK" userId="23acd6596e9a1b14" providerId="LiveId" clId="{AEA5ADD6-2BA4-44B4-9529-FFDA6122B91D}" dt="2026-03-18T13:25:25.265" v="921" actId="20577"/>
        <pc:sldMkLst>
          <pc:docMk/>
          <pc:sldMk cId="2862587326" sldId="284"/>
        </pc:sldMkLst>
        <pc:spChg chg="mod">
          <ac:chgData name="Kansli Säffle SK" userId="23acd6596e9a1b14" providerId="LiveId" clId="{AEA5ADD6-2BA4-44B4-9529-FFDA6122B91D}" dt="2026-03-11T14:31:34.670" v="595" actId="20577"/>
          <ac:spMkLst>
            <pc:docMk/>
            <pc:sldMk cId="2862587326" sldId="284"/>
            <ac:spMk id="2" creationId="{E740CCC7-9BD1-4F3F-8278-2DB54FF42C2D}"/>
          </ac:spMkLst>
        </pc:spChg>
        <pc:spChg chg="mod">
          <ac:chgData name="Kansli Säffle SK" userId="23acd6596e9a1b14" providerId="LiveId" clId="{AEA5ADD6-2BA4-44B4-9529-FFDA6122B91D}" dt="2026-03-18T13:25:25.265" v="921" actId="20577"/>
          <ac:spMkLst>
            <pc:docMk/>
            <pc:sldMk cId="2862587326" sldId="284"/>
            <ac:spMk id="7" creationId="{F2331048-51D2-49F0-BF48-27DC9B8A889E}"/>
          </ac:spMkLst>
        </pc:spChg>
      </pc:sldChg>
      <pc:sldChg chg="modSp mod">
        <pc:chgData name="Kansli Säffle SK" userId="23acd6596e9a1b14" providerId="LiveId" clId="{AEA5ADD6-2BA4-44B4-9529-FFDA6122B91D}" dt="2026-03-11T14:58:47.420" v="881" actId="20577"/>
        <pc:sldMkLst>
          <pc:docMk/>
          <pc:sldMk cId="2810889533" sldId="285"/>
        </pc:sldMkLst>
        <pc:spChg chg="mod">
          <ac:chgData name="Kansli Säffle SK" userId="23acd6596e9a1b14" providerId="LiveId" clId="{AEA5ADD6-2BA4-44B4-9529-FFDA6122B91D}" dt="2026-03-11T14:57:37.934" v="857" actId="20577"/>
          <ac:spMkLst>
            <pc:docMk/>
            <pc:sldMk cId="2810889533" sldId="285"/>
            <ac:spMk id="2" creationId="{064B9288-D5E8-43A9-BEFF-02551794FD04}"/>
          </ac:spMkLst>
        </pc:spChg>
        <pc:spChg chg="mod">
          <ac:chgData name="Kansli Säffle SK" userId="23acd6596e9a1b14" providerId="LiveId" clId="{AEA5ADD6-2BA4-44B4-9529-FFDA6122B91D}" dt="2026-03-11T14:58:47.420" v="881" actId="20577"/>
          <ac:spMkLst>
            <pc:docMk/>
            <pc:sldMk cId="2810889533" sldId="285"/>
            <ac:spMk id="3" creationId="{842DB713-EAD1-42B5-A186-31C34CB2C80A}"/>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47035" cy="496650"/>
          </a:xfrm>
          <a:prstGeom prst="rect">
            <a:avLst/>
          </a:prstGeom>
        </p:spPr>
        <p:txBody>
          <a:bodyPr vert="horz" lIns="91467" tIns="45734" rIns="91467" bIns="45734" rtlCol="0"/>
          <a:lstStyle>
            <a:lvl1pPr algn="l">
              <a:defRPr sz="1200"/>
            </a:lvl1pPr>
          </a:lstStyle>
          <a:p>
            <a:pPr rtl="0"/>
            <a:endParaRPr lang="sv-SE" dirty="0"/>
          </a:p>
        </p:txBody>
      </p:sp>
      <p:sp>
        <p:nvSpPr>
          <p:cNvPr id="3" name="Platshållare för datum 2"/>
          <p:cNvSpPr>
            <a:spLocks noGrp="1"/>
          </p:cNvSpPr>
          <p:nvPr>
            <p:ph type="dt" sz="quarter" idx="1"/>
          </p:nvPr>
        </p:nvSpPr>
        <p:spPr>
          <a:xfrm>
            <a:off x="3852242" y="0"/>
            <a:ext cx="2947035" cy="496650"/>
          </a:xfrm>
          <a:prstGeom prst="rect">
            <a:avLst/>
          </a:prstGeom>
        </p:spPr>
        <p:txBody>
          <a:bodyPr vert="horz" lIns="91467" tIns="45734" rIns="91467" bIns="45734" rtlCol="0"/>
          <a:lstStyle>
            <a:lvl1pPr algn="r">
              <a:defRPr sz="1200"/>
            </a:lvl1pPr>
          </a:lstStyle>
          <a:p>
            <a:pPr rtl="0"/>
            <a:fld id="{D7148345-759D-4AF1-A653-168D54A28A80}" type="datetime1">
              <a:rPr lang="sv-SE" smtClean="0"/>
              <a:t>2026-03-18</a:t>
            </a:fld>
            <a:endParaRPr lang="sv-SE" dirty="0"/>
          </a:p>
        </p:txBody>
      </p:sp>
      <p:sp>
        <p:nvSpPr>
          <p:cNvPr id="4" name="Platshållare för sidfot 3"/>
          <p:cNvSpPr>
            <a:spLocks noGrp="1"/>
          </p:cNvSpPr>
          <p:nvPr>
            <p:ph type="ftr" sz="quarter" idx="2"/>
          </p:nvPr>
        </p:nvSpPr>
        <p:spPr>
          <a:xfrm>
            <a:off x="0" y="9434615"/>
            <a:ext cx="2947035" cy="496650"/>
          </a:xfrm>
          <a:prstGeom prst="rect">
            <a:avLst/>
          </a:prstGeom>
        </p:spPr>
        <p:txBody>
          <a:bodyPr vert="horz" lIns="91467" tIns="45734" rIns="91467" bIns="45734" rtlCol="0" anchor="b"/>
          <a:lstStyle>
            <a:lvl1pPr algn="l">
              <a:defRPr sz="1200"/>
            </a:lvl1pPr>
          </a:lstStyle>
          <a:p>
            <a:pPr rtl="0"/>
            <a:endParaRPr lang="sv-SE" dirty="0"/>
          </a:p>
        </p:txBody>
      </p:sp>
      <p:sp>
        <p:nvSpPr>
          <p:cNvPr id="5" name="Platshållare för bildnummer 4"/>
          <p:cNvSpPr>
            <a:spLocks noGrp="1"/>
          </p:cNvSpPr>
          <p:nvPr>
            <p:ph type="sldNum" sz="quarter" idx="3"/>
          </p:nvPr>
        </p:nvSpPr>
        <p:spPr>
          <a:xfrm>
            <a:off x="3852242" y="9434615"/>
            <a:ext cx="2947035" cy="496650"/>
          </a:xfrm>
          <a:prstGeom prst="rect">
            <a:avLst/>
          </a:prstGeom>
        </p:spPr>
        <p:txBody>
          <a:bodyPr vert="horz" lIns="91467" tIns="45734" rIns="91467" bIns="45734" rtlCol="0" anchor="b"/>
          <a:lstStyle>
            <a:lvl1pPr algn="r">
              <a:defRPr sz="1200"/>
            </a:lvl1pPr>
          </a:lstStyle>
          <a:p>
            <a:pPr rtl="0"/>
            <a:fld id="{04360E59-1627-4404-ACC5-51C744AB0F27}" type="slidenum">
              <a:rPr lang="sv-SE" smtClean="0"/>
              <a:t>‹#›</a:t>
            </a:fld>
            <a:endParaRPr lang="sv-SE" dirty="0"/>
          </a:p>
        </p:txBody>
      </p:sp>
    </p:spTree>
    <p:extLst>
      <p:ext uri="{BB962C8B-B14F-4D97-AF65-F5344CB8AC3E}">
        <p14:creationId xmlns:p14="http://schemas.microsoft.com/office/powerpoint/2010/main" val="5162254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47035" cy="496650"/>
          </a:xfrm>
          <a:prstGeom prst="rect">
            <a:avLst/>
          </a:prstGeom>
        </p:spPr>
        <p:txBody>
          <a:bodyPr vert="horz" lIns="91467" tIns="45734" rIns="91467" bIns="45734" rtlCol="0"/>
          <a:lstStyle>
            <a:lvl1pPr algn="l">
              <a:defRPr sz="1200">
                <a:solidFill>
                  <a:schemeClr val="tx1"/>
                </a:solidFill>
              </a:defRPr>
            </a:lvl1pPr>
          </a:lstStyle>
          <a:p>
            <a:pPr rtl="0"/>
            <a:endParaRPr lang="sv-SE" noProof="0" dirty="0"/>
          </a:p>
        </p:txBody>
      </p:sp>
      <p:sp>
        <p:nvSpPr>
          <p:cNvPr id="3" name="Platshållare för datum 2"/>
          <p:cNvSpPr>
            <a:spLocks noGrp="1"/>
          </p:cNvSpPr>
          <p:nvPr>
            <p:ph type="dt" idx="1"/>
          </p:nvPr>
        </p:nvSpPr>
        <p:spPr>
          <a:xfrm>
            <a:off x="3852242" y="0"/>
            <a:ext cx="2947035" cy="496650"/>
          </a:xfrm>
          <a:prstGeom prst="rect">
            <a:avLst/>
          </a:prstGeom>
        </p:spPr>
        <p:txBody>
          <a:bodyPr vert="horz" lIns="91467" tIns="45734" rIns="91467" bIns="45734" rtlCol="0"/>
          <a:lstStyle>
            <a:lvl1pPr algn="r">
              <a:defRPr sz="1200">
                <a:solidFill>
                  <a:schemeClr val="tx1"/>
                </a:solidFill>
              </a:defRPr>
            </a:lvl1pPr>
          </a:lstStyle>
          <a:p>
            <a:fld id="{AD4675D6-C22B-4E89-BDC6-ECC37BC06F86}" type="datetime1">
              <a:rPr lang="sv-SE" smtClean="0"/>
              <a:pPr/>
              <a:t>2026-03-18</a:t>
            </a:fld>
            <a:endParaRPr lang="sv-SE" dirty="0"/>
          </a:p>
        </p:txBody>
      </p:sp>
      <p:sp>
        <p:nvSpPr>
          <p:cNvPr id="4" name="Platshållare för bildobjekt 3"/>
          <p:cNvSpPr>
            <a:spLocks noGrp="1" noRot="1" noChangeAspect="1"/>
          </p:cNvSpPr>
          <p:nvPr>
            <p:ph type="sldImg" idx="2"/>
          </p:nvPr>
        </p:nvSpPr>
        <p:spPr>
          <a:xfrm>
            <a:off x="90488" y="744538"/>
            <a:ext cx="6619875" cy="3725862"/>
          </a:xfrm>
          <a:prstGeom prst="rect">
            <a:avLst/>
          </a:prstGeom>
          <a:noFill/>
          <a:ln w="12700">
            <a:solidFill>
              <a:prstClr val="black"/>
            </a:solidFill>
          </a:ln>
        </p:spPr>
        <p:txBody>
          <a:bodyPr vert="horz" lIns="91467" tIns="45734" rIns="91467" bIns="45734" rtlCol="0" anchor="ctr"/>
          <a:lstStyle/>
          <a:p>
            <a:pPr rtl="0"/>
            <a:endParaRPr lang="sv-SE" noProof="0" dirty="0"/>
          </a:p>
        </p:txBody>
      </p:sp>
      <p:sp>
        <p:nvSpPr>
          <p:cNvPr id="5" name="Platshållare för anteckningar 4"/>
          <p:cNvSpPr>
            <a:spLocks noGrp="1"/>
          </p:cNvSpPr>
          <p:nvPr>
            <p:ph type="body" sz="quarter" idx="3"/>
          </p:nvPr>
        </p:nvSpPr>
        <p:spPr>
          <a:xfrm>
            <a:off x="680086" y="4718169"/>
            <a:ext cx="5440680" cy="4469845"/>
          </a:xfrm>
          <a:prstGeom prst="rect">
            <a:avLst/>
          </a:prstGeom>
        </p:spPr>
        <p:txBody>
          <a:bodyPr vert="horz" lIns="91467" tIns="45734" rIns="91467" bIns="45734" rtlCol="0"/>
          <a:lstStyle/>
          <a:p>
            <a:pPr lvl="0" rtl="0"/>
            <a:r>
              <a:rPr lang="sv-SE" noProof="0" dirty="0"/>
              <a:t>Redigera format för bakgrundstext</a:t>
            </a:r>
          </a:p>
          <a:p>
            <a:pPr lvl="1" rtl="0"/>
            <a:r>
              <a:rPr lang="sv-SE" noProof="0" dirty="0"/>
              <a:t>Nivå två</a:t>
            </a:r>
          </a:p>
          <a:p>
            <a:pPr lvl="2" rtl="0"/>
            <a:r>
              <a:rPr lang="sv-SE" noProof="0" dirty="0"/>
              <a:t>Nivå tre</a:t>
            </a:r>
          </a:p>
          <a:p>
            <a:pPr lvl="3" rtl="0"/>
            <a:r>
              <a:rPr lang="sv-SE" noProof="0" dirty="0"/>
              <a:t>Nivå fyra</a:t>
            </a:r>
          </a:p>
          <a:p>
            <a:pPr lvl="4" rtl="0"/>
            <a:r>
              <a:rPr lang="sv-SE" noProof="0" dirty="0"/>
              <a:t>Nivå fem</a:t>
            </a:r>
          </a:p>
        </p:txBody>
      </p:sp>
      <p:sp>
        <p:nvSpPr>
          <p:cNvPr id="6" name="Platshållare för sidfot 5"/>
          <p:cNvSpPr>
            <a:spLocks noGrp="1"/>
          </p:cNvSpPr>
          <p:nvPr>
            <p:ph type="ftr" sz="quarter" idx="4"/>
          </p:nvPr>
        </p:nvSpPr>
        <p:spPr>
          <a:xfrm>
            <a:off x="0" y="9434615"/>
            <a:ext cx="2947035" cy="496650"/>
          </a:xfrm>
          <a:prstGeom prst="rect">
            <a:avLst/>
          </a:prstGeom>
        </p:spPr>
        <p:txBody>
          <a:bodyPr vert="horz" lIns="91467" tIns="45734" rIns="91467" bIns="45734" rtlCol="0" anchor="b"/>
          <a:lstStyle>
            <a:lvl1pPr algn="l">
              <a:defRPr sz="1200">
                <a:solidFill>
                  <a:schemeClr val="tx1"/>
                </a:solidFill>
              </a:defRPr>
            </a:lvl1pPr>
          </a:lstStyle>
          <a:p>
            <a:pPr rtl="0"/>
            <a:endParaRPr lang="sv-SE" noProof="0" dirty="0"/>
          </a:p>
        </p:txBody>
      </p:sp>
      <p:sp>
        <p:nvSpPr>
          <p:cNvPr id="7" name="Platshållare för bildnummer 6"/>
          <p:cNvSpPr>
            <a:spLocks noGrp="1"/>
          </p:cNvSpPr>
          <p:nvPr>
            <p:ph type="sldNum" sz="quarter" idx="5"/>
          </p:nvPr>
        </p:nvSpPr>
        <p:spPr>
          <a:xfrm>
            <a:off x="3852242" y="9434615"/>
            <a:ext cx="2947035" cy="496650"/>
          </a:xfrm>
          <a:prstGeom prst="rect">
            <a:avLst/>
          </a:prstGeom>
        </p:spPr>
        <p:txBody>
          <a:bodyPr vert="horz" lIns="91467" tIns="45734" rIns="91467" bIns="45734" rtlCol="0" anchor="b"/>
          <a:lstStyle>
            <a:lvl1pPr algn="r">
              <a:defRPr sz="1200">
                <a:solidFill>
                  <a:schemeClr val="tx1"/>
                </a:solidFill>
              </a:defRPr>
            </a:lvl1pPr>
          </a:lstStyle>
          <a:p>
            <a:pPr rtl="0"/>
            <a:fld id="{841221E5-7225-48EB-A4EE-420E7BFCF705}" type="slidenum">
              <a:rPr lang="sv-SE" noProof="0" smtClean="0"/>
              <a:pPr rtl="0"/>
              <a:t>‹#›</a:t>
            </a:fld>
            <a:endParaRPr lang="sv-SE" noProof="0" dirty="0"/>
          </a:p>
        </p:txBody>
      </p:sp>
    </p:spTree>
    <p:extLst>
      <p:ext uri="{BB962C8B-B14F-4D97-AF65-F5344CB8AC3E}">
        <p14:creationId xmlns:p14="http://schemas.microsoft.com/office/powerpoint/2010/main" val="15566699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pPr rtl="0"/>
            <a:fld id="{841221E5-7225-48EB-A4EE-420E7BFCF705}" type="slidenum">
              <a:rPr lang="sv-SE" smtClean="0"/>
              <a:pPr rtl="0"/>
              <a:t>1</a:t>
            </a:fld>
            <a:endParaRPr lang="sv-SE" dirty="0"/>
          </a:p>
        </p:txBody>
      </p:sp>
    </p:spTree>
    <p:extLst>
      <p:ext uri="{BB962C8B-B14F-4D97-AF65-F5344CB8AC3E}">
        <p14:creationId xmlns:p14="http://schemas.microsoft.com/office/powerpoint/2010/main" val="19645177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pPr rtl="0"/>
            <a:fld id="{841221E5-7225-48EB-A4EE-420E7BFCF705}" type="slidenum">
              <a:rPr lang="sv-SE" smtClean="0"/>
              <a:pPr rtl="0"/>
              <a:t>2</a:t>
            </a:fld>
            <a:endParaRPr lang="sv-SE" dirty="0"/>
          </a:p>
        </p:txBody>
      </p:sp>
    </p:spTree>
    <p:extLst>
      <p:ext uri="{BB962C8B-B14F-4D97-AF65-F5344CB8AC3E}">
        <p14:creationId xmlns:p14="http://schemas.microsoft.com/office/powerpoint/2010/main" val="17276227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Rubrikbild">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sv-SE"/>
          </a:p>
        </p:txBody>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sv-SE"/>
          </a:p>
        </p:txBody>
      </p:sp>
      <p:sp>
        <p:nvSpPr>
          <p:cNvPr id="2" name="Title 1"/>
          <p:cNvSpPr>
            <a:spLocks noGrp="1"/>
          </p:cNvSpPr>
          <p:nvPr>
            <p:ph type="ctrTitle"/>
          </p:nvPr>
        </p:nvSpPr>
        <p:spPr>
          <a:xfrm>
            <a:off x="1096994" y="758952"/>
            <a:ext cx="10055781"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sv-SE"/>
              <a:t>Klicka här för att ändra mall för rubrikformat</a:t>
            </a:r>
            <a:endParaRPr lang="en-US" dirty="0"/>
          </a:p>
        </p:txBody>
      </p:sp>
      <p:sp>
        <p:nvSpPr>
          <p:cNvPr id="3" name="Subtitle 2"/>
          <p:cNvSpPr>
            <a:spLocks noGrp="1"/>
          </p:cNvSpPr>
          <p:nvPr>
            <p:ph type="subTitle" idx="1"/>
          </p:nvPr>
        </p:nvSpPr>
        <p:spPr>
          <a:xfrm>
            <a:off x="1099764" y="4455620"/>
            <a:ext cx="10055781"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sv-SE"/>
              <a:t>Klicka här för att ändra mall för underrubrikformat</a:t>
            </a:r>
            <a:endParaRPr lang="en-US" dirty="0"/>
          </a:p>
        </p:txBody>
      </p:sp>
      <p:sp>
        <p:nvSpPr>
          <p:cNvPr id="4" name="Date Placeholder 3"/>
          <p:cNvSpPr>
            <a:spLocks noGrp="1"/>
          </p:cNvSpPr>
          <p:nvPr>
            <p:ph type="dt" sz="half" idx="10"/>
          </p:nvPr>
        </p:nvSpPr>
        <p:spPr/>
        <p:txBody>
          <a:bodyPr/>
          <a:lstStyle/>
          <a:p>
            <a:pPr rtl="0"/>
            <a:fld id="{A806C51C-9558-47A0-89B5-F2CA023FFC39}" type="datetime1">
              <a:rPr lang="sv-SE" noProof="0" smtClean="0"/>
              <a:t>2026-03-18</a:t>
            </a:fld>
            <a:endParaRPr lang="sv-SE" noProof="0" dirty="0"/>
          </a:p>
        </p:txBody>
      </p:sp>
      <p:sp>
        <p:nvSpPr>
          <p:cNvPr id="5" name="Footer Placeholder 4"/>
          <p:cNvSpPr>
            <a:spLocks noGrp="1"/>
          </p:cNvSpPr>
          <p:nvPr>
            <p:ph type="ftr" sz="quarter" idx="11"/>
          </p:nvPr>
        </p:nvSpPr>
        <p:spPr/>
        <p:txBody>
          <a:bodyPr/>
          <a:lstStyle/>
          <a:p>
            <a:pPr rtl="0"/>
            <a:r>
              <a:rPr lang="sv-SE" noProof="0"/>
              <a:t>Ungdomsledare SSK</a:t>
            </a:r>
            <a:endParaRPr lang="sv-SE" noProof="0" dirty="0"/>
          </a:p>
        </p:txBody>
      </p:sp>
      <p:sp>
        <p:nvSpPr>
          <p:cNvPr id="6" name="Slide Number Placeholder 5"/>
          <p:cNvSpPr>
            <a:spLocks noGrp="1"/>
          </p:cNvSpPr>
          <p:nvPr>
            <p:ph type="sldNum" sz="quarter" idx="12"/>
          </p:nvPr>
        </p:nvSpPr>
        <p:spPr/>
        <p:txBody>
          <a:bodyPr/>
          <a:lstStyle/>
          <a:p>
            <a:pPr rtl="0"/>
            <a:fld id="{7DC1BBB0-96F0-4077-A278-0F3FB5C104D3}" type="slidenum">
              <a:rPr lang="sv-SE" noProof="0" smtClean="0"/>
              <a:pPr rtl="0"/>
              <a:t>‹#›</a:t>
            </a:fld>
            <a:endParaRPr lang="sv-SE"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6915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sv-SE"/>
              <a:t>Klicka här för att ändra mall för rubrikformat</a:t>
            </a:r>
            <a:endParaRPr lang="en-US" dirty="0"/>
          </a:p>
        </p:txBody>
      </p:sp>
      <p:sp>
        <p:nvSpPr>
          <p:cNvPr id="3" name="Content Placeholder 2"/>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Date Placeholder 3"/>
          <p:cNvSpPr>
            <a:spLocks noGrp="1"/>
          </p:cNvSpPr>
          <p:nvPr>
            <p:ph type="dt" sz="half" idx="10"/>
          </p:nvPr>
        </p:nvSpPr>
        <p:spPr/>
        <p:txBody>
          <a:bodyPr/>
          <a:lstStyle/>
          <a:p>
            <a:pPr rtl="0"/>
            <a:fld id="{C8D42ED2-3D51-41E7-93A5-F23107753416}" type="datetime1">
              <a:rPr lang="sv-SE" noProof="0" smtClean="0"/>
              <a:t>2026-03-18</a:t>
            </a:fld>
            <a:endParaRPr lang="sv-SE" noProof="0" dirty="0"/>
          </a:p>
        </p:txBody>
      </p:sp>
      <p:sp>
        <p:nvSpPr>
          <p:cNvPr id="5" name="Footer Placeholder 4"/>
          <p:cNvSpPr>
            <a:spLocks noGrp="1"/>
          </p:cNvSpPr>
          <p:nvPr>
            <p:ph type="ftr" sz="quarter" idx="11"/>
          </p:nvPr>
        </p:nvSpPr>
        <p:spPr/>
        <p:txBody>
          <a:bodyPr/>
          <a:lstStyle/>
          <a:p>
            <a:pPr rtl="0"/>
            <a:r>
              <a:rPr lang="sv-SE" noProof="0"/>
              <a:t>Ungdomsledare SSK</a:t>
            </a:r>
            <a:endParaRPr lang="sv-SE" noProof="0" dirty="0"/>
          </a:p>
        </p:txBody>
      </p:sp>
      <p:sp>
        <p:nvSpPr>
          <p:cNvPr id="6" name="Slide Number Placeholder 5"/>
          <p:cNvSpPr>
            <a:spLocks noGrp="1"/>
          </p:cNvSpPr>
          <p:nvPr>
            <p:ph type="sldNum" sz="quarter" idx="12"/>
          </p:nvPr>
        </p:nvSpPr>
        <p:spPr/>
        <p:txBody>
          <a:bodyPr/>
          <a:lstStyle/>
          <a:p>
            <a:pPr rtl="0"/>
            <a:fld id="{7DC1BBB0-96F0-4077-A278-0F3FB5C104D3}" type="slidenum">
              <a:rPr lang="sv-SE" noProof="0" smtClean="0"/>
              <a:t>‹#›</a:t>
            </a:fld>
            <a:endParaRPr lang="sv-SE" noProof="0" dirty="0"/>
          </a:p>
        </p:txBody>
      </p:sp>
    </p:spTree>
    <p:extLst>
      <p:ext uri="{BB962C8B-B14F-4D97-AF65-F5344CB8AC3E}">
        <p14:creationId xmlns:p14="http://schemas.microsoft.com/office/powerpoint/2010/main" val="1322508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vsnittsrubrik">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758952"/>
            <a:ext cx="10055781" cy="3566160"/>
          </a:xfrm>
        </p:spPr>
        <p:txBody>
          <a:bodyPr anchor="b" anchorCtr="0">
            <a:normAutofit/>
          </a:bodyPr>
          <a:lstStyle>
            <a:lvl1pPr>
              <a:lnSpc>
                <a:spcPct val="85000"/>
              </a:lnSpc>
              <a:defRPr sz="7998" b="0">
                <a:solidFill>
                  <a:schemeClr val="tx1">
                    <a:lumMod val="85000"/>
                    <a:lumOff val="15000"/>
                  </a:schemeClr>
                </a:solidFill>
              </a:defRPr>
            </a:lvl1pPr>
          </a:lstStyle>
          <a:p>
            <a:r>
              <a:rPr lang="sv-SE"/>
              <a:t>Klicka här för att ändra mall för rubrikformat</a:t>
            </a:r>
            <a:endParaRPr lang="en-US" dirty="0"/>
          </a:p>
        </p:txBody>
      </p:sp>
      <p:sp>
        <p:nvSpPr>
          <p:cNvPr id="3" name="Text Placeholder 2"/>
          <p:cNvSpPr>
            <a:spLocks noGrp="1"/>
          </p:cNvSpPr>
          <p:nvPr>
            <p:ph type="body" idx="1"/>
          </p:nvPr>
        </p:nvSpPr>
        <p:spPr>
          <a:xfrm>
            <a:off x="1096994" y="4453128"/>
            <a:ext cx="10055781"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sv-SE"/>
              <a:t>Klicka här för att ändra format på bakgrundstexten</a:t>
            </a:r>
          </a:p>
        </p:txBody>
      </p:sp>
      <p:sp>
        <p:nvSpPr>
          <p:cNvPr id="4" name="Date Placeholder 3"/>
          <p:cNvSpPr>
            <a:spLocks noGrp="1"/>
          </p:cNvSpPr>
          <p:nvPr>
            <p:ph type="dt" sz="half" idx="10"/>
          </p:nvPr>
        </p:nvSpPr>
        <p:spPr/>
        <p:txBody>
          <a:bodyPr/>
          <a:lstStyle/>
          <a:p>
            <a:pPr rtl="0"/>
            <a:fld id="{5CFA4D5E-419B-401D-B4D4-290B37F79EA5}" type="datetime1">
              <a:rPr lang="sv-SE" noProof="0" smtClean="0"/>
              <a:t>2026-03-18</a:t>
            </a:fld>
            <a:endParaRPr lang="sv-SE" noProof="0" dirty="0"/>
          </a:p>
        </p:txBody>
      </p:sp>
      <p:sp>
        <p:nvSpPr>
          <p:cNvPr id="5" name="Footer Placeholder 4"/>
          <p:cNvSpPr>
            <a:spLocks noGrp="1"/>
          </p:cNvSpPr>
          <p:nvPr>
            <p:ph type="ftr" sz="quarter" idx="11"/>
          </p:nvPr>
        </p:nvSpPr>
        <p:spPr/>
        <p:txBody>
          <a:bodyPr/>
          <a:lstStyle/>
          <a:p>
            <a:pPr rtl="0"/>
            <a:r>
              <a:rPr lang="sv-SE" noProof="0"/>
              <a:t>Ungdomsledare SSK</a:t>
            </a:r>
            <a:endParaRPr lang="sv-SE" noProof="0" dirty="0"/>
          </a:p>
        </p:txBody>
      </p:sp>
      <p:sp>
        <p:nvSpPr>
          <p:cNvPr id="6" name="Slide Number Placeholder 5"/>
          <p:cNvSpPr>
            <a:spLocks noGrp="1"/>
          </p:cNvSpPr>
          <p:nvPr>
            <p:ph type="sldNum" sz="quarter" idx="12"/>
          </p:nvPr>
        </p:nvSpPr>
        <p:spPr/>
        <p:txBody>
          <a:bodyPr/>
          <a:lstStyle/>
          <a:p>
            <a:pPr rtl="0"/>
            <a:fld id="{7DC1BBB0-96F0-4077-A278-0F3FB5C104D3}" type="slidenum">
              <a:rPr lang="sv-SE" noProof="0" smtClean="0"/>
              <a:pPr rtl="0"/>
              <a:t>‹#›</a:t>
            </a:fld>
            <a:endParaRPr lang="sv-SE"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8431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vå delar">
    <p:spTree>
      <p:nvGrpSpPr>
        <p:cNvPr id="1" name=""/>
        <p:cNvGrpSpPr/>
        <p:nvPr/>
      </p:nvGrpSpPr>
      <p:grpSpPr>
        <a:xfrm>
          <a:off x="0" y="0"/>
          <a:ext cx="0" cy="0"/>
          <a:chOff x="0" y="0"/>
          <a:chExt cx="0" cy="0"/>
        </a:xfrm>
      </p:grpSpPr>
      <p:sp>
        <p:nvSpPr>
          <p:cNvPr id="8" name="Title 7"/>
          <p:cNvSpPr>
            <a:spLocks noGrp="1"/>
          </p:cNvSpPr>
          <p:nvPr>
            <p:ph type="title"/>
          </p:nvPr>
        </p:nvSpPr>
        <p:spPr>
          <a:xfrm>
            <a:off x="1096994" y="286604"/>
            <a:ext cx="10055781" cy="1450757"/>
          </a:xfrm>
        </p:spPr>
        <p:txBody>
          <a:bodyPr/>
          <a:lstStyle/>
          <a:p>
            <a:r>
              <a:rPr lang="sv-SE"/>
              <a:t>Klicka här för att ändra mall för rubrikformat</a:t>
            </a:r>
            <a:endParaRPr lang="en-US" dirty="0"/>
          </a:p>
        </p:txBody>
      </p:sp>
      <p:sp>
        <p:nvSpPr>
          <p:cNvPr id="3" name="Content Placeholder 2"/>
          <p:cNvSpPr>
            <a:spLocks noGrp="1"/>
          </p:cNvSpPr>
          <p:nvPr>
            <p:ph sz="half" idx="1"/>
          </p:nvPr>
        </p:nvSpPr>
        <p:spPr>
          <a:xfrm>
            <a:off x="1096993" y="1845734"/>
            <a:ext cx="4936474" cy="402336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Content Placeholder 3"/>
          <p:cNvSpPr>
            <a:spLocks noGrp="1"/>
          </p:cNvSpPr>
          <p:nvPr>
            <p:ph sz="half" idx="2"/>
          </p:nvPr>
        </p:nvSpPr>
        <p:spPr>
          <a:xfrm>
            <a:off x="6216301" y="1845735"/>
            <a:ext cx="4936474" cy="402336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5" name="Date Placeholder 4"/>
          <p:cNvSpPr>
            <a:spLocks noGrp="1"/>
          </p:cNvSpPr>
          <p:nvPr>
            <p:ph type="dt" sz="half" idx="10"/>
          </p:nvPr>
        </p:nvSpPr>
        <p:spPr/>
        <p:txBody>
          <a:bodyPr/>
          <a:lstStyle/>
          <a:p>
            <a:pPr rtl="0"/>
            <a:fld id="{79357CCB-0E39-4642-BAE0-8BE4E56D3A2A}" type="datetime1">
              <a:rPr lang="sv-SE" noProof="0" smtClean="0"/>
              <a:t>2026-03-18</a:t>
            </a:fld>
            <a:endParaRPr lang="sv-SE" noProof="0" dirty="0"/>
          </a:p>
        </p:txBody>
      </p:sp>
      <p:sp>
        <p:nvSpPr>
          <p:cNvPr id="6" name="Footer Placeholder 5"/>
          <p:cNvSpPr>
            <a:spLocks noGrp="1"/>
          </p:cNvSpPr>
          <p:nvPr>
            <p:ph type="ftr" sz="quarter" idx="11"/>
          </p:nvPr>
        </p:nvSpPr>
        <p:spPr/>
        <p:txBody>
          <a:bodyPr/>
          <a:lstStyle/>
          <a:p>
            <a:pPr rtl="0"/>
            <a:r>
              <a:rPr lang="sv-SE" noProof="0"/>
              <a:t>Ungdomsledare SSK</a:t>
            </a:r>
            <a:endParaRPr lang="sv-SE" noProof="0" dirty="0"/>
          </a:p>
        </p:txBody>
      </p:sp>
      <p:sp>
        <p:nvSpPr>
          <p:cNvPr id="7" name="Slide Number Placeholder 6"/>
          <p:cNvSpPr>
            <a:spLocks noGrp="1"/>
          </p:cNvSpPr>
          <p:nvPr>
            <p:ph type="sldNum" sz="quarter" idx="12"/>
          </p:nvPr>
        </p:nvSpPr>
        <p:spPr/>
        <p:txBody>
          <a:bodyPr/>
          <a:lstStyle/>
          <a:p>
            <a:pPr rtl="0"/>
            <a:fld id="{7DC1BBB0-96F0-4077-A278-0F3FB5C104D3}" type="slidenum">
              <a:rPr lang="sv-SE" noProof="0" smtClean="0"/>
              <a:pPr rtl="0"/>
              <a:t>‹#›</a:t>
            </a:fld>
            <a:endParaRPr lang="sv-SE" noProof="0" dirty="0"/>
          </a:p>
        </p:txBody>
      </p:sp>
    </p:spTree>
    <p:extLst>
      <p:ext uri="{BB962C8B-B14F-4D97-AF65-F5344CB8AC3E}">
        <p14:creationId xmlns:p14="http://schemas.microsoft.com/office/powerpoint/2010/main" val="3997169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10" name="Title 9"/>
          <p:cNvSpPr>
            <a:spLocks noGrp="1"/>
          </p:cNvSpPr>
          <p:nvPr>
            <p:ph type="title"/>
          </p:nvPr>
        </p:nvSpPr>
        <p:spPr>
          <a:xfrm>
            <a:off x="1096994" y="286604"/>
            <a:ext cx="10055781" cy="1450757"/>
          </a:xfrm>
        </p:spPr>
        <p:txBody>
          <a:bodyPr/>
          <a:lstStyle/>
          <a:p>
            <a:r>
              <a:rPr lang="sv-SE"/>
              <a:t>Klicka här för att ändra mall för rubrikformat</a:t>
            </a:r>
            <a:endParaRPr lang="en-US" dirty="0"/>
          </a:p>
        </p:txBody>
      </p:sp>
      <p:sp>
        <p:nvSpPr>
          <p:cNvPr id="3" name="Text Placeholder 2"/>
          <p:cNvSpPr>
            <a:spLocks noGrp="1"/>
          </p:cNvSpPr>
          <p:nvPr>
            <p:ph type="body" idx="1"/>
          </p:nvPr>
        </p:nvSpPr>
        <p:spPr>
          <a:xfrm>
            <a:off x="1096994"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sv-SE"/>
              <a:t>Klicka här för att ändra format på bakgrundstexten</a:t>
            </a:r>
          </a:p>
        </p:txBody>
      </p:sp>
      <p:sp>
        <p:nvSpPr>
          <p:cNvPr id="4" name="Content Placeholder 3"/>
          <p:cNvSpPr>
            <a:spLocks noGrp="1"/>
          </p:cNvSpPr>
          <p:nvPr>
            <p:ph sz="half" idx="2"/>
          </p:nvPr>
        </p:nvSpPr>
        <p:spPr>
          <a:xfrm>
            <a:off x="1096994" y="2582334"/>
            <a:ext cx="4936474" cy="33782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5" name="Text Placeholder 4"/>
          <p:cNvSpPr>
            <a:spLocks noGrp="1"/>
          </p:cNvSpPr>
          <p:nvPr>
            <p:ph type="body" sz="quarter" idx="3"/>
          </p:nvPr>
        </p:nvSpPr>
        <p:spPr>
          <a:xfrm>
            <a:off x="6216301"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sv-SE"/>
              <a:t>Klicka här för att ändra format på bakgrundstexten</a:t>
            </a:r>
          </a:p>
        </p:txBody>
      </p:sp>
      <p:sp>
        <p:nvSpPr>
          <p:cNvPr id="6" name="Content Placeholder 5"/>
          <p:cNvSpPr>
            <a:spLocks noGrp="1"/>
          </p:cNvSpPr>
          <p:nvPr>
            <p:ph sz="quarter" idx="4"/>
          </p:nvPr>
        </p:nvSpPr>
        <p:spPr>
          <a:xfrm>
            <a:off x="6216301" y="2582334"/>
            <a:ext cx="4936474" cy="33782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7" name="Date Placeholder 6"/>
          <p:cNvSpPr>
            <a:spLocks noGrp="1"/>
          </p:cNvSpPr>
          <p:nvPr>
            <p:ph type="dt" sz="half" idx="10"/>
          </p:nvPr>
        </p:nvSpPr>
        <p:spPr/>
        <p:txBody>
          <a:bodyPr/>
          <a:lstStyle/>
          <a:p>
            <a:pPr rtl="0"/>
            <a:fld id="{8E597173-2909-4EBF-890F-DE3FA5E1ECE2}" type="datetime1">
              <a:rPr lang="sv-SE" noProof="0" smtClean="0"/>
              <a:t>2026-03-18</a:t>
            </a:fld>
            <a:endParaRPr lang="sv-SE" noProof="0" dirty="0"/>
          </a:p>
        </p:txBody>
      </p:sp>
      <p:sp>
        <p:nvSpPr>
          <p:cNvPr id="8" name="Footer Placeholder 7"/>
          <p:cNvSpPr>
            <a:spLocks noGrp="1"/>
          </p:cNvSpPr>
          <p:nvPr>
            <p:ph type="ftr" sz="quarter" idx="11"/>
          </p:nvPr>
        </p:nvSpPr>
        <p:spPr/>
        <p:txBody>
          <a:bodyPr/>
          <a:lstStyle/>
          <a:p>
            <a:pPr rtl="0"/>
            <a:r>
              <a:rPr lang="sv-SE" noProof="0"/>
              <a:t>Ungdomsledare SSK</a:t>
            </a:r>
            <a:endParaRPr lang="sv-SE" noProof="0" dirty="0"/>
          </a:p>
        </p:txBody>
      </p:sp>
      <p:sp>
        <p:nvSpPr>
          <p:cNvPr id="9" name="Slide Number Placeholder 8"/>
          <p:cNvSpPr>
            <a:spLocks noGrp="1"/>
          </p:cNvSpPr>
          <p:nvPr>
            <p:ph type="sldNum" sz="quarter" idx="12"/>
          </p:nvPr>
        </p:nvSpPr>
        <p:spPr/>
        <p:txBody>
          <a:bodyPr/>
          <a:lstStyle/>
          <a:p>
            <a:pPr rtl="0"/>
            <a:fld id="{7DC1BBB0-96F0-4077-A278-0F3FB5C104D3}" type="slidenum">
              <a:rPr lang="sv-SE" noProof="0" smtClean="0"/>
              <a:t>‹#›</a:t>
            </a:fld>
            <a:endParaRPr lang="sv-SE" noProof="0" dirty="0"/>
          </a:p>
        </p:txBody>
      </p:sp>
    </p:spTree>
    <p:extLst>
      <p:ext uri="{BB962C8B-B14F-4D97-AF65-F5344CB8AC3E}">
        <p14:creationId xmlns:p14="http://schemas.microsoft.com/office/powerpoint/2010/main" val="2177376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a:t>Klicka här för att ändra mall för rubrikformat</a:t>
            </a:r>
            <a:endParaRPr lang="en-US" dirty="0"/>
          </a:p>
        </p:txBody>
      </p:sp>
      <p:sp>
        <p:nvSpPr>
          <p:cNvPr id="3" name="Date Placeholder 2"/>
          <p:cNvSpPr>
            <a:spLocks noGrp="1"/>
          </p:cNvSpPr>
          <p:nvPr>
            <p:ph type="dt" sz="half" idx="10"/>
          </p:nvPr>
        </p:nvSpPr>
        <p:spPr/>
        <p:txBody>
          <a:bodyPr/>
          <a:lstStyle/>
          <a:p>
            <a:pPr rtl="0"/>
            <a:fld id="{DE528ACA-0F5E-445F-9EAE-6704DFE01C48}" type="datetime1">
              <a:rPr lang="sv-SE" noProof="0" smtClean="0"/>
              <a:t>2026-03-18</a:t>
            </a:fld>
            <a:endParaRPr lang="sv-SE" noProof="0" dirty="0"/>
          </a:p>
        </p:txBody>
      </p:sp>
      <p:sp>
        <p:nvSpPr>
          <p:cNvPr id="4" name="Footer Placeholder 3"/>
          <p:cNvSpPr>
            <a:spLocks noGrp="1"/>
          </p:cNvSpPr>
          <p:nvPr>
            <p:ph type="ftr" sz="quarter" idx="11"/>
          </p:nvPr>
        </p:nvSpPr>
        <p:spPr/>
        <p:txBody>
          <a:bodyPr/>
          <a:lstStyle/>
          <a:p>
            <a:pPr rtl="0"/>
            <a:r>
              <a:rPr lang="sv-SE" noProof="0"/>
              <a:t>Ungdomsledare SSK</a:t>
            </a:r>
            <a:endParaRPr lang="sv-SE" noProof="0" dirty="0"/>
          </a:p>
        </p:txBody>
      </p:sp>
      <p:sp>
        <p:nvSpPr>
          <p:cNvPr id="5" name="Slide Number Placeholder 4"/>
          <p:cNvSpPr>
            <a:spLocks noGrp="1"/>
          </p:cNvSpPr>
          <p:nvPr>
            <p:ph type="sldNum" sz="quarter" idx="12"/>
          </p:nvPr>
        </p:nvSpPr>
        <p:spPr/>
        <p:txBody>
          <a:bodyPr/>
          <a:lstStyle/>
          <a:p>
            <a:pPr rtl="0"/>
            <a:fld id="{7DC1BBB0-96F0-4077-A278-0F3FB5C104D3}" type="slidenum">
              <a:rPr lang="sv-SE" noProof="0" smtClean="0"/>
              <a:t>‹#›</a:t>
            </a:fld>
            <a:endParaRPr lang="sv-SE" noProof="0" dirty="0"/>
          </a:p>
        </p:txBody>
      </p:sp>
    </p:spTree>
    <p:extLst>
      <p:ext uri="{BB962C8B-B14F-4D97-AF65-F5344CB8AC3E}">
        <p14:creationId xmlns:p14="http://schemas.microsoft.com/office/powerpoint/2010/main" val="1620058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Tom">
    <p:spTree>
      <p:nvGrpSpPr>
        <p:cNvPr id="1" name=""/>
        <p:cNvGrpSpPr/>
        <p:nvPr/>
      </p:nvGrpSpPr>
      <p:grpSpPr>
        <a:xfrm>
          <a:off x="0" y="0"/>
          <a:ext cx="0" cy="0"/>
          <a:chOff x="0" y="0"/>
          <a:chExt cx="0" cy="0"/>
        </a:xfrm>
      </p:grpSpPr>
      <p:sp>
        <p:nvSpPr>
          <p:cNvPr id="5" name="Rectangle 4"/>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rtl="0"/>
            <a:fld id="{F44B1BF1-C2D0-4A18-93F0-D0CF1B3A93CA}" type="datetime1">
              <a:rPr lang="sv-SE" noProof="0" smtClean="0"/>
              <a:t>2026-03-18</a:t>
            </a:fld>
            <a:endParaRPr lang="sv-SE" noProof="0" dirty="0"/>
          </a:p>
        </p:txBody>
      </p:sp>
      <p:sp>
        <p:nvSpPr>
          <p:cNvPr id="8" name="Footer Placeholder 7"/>
          <p:cNvSpPr>
            <a:spLocks noGrp="1"/>
          </p:cNvSpPr>
          <p:nvPr>
            <p:ph type="ftr" sz="quarter" idx="11"/>
          </p:nvPr>
        </p:nvSpPr>
        <p:spPr/>
        <p:txBody>
          <a:bodyPr/>
          <a:lstStyle>
            <a:lvl1pPr>
              <a:defRPr>
                <a:solidFill>
                  <a:srgbClr val="FFFFFF"/>
                </a:solidFill>
              </a:defRPr>
            </a:lvl1pPr>
          </a:lstStyle>
          <a:p>
            <a:pPr rtl="0"/>
            <a:r>
              <a:rPr lang="sv-SE" noProof="0"/>
              <a:t>Ungdomsledare SSK</a:t>
            </a:r>
            <a:endParaRPr lang="sv-SE" noProof="0" dirty="0"/>
          </a:p>
        </p:txBody>
      </p:sp>
      <p:sp>
        <p:nvSpPr>
          <p:cNvPr id="9" name="Slide Number Placeholder 8"/>
          <p:cNvSpPr>
            <a:spLocks noGrp="1"/>
          </p:cNvSpPr>
          <p:nvPr>
            <p:ph type="sldNum" sz="quarter" idx="12"/>
          </p:nvPr>
        </p:nvSpPr>
        <p:spPr/>
        <p:txBody>
          <a:bodyPr/>
          <a:lstStyle/>
          <a:p>
            <a:pPr rtl="0"/>
            <a:fld id="{7DC1BBB0-96F0-4077-A278-0F3FB5C104D3}" type="slidenum">
              <a:rPr lang="sv-SE" noProof="0" smtClean="0"/>
              <a:pPr rtl="0"/>
              <a:t>‹#›</a:t>
            </a:fld>
            <a:endParaRPr lang="sv-SE" noProof="0" dirty="0"/>
          </a:p>
        </p:txBody>
      </p:sp>
    </p:spTree>
    <p:extLst>
      <p:ext uri="{BB962C8B-B14F-4D97-AF65-F5344CB8AC3E}">
        <p14:creationId xmlns:p14="http://schemas.microsoft.com/office/powerpoint/2010/main" val="1242657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Text med bildtext">
    <p:spTree>
      <p:nvGrpSpPr>
        <p:cNvPr id="1" name=""/>
        <p:cNvGrpSpPr/>
        <p:nvPr/>
      </p:nvGrpSpPr>
      <p:grpSpPr>
        <a:xfrm>
          <a:off x="0" y="0"/>
          <a:ext cx="0" cy="0"/>
          <a:chOff x="0" y="0"/>
          <a:chExt cx="0" cy="0"/>
        </a:xfrm>
      </p:grpSpPr>
      <p:sp>
        <p:nvSpPr>
          <p:cNvPr id="8" name="Rectangle 7"/>
          <p:cNvSpPr/>
          <p:nvPr/>
        </p:nvSpPr>
        <p:spPr>
          <a:xfrm>
            <a:off x="17" y="0"/>
            <a:ext cx="404973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39019" y="0"/>
            <a:ext cx="6399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081" y="594359"/>
            <a:ext cx="3199567" cy="2286000"/>
          </a:xfrm>
        </p:spPr>
        <p:txBody>
          <a:bodyPr anchor="b">
            <a:normAutofit/>
          </a:bodyPr>
          <a:lstStyle>
            <a:lvl1pPr>
              <a:defRPr sz="3599" b="0">
                <a:solidFill>
                  <a:srgbClr val="FFFFFF"/>
                </a:solidFill>
              </a:defRPr>
            </a:lvl1pPr>
          </a:lstStyle>
          <a:p>
            <a:r>
              <a:rPr lang="sv-SE"/>
              <a:t>Klicka här för att ändra mall för rubrikformat</a:t>
            </a:r>
            <a:endParaRPr lang="en-US" dirty="0"/>
          </a:p>
        </p:txBody>
      </p:sp>
      <p:sp>
        <p:nvSpPr>
          <p:cNvPr id="3" name="Content Placeholder 2"/>
          <p:cNvSpPr>
            <a:spLocks noGrp="1"/>
          </p:cNvSpPr>
          <p:nvPr>
            <p:ph idx="1"/>
          </p:nvPr>
        </p:nvSpPr>
        <p:spPr>
          <a:xfrm>
            <a:off x="4799350" y="731520"/>
            <a:ext cx="6490549" cy="52578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Text Placeholder 3"/>
          <p:cNvSpPr>
            <a:spLocks noGrp="1"/>
          </p:cNvSpPr>
          <p:nvPr>
            <p:ph type="body" sz="half" idx="2"/>
          </p:nvPr>
        </p:nvSpPr>
        <p:spPr>
          <a:xfrm>
            <a:off x="457081" y="2926080"/>
            <a:ext cx="3199567"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sv-SE"/>
              <a:t>Klicka här för att ändra format på bakgrundstexten</a:t>
            </a:r>
          </a:p>
        </p:txBody>
      </p:sp>
      <p:sp>
        <p:nvSpPr>
          <p:cNvPr id="5" name="Date Placeholder 4"/>
          <p:cNvSpPr>
            <a:spLocks noGrp="1"/>
          </p:cNvSpPr>
          <p:nvPr>
            <p:ph type="dt" sz="half" idx="10"/>
          </p:nvPr>
        </p:nvSpPr>
        <p:spPr>
          <a:xfrm>
            <a:off x="465391" y="6459786"/>
            <a:ext cx="2617828" cy="365125"/>
          </a:xfrm>
        </p:spPr>
        <p:txBody>
          <a:bodyPr/>
          <a:lstStyle>
            <a:lvl1pPr algn="l">
              <a:defRPr/>
            </a:lvl1pPr>
          </a:lstStyle>
          <a:p>
            <a:pPr rtl="0"/>
            <a:fld id="{1B3EB128-12E9-48DC-8D3E-945958EB2DB6}" type="datetime1">
              <a:rPr lang="sv-SE" noProof="0" smtClean="0"/>
              <a:t>2026-03-18</a:t>
            </a:fld>
            <a:endParaRPr lang="sv-SE" noProof="0" dirty="0"/>
          </a:p>
        </p:txBody>
      </p:sp>
      <p:sp>
        <p:nvSpPr>
          <p:cNvPr id="6" name="Footer Placeholder 5"/>
          <p:cNvSpPr>
            <a:spLocks noGrp="1"/>
          </p:cNvSpPr>
          <p:nvPr>
            <p:ph type="ftr" sz="quarter" idx="11"/>
          </p:nvPr>
        </p:nvSpPr>
        <p:spPr>
          <a:xfrm>
            <a:off x="4799350" y="6459786"/>
            <a:ext cx="4646990" cy="365125"/>
          </a:xfrm>
        </p:spPr>
        <p:txBody>
          <a:bodyPr/>
          <a:lstStyle>
            <a:lvl1pPr algn="l">
              <a:defRPr>
                <a:solidFill>
                  <a:schemeClr val="tx2"/>
                </a:solidFill>
              </a:defRPr>
            </a:lvl1pPr>
          </a:lstStyle>
          <a:p>
            <a:pPr rtl="0"/>
            <a:r>
              <a:rPr lang="sv-SE" noProof="0"/>
              <a:t>Ungdomsledare SSK</a:t>
            </a:r>
            <a:endParaRPr lang="sv-SE"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sv-SE" noProof="0" smtClean="0"/>
              <a:pPr rtl="0"/>
              <a:t>‹#›</a:t>
            </a:fld>
            <a:endParaRPr lang="sv-SE" noProof="0" dirty="0"/>
          </a:p>
        </p:txBody>
      </p:sp>
    </p:spTree>
    <p:extLst>
      <p:ext uri="{BB962C8B-B14F-4D97-AF65-F5344CB8AC3E}">
        <p14:creationId xmlns:p14="http://schemas.microsoft.com/office/powerpoint/2010/main" val="1316304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ed bildtext">
    <p:spTree>
      <p:nvGrpSpPr>
        <p:cNvPr id="1" name=""/>
        <p:cNvGrpSpPr/>
        <p:nvPr/>
      </p:nvGrpSpPr>
      <p:grpSpPr>
        <a:xfrm>
          <a:off x="0" y="0"/>
          <a:ext cx="0" cy="0"/>
          <a:chOff x="0" y="0"/>
          <a:chExt cx="0" cy="0"/>
        </a:xfrm>
      </p:grpSpPr>
      <p:sp>
        <p:nvSpPr>
          <p:cNvPr id="8" name="Rectangle 7"/>
          <p:cNvSpPr/>
          <p:nvPr/>
        </p:nvSpPr>
        <p:spPr>
          <a:xfrm>
            <a:off x="0" y="4953000"/>
            <a:ext cx="12185651"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5074920"/>
            <a:ext cx="10110630" cy="822960"/>
          </a:xfrm>
        </p:spPr>
        <p:txBody>
          <a:bodyPr lIns="91440" tIns="0" rIns="91440" bIns="0" anchor="b">
            <a:noAutofit/>
          </a:bodyPr>
          <a:lstStyle>
            <a:lvl1pPr>
              <a:defRPr sz="3599" b="0">
                <a:solidFill>
                  <a:srgbClr val="FFFFFF"/>
                </a:solidFill>
              </a:defRPr>
            </a:lvl1pPr>
          </a:lstStyle>
          <a:p>
            <a:r>
              <a:rPr lang="sv-SE"/>
              <a:t>Klicka här för att ändra mall för rubrikformat</a:t>
            </a:r>
            <a:endParaRPr lang="en-US" dirty="0"/>
          </a:p>
        </p:txBody>
      </p:sp>
      <p:sp>
        <p:nvSpPr>
          <p:cNvPr id="3" name="Picture Placeholder 2"/>
          <p:cNvSpPr>
            <a:spLocks noGrp="1" noChangeAspect="1"/>
          </p:cNvSpPr>
          <p:nvPr>
            <p:ph type="pic" idx="1"/>
          </p:nvPr>
        </p:nvSpPr>
        <p:spPr>
          <a:xfrm>
            <a:off x="15" y="0"/>
            <a:ext cx="12188810" cy="4915076"/>
          </a:xfrm>
          <a:blipFill>
            <a:blip r:embed="rId2"/>
            <a:stretch>
              <a:fillRect/>
            </a:stretch>
          </a:blipFill>
        </p:spPr>
        <p:txBody>
          <a:bodyPr lIns="457200" tIns="457200" anchor="t"/>
          <a:lstStyle>
            <a:lvl1pPr marL="0" indent="0">
              <a:buNone/>
              <a:defRPr sz="3199">
                <a:solidFill>
                  <a:schemeClr val="bg1"/>
                </a:solidFill>
              </a:defRPr>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sv-SE"/>
              <a:t>Klicka på ikonen för att lägga till en bild</a:t>
            </a:r>
            <a:endParaRPr lang="en-US" dirty="0"/>
          </a:p>
        </p:txBody>
      </p:sp>
      <p:sp>
        <p:nvSpPr>
          <p:cNvPr id="4" name="Text Placeholder 3"/>
          <p:cNvSpPr>
            <a:spLocks noGrp="1"/>
          </p:cNvSpPr>
          <p:nvPr>
            <p:ph type="body" sz="half" idx="2"/>
          </p:nvPr>
        </p:nvSpPr>
        <p:spPr>
          <a:xfrm>
            <a:off x="1096994" y="5907023"/>
            <a:ext cx="1011063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sv-SE"/>
              <a:t>Klicka här för att ändra format på bakgrundstexten</a:t>
            </a:r>
          </a:p>
        </p:txBody>
      </p:sp>
      <p:sp>
        <p:nvSpPr>
          <p:cNvPr id="5" name="Date Placeholder 4"/>
          <p:cNvSpPr>
            <a:spLocks noGrp="1"/>
          </p:cNvSpPr>
          <p:nvPr>
            <p:ph type="dt" sz="half" idx="10"/>
          </p:nvPr>
        </p:nvSpPr>
        <p:spPr/>
        <p:txBody>
          <a:bodyPr/>
          <a:lstStyle/>
          <a:p>
            <a:pPr rtl="0"/>
            <a:fld id="{4246013A-CE1F-4DA0-8FEA-DE71A5C79E1A}" type="datetime1">
              <a:rPr lang="sv-SE" noProof="0" smtClean="0"/>
              <a:t>2026-03-18</a:t>
            </a:fld>
            <a:endParaRPr lang="sv-SE" noProof="0" dirty="0"/>
          </a:p>
        </p:txBody>
      </p:sp>
      <p:sp>
        <p:nvSpPr>
          <p:cNvPr id="6" name="Footer Placeholder 5"/>
          <p:cNvSpPr>
            <a:spLocks noGrp="1"/>
          </p:cNvSpPr>
          <p:nvPr>
            <p:ph type="ftr" sz="quarter" idx="11"/>
          </p:nvPr>
        </p:nvSpPr>
        <p:spPr/>
        <p:txBody>
          <a:bodyPr/>
          <a:lstStyle/>
          <a:p>
            <a:pPr rtl="0"/>
            <a:r>
              <a:rPr lang="sv-SE" noProof="0"/>
              <a:t>Ungdomsledare SSK</a:t>
            </a:r>
            <a:endParaRPr lang="sv-SE" noProof="0" dirty="0"/>
          </a:p>
        </p:txBody>
      </p:sp>
      <p:sp>
        <p:nvSpPr>
          <p:cNvPr id="7" name="Slide Number Placeholder 6"/>
          <p:cNvSpPr>
            <a:spLocks noGrp="1"/>
          </p:cNvSpPr>
          <p:nvPr>
            <p:ph type="sldNum" sz="quarter" idx="12"/>
          </p:nvPr>
        </p:nvSpPr>
        <p:spPr/>
        <p:txBody>
          <a:bodyPr/>
          <a:lstStyle/>
          <a:p>
            <a:pPr rtl="0"/>
            <a:fld id="{7DC1BBB0-96F0-4077-A278-0F3FB5C104D3}" type="slidenum">
              <a:rPr lang="sv-SE" noProof="0" smtClean="0"/>
              <a:pPr rtl="0"/>
              <a:t>‹#›</a:t>
            </a:fld>
            <a:endParaRPr lang="sv-SE" noProof="0" dirty="0"/>
          </a:p>
        </p:txBody>
      </p:sp>
    </p:spTree>
    <p:extLst>
      <p:ext uri="{BB962C8B-B14F-4D97-AF65-F5344CB8AC3E}">
        <p14:creationId xmlns:p14="http://schemas.microsoft.com/office/powerpoint/2010/main" val="1489703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a:t>Klicka här för att ändra mall för rubrikformat</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Date Placeholder 3"/>
          <p:cNvSpPr>
            <a:spLocks noGrp="1"/>
          </p:cNvSpPr>
          <p:nvPr>
            <p:ph type="dt" sz="half" idx="10"/>
          </p:nvPr>
        </p:nvSpPr>
        <p:spPr/>
        <p:txBody>
          <a:bodyPr/>
          <a:lstStyle/>
          <a:p>
            <a:pPr rtl="0"/>
            <a:fld id="{2685A3A2-D60E-4507-AB88-865A4DDC350D}" type="datetime1">
              <a:rPr lang="sv-SE" noProof="0" smtClean="0"/>
              <a:t>2026-03-18</a:t>
            </a:fld>
            <a:endParaRPr lang="sv-SE" noProof="0" dirty="0"/>
          </a:p>
        </p:txBody>
      </p:sp>
      <p:sp>
        <p:nvSpPr>
          <p:cNvPr id="5" name="Footer Placeholder 4"/>
          <p:cNvSpPr>
            <a:spLocks noGrp="1"/>
          </p:cNvSpPr>
          <p:nvPr>
            <p:ph type="ftr" sz="quarter" idx="11"/>
          </p:nvPr>
        </p:nvSpPr>
        <p:spPr/>
        <p:txBody>
          <a:bodyPr/>
          <a:lstStyle/>
          <a:p>
            <a:pPr rtl="0"/>
            <a:r>
              <a:rPr lang="sv-SE" noProof="0"/>
              <a:t>Ungdomsledare SSK</a:t>
            </a:r>
            <a:endParaRPr lang="sv-SE" noProof="0" dirty="0"/>
          </a:p>
        </p:txBody>
      </p:sp>
      <p:sp>
        <p:nvSpPr>
          <p:cNvPr id="6" name="Slide Number Placeholder 5"/>
          <p:cNvSpPr>
            <a:spLocks noGrp="1"/>
          </p:cNvSpPr>
          <p:nvPr>
            <p:ph type="sldNum" sz="quarter" idx="12"/>
          </p:nvPr>
        </p:nvSpPr>
        <p:spPr/>
        <p:txBody>
          <a:bodyPr/>
          <a:lstStyle/>
          <a:p>
            <a:pPr rtl="0"/>
            <a:fld id="{7DC1BBB0-96F0-4077-A278-0F3FB5C104D3}" type="slidenum">
              <a:rPr lang="sv-SE" noProof="0" smtClean="0"/>
              <a:t>‹#›</a:t>
            </a:fld>
            <a:endParaRPr lang="sv-SE" noProof="0" dirty="0"/>
          </a:p>
        </p:txBody>
      </p:sp>
    </p:spTree>
    <p:extLst>
      <p:ext uri="{BB962C8B-B14F-4D97-AF65-F5344CB8AC3E}">
        <p14:creationId xmlns:p14="http://schemas.microsoft.com/office/powerpoint/2010/main" val="406208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Lodrät rubrik och text">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2628" y="414779"/>
            <a:ext cx="2628215" cy="5757421"/>
          </a:xfrm>
        </p:spPr>
        <p:txBody>
          <a:bodyPr vert="eaVert"/>
          <a:lstStyle/>
          <a:p>
            <a:r>
              <a:rPr lang="sv-SE"/>
              <a:t>Klicka här för att ändra mall för rubrikformat</a:t>
            </a:r>
            <a:endParaRPr lang="en-US" dirty="0"/>
          </a:p>
        </p:txBody>
      </p:sp>
      <p:sp>
        <p:nvSpPr>
          <p:cNvPr id="3" name="Vertical Text Placeholder 2"/>
          <p:cNvSpPr>
            <a:spLocks noGrp="1"/>
          </p:cNvSpPr>
          <p:nvPr>
            <p:ph type="body" orient="vert" idx="1"/>
          </p:nvPr>
        </p:nvSpPr>
        <p:spPr>
          <a:xfrm>
            <a:off x="837982" y="414778"/>
            <a:ext cx="7732286" cy="5757422"/>
          </a:xfrm>
        </p:spPr>
        <p:txBody>
          <a:bodyPr vert="eaVert" lIns="45720" tIns="0" rIns="45720" bIns="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Date Placeholder 3"/>
          <p:cNvSpPr>
            <a:spLocks noGrp="1"/>
          </p:cNvSpPr>
          <p:nvPr>
            <p:ph type="dt" sz="half" idx="10"/>
          </p:nvPr>
        </p:nvSpPr>
        <p:spPr/>
        <p:txBody>
          <a:bodyPr/>
          <a:lstStyle/>
          <a:p>
            <a:pPr rtl="0"/>
            <a:fld id="{9D4C585C-05B5-452F-BBB8-8666763A405F}" type="datetime1">
              <a:rPr lang="sv-SE" noProof="0" smtClean="0"/>
              <a:t>2026-03-18</a:t>
            </a:fld>
            <a:endParaRPr lang="sv-SE" noProof="0" dirty="0"/>
          </a:p>
        </p:txBody>
      </p:sp>
      <p:sp>
        <p:nvSpPr>
          <p:cNvPr id="5" name="Footer Placeholder 4"/>
          <p:cNvSpPr>
            <a:spLocks noGrp="1"/>
          </p:cNvSpPr>
          <p:nvPr>
            <p:ph type="ftr" sz="quarter" idx="11"/>
          </p:nvPr>
        </p:nvSpPr>
        <p:spPr/>
        <p:txBody>
          <a:bodyPr/>
          <a:lstStyle/>
          <a:p>
            <a:pPr rtl="0"/>
            <a:r>
              <a:rPr lang="sv-SE" noProof="0"/>
              <a:t>Ungdomsledare SSK</a:t>
            </a:r>
            <a:endParaRPr lang="sv-SE" noProof="0" dirty="0"/>
          </a:p>
        </p:txBody>
      </p:sp>
      <p:sp>
        <p:nvSpPr>
          <p:cNvPr id="6" name="Slide Number Placeholder 5"/>
          <p:cNvSpPr>
            <a:spLocks noGrp="1"/>
          </p:cNvSpPr>
          <p:nvPr>
            <p:ph type="sldNum" sz="quarter" idx="12"/>
          </p:nvPr>
        </p:nvSpPr>
        <p:spPr/>
        <p:txBody>
          <a:bodyPr/>
          <a:lstStyle/>
          <a:p>
            <a:pPr rtl="0"/>
            <a:fld id="{7DC1BBB0-96F0-4077-A278-0F3FB5C104D3}" type="slidenum">
              <a:rPr lang="sv-SE" noProof="0" smtClean="0"/>
              <a:t>‹#›</a:t>
            </a:fld>
            <a:endParaRPr lang="sv-SE" noProof="0" dirty="0"/>
          </a:p>
        </p:txBody>
      </p:sp>
    </p:spTree>
    <p:extLst>
      <p:ext uri="{BB962C8B-B14F-4D97-AF65-F5344CB8AC3E}">
        <p14:creationId xmlns:p14="http://schemas.microsoft.com/office/powerpoint/2010/main" val="1737702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sv-SE"/>
          </a:p>
        </p:txBody>
      </p:sp>
      <p:sp>
        <p:nvSpPr>
          <p:cNvPr id="9" name="Rectangle 8"/>
          <p:cNvSpPr/>
          <p:nvPr/>
        </p:nvSpPr>
        <p:spPr>
          <a:xfrm>
            <a:off x="0" y="6334316"/>
            <a:ext cx="12188826"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sv-SE"/>
          </a:p>
        </p:txBody>
      </p:sp>
      <p:sp>
        <p:nvSpPr>
          <p:cNvPr id="2" name="Title Placeholder 1"/>
          <p:cNvSpPr>
            <a:spLocks noGrp="1"/>
          </p:cNvSpPr>
          <p:nvPr>
            <p:ph type="title"/>
          </p:nvPr>
        </p:nvSpPr>
        <p:spPr>
          <a:xfrm>
            <a:off x="1096994" y="286604"/>
            <a:ext cx="10055781" cy="1450757"/>
          </a:xfrm>
          <a:prstGeom prst="rect">
            <a:avLst/>
          </a:prstGeom>
        </p:spPr>
        <p:txBody>
          <a:bodyPr vert="horz" lIns="91440" tIns="45720" rIns="91440" bIns="45720" rtlCol="0" anchor="b">
            <a:normAutofit/>
          </a:bodyPr>
          <a:lstStyle/>
          <a:p>
            <a:r>
              <a:rPr lang="sv-SE"/>
              <a:t>Klicka här för att ändra mall för rubrikformat</a:t>
            </a:r>
            <a:endParaRPr lang="en-US" dirty="0"/>
          </a:p>
        </p:txBody>
      </p:sp>
      <p:sp>
        <p:nvSpPr>
          <p:cNvPr id="3" name="Text Placeholder 2"/>
          <p:cNvSpPr>
            <a:spLocks noGrp="1"/>
          </p:cNvSpPr>
          <p:nvPr>
            <p:ph type="body" idx="1"/>
          </p:nvPr>
        </p:nvSpPr>
        <p:spPr>
          <a:xfrm>
            <a:off x="1096994" y="1845734"/>
            <a:ext cx="10055781" cy="4023360"/>
          </a:xfrm>
          <a:prstGeom prst="rect">
            <a:avLst/>
          </a:prstGeom>
        </p:spPr>
        <p:txBody>
          <a:bodyPr vert="horz" lIns="0" tIns="45720" rIns="0" bIns="45720" rtlCol="0">
            <a:normAutofit/>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Date Placeholder 3"/>
          <p:cNvSpPr>
            <a:spLocks noGrp="1"/>
          </p:cNvSpPr>
          <p:nvPr>
            <p:ph type="dt" sz="half" idx="2"/>
          </p:nvPr>
        </p:nvSpPr>
        <p:spPr>
          <a:xfrm>
            <a:off x="1096995" y="6459786"/>
            <a:ext cx="2471627" cy="365125"/>
          </a:xfrm>
          <a:prstGeom prst="rect">
            <a:avLst/>
          </a:prstGeom>
        </p:spPr>
        <p:txBody>
          <a:bodyPr vert="horz" lIns="91440" tIns="45720" rIns="91440" bIns="45720" rtlCol="0" anchor="ctr"/>
          <a:lstStyle>
            <a:lvl1pPr algn="l">
              <a:defRPr sz="900">
                <a:solidFill>
                  <a:srgbClr val="FFFFFF"/>
                </a:solidFill>
              </a:defRPr>
            </a:lvl1pPr>
          </a:lstStyle>
          <a:p>
            <a:pPr rtl="0"/>
            <a:fld id="{E4A20A99-8194-4890-8815-CE77FD9E6133}" type="datetime1">
              <a:rPr lang="sv-SE" noProof="0" smtClean="0"/>
              <a:t>2026-03-18</a:t>
            </a:fld>
            <a:endParaRPr lang="sv-SE" noProof="0" dirty="0"/>
          </a:p>
        </p:txBody>
      </p:sp>
      <p:sp>
        <p:nvSpPr>
          <p:cNvPr id="5" name="Footer Placeholder 4"/>
          <p:cNvSpPr>
            <a:spLocks noGrp="1"/>
          </p:cNvSpPr>
          <p:nvPr>
            <p:ph type="ftr" sz="quarter" idx="3"/>
          </p:nvPr>
        </p:nvSpPr>
        <p:spPr>
          <a:xfrm>
            <a:off x="3685225" y="6459786"/>
            <a:ext cx="4821548" cy="365125"/>
          </a:xfrm>
          <a:prstGeom prst="rect">
            <a:avLst/>
          </a:prstGeom>
        </p:spPr>
        <p:txBody>
          <a:bodyPr vert="horz" lIns="91440" tIns="45720" rIns="91440" bIns="45720" rtlCol="0" anchor="ctr"/>
          <a:lstStyle>
            <a:lvl1pPr algn="ctr">
              <a:defRPr sz="900" cap="all" baseline="0">
                <a:solidFill>
                  <a:srgbClr val="FFFFFF"/>
                </a:solidFill>
              </a:defRPr>
            </a:lvl1pPr>
          </a:lstStyle>
          <a:p>
            <a:pPr rtl="0"/>
            <a:r>
              <a:rPr lang="sv-SE" noProof="0"/>
              <a:t>Ungdomsledare SSK</a:t>
            </a:r>
            <a:endParaRPr lang="sv-SE" noProof="0" dirty="0"/>
          </a:p>
        </p:txBody>
      </p:sp>
      <p:sp>
        <p:nvSpPr>
          <p:cNvPr id="6" name="Slide Number Placeholder 5"/>
          <p:cNvSpPr>
            <a:spLocks noGrp="1"/>
          </p:cNvSpPr>
          <p:nvPr>
            <p:ph type="sldNum" sz="quarter" idx="4"/>
          </p:nvPr>
        </p:nvSpPr>
        <p:spPr>
          <a:xfrm>
            <a:off x="9897880" y="6459786"/>
            <a:ext cx="1311683" cy="365125"/>
          </a:xfrm>
          <a:prstGeom prst="rect">
            <a:avLst/>
          </a:prstGeom>
        </p:spPr>
        <p:txBody>
          <a:bodyPr vert="horz" lIns="91440" tIns="45720" rIns="91440" bIns="45720" rtlCol="0" anchor="ctr"/>
          <a:lstStyle>
            <a:lvl1pPr algn="r">
              <a:defRPr sz="1050">
                <a:solidFill>
                  <a:srgbClr val="FFFFFF"/>
                </a:solidFill>
              </a:defRPr>
            </a:lvl1pPr>
          </a:lstStyle>
          <a:p>
            <a:pPr rtl="0"/>
            <a:fld id="{7DC1BBB0-96F0-4077-A278-0F3FB5C104D3}" type="slidenum">
              <a:rPr lang="sv-SE" noProof="0" smtClean="0"/>
              <a:pPr rtl="0"/>
              <a:t>‹#›</a:t>
            </a:fld>
            <a:endParaRPr lang="sv-SE" noProof="0" dirty="0"/>
          </a:p>
        </p:txBody>
      </p:sp>
      <p:cxnSp>
        <p:nvCxnSpPr>
          <p:cNvPr id="10" name="Straight Connector 9"/>
          <p:cNvCxnSpPr/>
          <p:nvPr/>
        </p:nvCxnSpPr>
        <p:spPr>
          <a:xfrm>
            <a:off x="1193221" y="1737845"/>
            <a:ext cx="996436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5493730"/>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hyperlink" Target="https://saffle.teamsportia.se/klubbshop/saffle-sk/" TargetMode="Externa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mailto:martin.lofgren@kau.se" TargetMode="External"/><Relationship Id="rId2" Type="http://schemas.openxmlformats.org/officeDocument/2006/relationships/hyperlink" Target="mailto:ungdom@safflesk.se" TargetMode="External"/><Relationship Id="rId1" Type="http://schemas.openxmlformats.org/officeDocument/2006/relationships/slideLayout" Target="../slideLayouts/slideLayout6.xml"/><Relationship Id="rId5" Type="http://schemas.openxmlformats.org/officeDocument/2006/relationships/hyperlink" Target="mailto:pelle.blixt@gmail.com" TargetMode="External"/><Relationship Id="rId4" Type="http://schemas.openxmlformats.org/officeDocument/2006/relationships/hyperlink" Target="mailto:lasse.gavert@telia.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ctrTitle"/>
          </p:nvPr>
        </p:nvSpPr>
        <p:spPr/>
        <p:txBody>
          <a:bodyPr rtlCol="0"/>
          <a:lstStyle/>
          <a:p>
            <a:pPr rtl="0"/>
            <a:r>
              <a:rPr lang="sv-SE" dirty="0"/>
              <a:t>Säffle Sportklubb</a:t>
            </a:r>
          </a:p>
        </p:txBody>
      </p:sp>
      <p:sp>
        <p:nvSpPr>
          <p:cNvPr id="3" name="Underrubrik 2"/>
          <p:cNvSpPr>
            <a:spLocks noGrp="1"/>
          </p:cNvSpPr>
          <p:nvPr>
            <p:ph type="subTitle" idx="1"/>
          </p:nvPr>
        </p:nvSpPr>
        <p:spPr/>
        <p:txBody>
          <a:bodyPr rtlCol="0">
            <a:normAutofit/>
          </a:bodyPr>
          <a:lstStyle/>
          <a:p>
            <a:pPr rtl="0"/>
            <a:r>
              <a:rPr lang="sv-SE" sz="5400" dirty="0"/>
              <a:t>Vårdnadshavare</a:t>
            </a:r>
          </a:p>
        </p:txBody>
      </p:sp>
      <p:sp>
        <p:nvSpPr>
          <p:cNvPr id="6" name="Platshållare för sidfot 5">
            <a:extLst>
              <a:ext uri="{FF2B5EF4-FFF2-40B4-BE49-F238E27FC236}">
                <a16:creationId xmlns:a16="http://schemas.microsoft.com/office/drawing/2014/main" id="{B605E148-33E1-4938-A20F-C3B2C9DEE694}"/>
              </a:ext>
            </a:extLst>
          </p:cNvPr>
          <p:cNvSpPr>
            <a:spLocks noGrp="1"/>
          </p:cNvSpPr>
          <p:nvPr>
            <p:ph type="ftr" sz="quarter" idx="11"/>
          </p:nvPr>
        </p:nvSpPr>
        <p:spPr/>
        <p:txBody>
          <a:bodyPr/>
          <a:lstStyle/>
          <a:p>
            <a:r>
              <a:rPr lang="sv-SE" dirty="0" err="1"/>
              <a:t>ANHörig</a:t>
            </a:r>
            <a:r>
              <a:rPr lang="sv-SE"/>
              <a:t> Ungdomsspelare</a:t>
            </a:r>
            <a:r>
              <a:rPr lang="sv-SE" noProof="0"/>
              <a:t> </a:t>
            </a:r>
            <a:r>
              <a:rPr lang="sv-SE" noProof="0" dirty="0"/>
              <a:t>SSK</a:t>
            </a:r>
          </a:p>
        </p:txBody>
      </p:sp>
      <p:sp>
        <p:nvSpPr>
          <p:cNvPr id="7" name="Platshållare för bildnummer 6">
            <a:extLst>
              <a:ext uri="{FF2B5EF4-FFF2-40B4-BE49-F238E27FC236}">
                <a16:creationId xmlns:a16="http://schemas.microsoft.com/office/drawing/2014/main" id="{FF0B5B8A-81D6-431F-B133-0F95B0BD9C16}"/>
              </a:ext>
            </a:extLst>
          </p:cNvPr>
          <p:cNvSpPr>
            <a:spLocks noGrp="1"/>
          </p:cNvSpPr>
          <p:nvPr>
            <p:ph type="sldNum" sz="quarter" idx="12"/>
          </p:nvPr>
        </p:nvSpPr>
        <p:spPr/>
        <p:txBody>
          <a:bodyPr/>
          <a:lstStyle/>
          <a:p>
            <a:pPr rtl="0"/>
            <a:fld id="{7DC1BBB0-96F0-4077-A278-0F3FB5C104D3}" type="slidenum">
              <a:rPr lang="sv-SE" noProof="0" smtClean="0"/>
              <a:pPr rtl="0"/>
              <a:t>1</a:t>
            </a:fld>
            <a:endParaRPr lang="sv-SE" noProof="0" dirty="0"/>
          </a:p>
        </p:txBody>
      </p:sp>
      <p:pic>
        <p:nvPicPr>
          <p:cNvPr id="9" name="Bildobjekt 8">
            <a:extLst>
              <a:ext uri="{FF2B5EF4-FFF2-40B4-BE49-F238E27FC236}">
                <a16:creationId xmlns:a16="http://schemas.microsoft.com/office/drawing/2014/main" id="{FCBEF355-6EC7-45CE-991E-C868ABE0214C}"/>
              </a:ext>
            </a:extLst>
          </p:cNvPr>
          <p:cNvPicPr>
            <a:picLocks noChangeAspect="1"/>
          </p:cNvPicPr>
          <p:nvPr/>
        </p:nvPicPr>
        <p:blipFill>
          <a:blip r:embed="rId3"/>
          <a:stretch>
            <a:fillRect/>
          </a:stretch>
        </p:blipFill>
        <p:spPr>
          <a:xfrm>
            <a:off x="1096994" y="225917"/>
            <a:ext cx="2124075" cy="2066925"/>
          </a:xfrm>
          <a:prstGeom prst="rect">
            <a:avLst/>
          </a:prstGeom>
        </p:spPr>
      </p:pic>
    </p:spTree>
    <p:extLst>
      <p:ext uri="{BB962C8B-B14F-4D97-AF65-F5344CB8AC3E}">
        <p14:creationId xmlns:p14="http://schemas.microsoft.com/office/powerpoint/2010/main" val="5067614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ubrik 12"/>
          <p:cNvSpPr>
            <a:spLocks noGrp="1"/>
          </p:cNvSpPr>
          <p:nvPr>
            <p:ph type="title"/>
          </p:nvPr>
        </p:nvSpPr>
        <p:spPr/>
        <p:txBody>
          <a:bodyPr rtlCol="0">
            <a:normAutofit/>
          </a:bodyPr>
          <a:lstStyle/>
          <a:p>
            <a:pPr rtl="0"/>
            <a:r>
              <a:rPr lang="sv-SE" sz="4000" dirty="0"/>
              <a:t>Information till dig som är vårdnadshavare för ungdomsspelare i Säffle Sportklubb (SSK)</a:t>
            </a:r>
          </a:p>
        </p:txBody>
      </p:sp>
      <p:sp>
        <p:nvSpPr>
          <p:cNvPr id="14" name="Platshållare för innehåll 13"/>
          <p:cNvSpPr>
            <a:spLocks noGrp="1"/>
          </p:cNvSpPr>
          <p:nvPr>
            <p:ph idx="1"/>
          </p:nvPr>
        </p:nvSpPr>
        <p:spPr/>
        <p:txBody>
          <a:bodyPr rtlCol="0">
            <a:normAutofit/>
          </a:bodyPr>
          <a:lstStyle/>
          <a:p>
            <a:pPr rtl="0"/>
            <a:r>
              <a:rPr lang="sv-SE" dirty="0"/>
              <a:t>Värdegrunder				sid 3-4</a:t>
            </a:r>
          </a:p>
          <a:p>
            <a:pPr rtl="0"/>
            <a:r>
              <a:rPr lang="sv-SE" dirty="0"/>
              <a:t>Träningar				sid 5</a:t>
            </a:r>
          </a:p>
          <a:p>
            <a:pPr rtl="0"/>
            <a:r>
              <a:rPr lang="sv-SE" dirty="0"/>
              <a:t>Matcher / cuper				sid 6</a:t>
            </a:r>
          </a:p>
          <a:p>
            <a:r>
              <a:rPr lang="sv-SE" dirty="0"/>
              <a:t>Register				sid 7</a:t>
            </a:r>
          </a:p>
          <a:p>
            <a:pPr rtl="0"/>
            <a:r>
              <a:rPr lang="sv-SE" dirty="0"/>
              <a:t>Medlemsavgift, lotterier &amp; uppdrag	sid 8</a:t>
            </a:r>
          </a:p>
          <a:p>
            <a:pPr rtl="0"/>
            <a:r>
              <a:rPr lang="sv-SE" dirty="0"/>
              <a:t>Ansvar för vårdnadshavare 	</a:t>
            </a:r>
            <a:r>
              <a:rPr lang="sv-SE"/>
              <a:t>	sid </a:t>
            </a:r>
            <a:r>
              <a:rPr lang="sv-SE" dirty="0"/>
              <a:t>9</a:t>
            </a:r>
          </a:p>
          <a:p>
            <a:pPr rtl="0"/>
            <a:r>
              <a:rPr lang="sv-SE" dirty="0"/>
              <a:t>Föreningskläder m.m.			sid 10</a:t>
            </a:r>
          </a:p>
          <a:p>
            <a:pPr rtl="0"/>
            <a:r>
              <a:rPr lang="sv-SE" dirty="0"/>
              <a:t>Kontaktpersoner 			sid 11</a:t>
            </a:r>
          </a:p>
          <a:p>
            <a:pPr rtl="0"/>
            <a:endParaRPr lang="sv-SE" dirty="0"/>
          </a:p>
        </p:txBody>
      </p:sp>
      <p:sp>
        <p:nvSpPr>
          <p:cNvPr id="2" name="Platshållare för sidfot 1">
            <a:extLst>
              <a:ext uri="{FF2B5EF4-FFF2-40B4-BE49-F238E27FC236}">
                <a16:creationId xmlns:a16="http://schemas.microsoft.com/office/drawing/2014/main" id="{8F6E2DFE-7C08-4D7E-ACF1-060E86F57216}"/>
              </a:ext>
            </a:extLst>
          </p:cNvPr>
          <p:cNvSpPr>
            <a:spLocks noGrp="1"/>
          </p:cNvSpPr>
          <p:nvPr>
            <p:ph type="ftr" sz="quarter" idx="11"/>
          </p:nvPr>
        </p:nvSpPr>
        <p:spPr/>
        <p:txBody>
          <a:bodyPr/>
          <a:lstStyle/>
          <a:p>
            <a:r>
              <a:rPr lang="sv-SE" dirty="0" err="1"/>
              <a:t>ANHörig</a:t>
            </a:r>
            <a:r>
              <a:rPr lang="sv-SE" dirty="0"/>
              <a:t> Ungdomsspelare</a:t>
            </a:r>
            <a:r>
              <a:rPr lang="sv-SE" noProof="0" dirty="0"/>
              <a:t> SSK</a:t>
            </a:r>
          </a:p>
        </p:txBody>
      </p:sp>
      <p:sp>
        <p:nvSpPr>
          <p:cNvPr id="3" name="Platshållare för bildnummer 2">
            <a:extLst>
              <a:ext uri="{FF2B5EF4-FFF2-40B4-BE49-F238E27FC236}">
                <a16:creationId xmlns:a16="http://schemas.microsoft.com/office/drawing/2014/main" id="{0610D55A-6A90-4D8A-BE7C-29374A5AF50B}"/>
              </a:ext>
            </a:extLst>
          </p:cNvPr>
          <p:cNvSpPr>
            <a:spLocks noGrp="1"/>
          </p:cNvSpPr>
          <p:nvPr>
            <p:ph type="sldNum" sz="quarter" idx="12"/>
          </p:nvPr>
        </p:nvSpPr>
        <p:spPr/>
        <p:txBody>
          <a:bodyPr/>
          <a:lstStyle/>
          <a:p>
            <a:pPr rtl="0"/>
            <a:fld id="{7DC1BBB0-96F0-4077-A278-0F3FB5C104D3}" type="slidenum">
              <a:rPr lang="sv-SE" noProof="0" smtClean="0"/>
              <a:t>2</a:t>
            </a:fld>
            <a:endParaRPr lang="sv-SE" noProof="0" dirty="0"/>
          </a:p>
        </p:txBody>
      </p:sp>
    </p:spTree>
    <p:extLst>
      <p:ext uri="{BB962C8B-B14F-4D97-AF65-F5344CB8AC3E}">
        <p14:creationId xmlns:p14="http://schemas.microsoft.com/office/powerpoint/2010/main" val="1720426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64B9288-D5E8-43A9-BEFF-02551794FD04}"/>
              </a:ext>
            </a:extLst>
          </p:cNvPr>
          <p:cNvSpPr>
            <a:spLocks noGrp="1"/>
          </p:cNvSpPr>
          <p:nvPr>
            <p:ph type="title"/>
          </p:nvPr>
        </p:nvSpPr>
        <p:spPr/>
        <p:txBody>
          <a:bodyPr/>
          <a:lstStyle/>
          <a:p>
            <a:r>
              <a:rPr lang="sv-SE" dirty="0"/>
              <a:t>Värdegrunder</a:t>
            </a:r>
          </a:p>
        </p:txBody>
      </p:sp>
      <p:sp>
        <p:nvSpPr>
          <p:cNvPr id="3" name="textruta 2">
            <a:extLst>
              <a:ext uri="{FF2B5EF4-FFF2-40B4-BE49-F238E27FC236}">
                <a16:creationId xmlns:a16="http://schemas.microsoft.com/office/drawing/2014/main" id="{842DB713-EAD1-42B5-A186-31C34CB2C80A}"/>
              </a:ext>
            </a:extLst>
          </p:cNvPr>
          <p:cNvSpPr txBox="1"/>
          <p:nvPr/>
        </p:nvSpPr>
        <p:spPr>
          <a:xfrm>
            <a:off x="1096994" y="1737361"/>
            <a:ext cx="10873208" cy="3970318"/>
          </a:xfrm>
          <a:prstGeom prst="rect">
            <a:avLst/>
          </a:prstGeom>
          <a:noFill/>
        </p:spPr>
        <p:txBody>
          <a:bodyPr wrap="square" rtlCol="0">
            <a:spAutoFit/>
          </a:bodyPr>
          <a:lstStyle/>
          <a:p>
            <a:r>
              <a:rPr lang="sv-SE" i="1" dirty="0"/>
              <a:t>Gemenskap, respekt, engagemang </a:t>
            </a:r>
            <a:r>
              <a:rPr lang="sv-SE" dirty="0"/>
              <a:t>och</a:t>
            </a:r>
            <a:r>
              <a:rPr lang="sv-SE" i="1" dirty="0"/>
              <a:t> glädje</a:t>
            </a:r>
            <a:r>
              <a:rPr lang="sv-SE" b="1" dirty="0"/>
              <a:t> </a:t>
            </a:r>
            <a:r>
              <a:rPr lang="sv-SE" dirty="0"/>
              <a:t>är de värdeord som ska vara ledstjärnor för all verksamhet inom Säffle Sportklubb (SSK).</a:t>
            </a:r>
          </a:p>
          <a:p>
            <a:r>
              <a:rPr lang="sv-SE" i="1" dirty="0"/>
              <a:t> </a:t>
            </a:r>
            <a:endParaRPr lang="sv-SE" dirty="0"/>
          </a:p>
          <a:p>
            <a:r>
              <a:rPr lang="sv-SE" b="1" i="1" dirty="0"/>
              <a:t>Gemenskap</a:t>
            </a:r>
            <a:endParaRPr lang="sv-SE" dirty="0"/>
          </a:p>
          <a:p>
            <a:r>
              <a:rPr lang="sv-SE" dirty="0"/>
              <a:t>Oavsett ålder, kön, religion, sexuell läggning, funktionsnedsättning, etnisk tillhörighet och könsöverskridande identitet eller uttryck ska alla individer vara välkomna i SSK. Vi tycker att ”olika är bra” och att just olikheter är kompletterande och utvecklande. Vi ska ha ett klimat där alla känner att man tillhör föreningen och att man uppskattas som medlem, oberoende om man är aktiv inom idrotten eller utför stödjande verksamhet eller enbart är stödjande supporter.</a:t>
            </a:r>
          </a:p>
          <a:p>
            <a:r>
              <a:rPr lang="sv-SE" dirty="0"/>
              <a:t> </a:t>
            </a:r>
          </a:p>
          <a:p>
            <a:r>
              <a:rPr lang="sv-SE" b="1" i="1" dirty="0"/>
              <a:t>Respekt</a:t>
            </a:r>
            <a:endParaRPr lang="sv-SE" dirty="0"/>
          </a:p>
          <a:p>
            <a:r>
              <a:rPr lang="sv-SE" dirty="0"/>
              <a:t>Det är en självklarhet att vi respekterar varandra för de unika individer vi är. Det handlar även om att respektera våra ledare, tränare, motståndare, domare och de riktlinjer, regler och policys som finns inom föreningen.</a:t>
            </a:r>
          </a:p>
          <a:p>
            <a:endParaRPr lang="sv-SE" dirty="0"/>
          </a:p>
        </p:txBody>
      </p:sp>
      <p:sp>
        <p:nvSpPr>
          <p:cNvPr id="4" name="Platshållare för sidfot 3">
            <a:extLst>
              <a:ext uri="{FF2B5EF4-FFF2-40B4-BE49-F238E27FC236}">
                <a16:creationId xmlns:a16="http://schemas.microsoft.com/office/drawing/2014/main" id="{0DF17ACA-5DD9-479B-8615-4A2EB38D1FBD}"/>
              </a:ext>
            </a:extLst>
          </p:cNvPr>
          <p:cNvSpPr>
            <a:spLocks noGrp="1"/>
          </p:cNvSpPr>
          <p:nvPr>
            <p:ph type="ftr" sz="quarter" idx="11"/>
          </p:nvPr>
        </p:nvSpPr>
        <p:spPr/>
        <p:txBody>
          <a:bodyPr/>
          <a:lstStyle/>
          <a:p>
            <a:r>
              <a:rPr lang="sv-SE" dirty="0" err="1"/>
              <a:t>ANHörig</a:t>
            </a:r>
            <a:r>
              <a:rPr lang="sv-SE" dirty="0"/>
              <a:t> Ungdomsspelare</a:t>
            </a:r>
            <a:r>
              <a:rPr lang="sv-SE" noProof="0" dirty="0"/>
              <a:t> SSK</a:t>
            </a:r>
          </a:p>
        </p:txBody>
      </p:sp>
      <p:sp>
        <p:nvSpPr>
          <p:cNvPr id="5" name="Platshållare för bildnummer 4">
            <a:extLst>
              <a:ext uri="{FF2B5EF4-FFF2-40B4-BE49-F238E27FC236}">
                <a16:creationId xmlns:a16="http://schemas.microsoft.com/office/drawing/2014/main" id="{74242A68-F85B-4561-AA10-21F89A8FEE5B}"/>
              </a:ext>
            </a:extLst>
          </p:cNvPr>
          <p:cNvSpPr>
            <a:spLocks noGrp="1"/>
          </p:cNvSpPr>
          <p:nvPr>
            <p:ph type="sldNum" sz="quarter" idx="12"/>
          </p:nvPr>
        </p:nvSpPr>
        <p:spPr/>
        <p:txBody>
          <a:bodyPr/>
          <a:lstStyle/>
          <a:p>
            <a:pPr rtl="0"/>
            <a:fld id="{7DC1BBB0-96F0-4077-A278-0F3FB5C104D3}" type="slidenum">
              <a:rPr lang="sv-SE" noProof="0" smtClean="0"/>
              <a:t>3</a:t>
            </a:fld>
            <a:endParaRPr lang="sv-SE" noProof="0" dirty="0"/>
          </a:p>
        </p:txBody>
      </p:sp>
    </p:spTree>
    <p:extLst>
      <p:ext uri="{BB962C8B-B14F-4D97-AF65-F5344CB8AC3E}">
        <p14:creationId xmlns:p14="http://schemas.microsoft.com/office/powerpoint/2010/main" val="1120561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ruta 2">
            <a:extLst>
              <a:ext uri="{FF2B5EF4-FFF2-40B4-BE49-F238E27FC236}">
                <a16:creationId xmlns:a16="http://schemas.microsoft.com/office/drawing/2014/main" id="{842DB713-EAD1-42B5-A186-31C34CB2C80A}"/>
              </a:ext>
            </a:extLst>
          </p:cNvPr>
          <p:cNvSpPr txBox="1"/>
          <p:nvPr/>
        </p:nvSpPr>
        <p:spPr>
          <a:xfrm>
            <a:off x="765820" y="1412776"/>
            <a:ext cx="10873208" cy="4801314"/>
          </a:xfrm>
          <a:prstGeom prst="rect">
            <a:avLst/>
          </a:prstGeom>
          <a:noFill/>
        </p:spPr>
        <p:txBody>
          <a:bodyPr wrap="square" rtlCol="0">
            <a:spAutoFit/>
          </a:bodyPr>
          <a:lstStyle/>
          <a:p>
            <a:r>
              <a:rPr lang="sv-SE" b="1" i="1" dirty="0"/>
              <a:t>Engagemang</a:t>
            </a:r>
            <a:endParaRPr lang="sv-SE" dirty="0"/>
          </a:p>
          <a:p>
            <a:r>
              <a:rPr lang="sv-SE" dirty="0"/>
              <a:t>För att bli en framgångsrik förening krävs att alla medlemmar har ett stort engagemang för de uppgifter och målsättningar som föreningen har satt upp. Ett stort engagemang kännetecknas av en hög kvalitet i all vår verksamhet, både internt och externt. Det gäller allt ifrån utveckling av barn och ungdomar till vidareutveckling av individerna i seniorverksamheterna.</a:t>
            </a:r>
          </a:p>
          <a:p>
            <a:r>
              <a:rPr lang="sv-SE" dirty="0"/>
              <a:t>Även de externa aktiviteter vi genomför för våra kommuninvånare ska kännetecknas av ett stort engagemang och en hög kvalitet. Vårt förhållningssätt gentemot omvärlden (kommuninvånare, sponsorer, vårdnadshavare, myndigheter etc.) genomsyras av korrekthet och en medvetenhet om att vi alla representerar vår förening och att vi därmed är föreningens ansikte utåt.</a:t>
            </a:r>
          </a:p>
          <a:p>
            <a:r>
              <a:rPr lang="sv-SE" dirty="0"/>
              <a:t>Vårt engagemang tar sig uttryck i att vi är lyhörda för nya idéer och alltid uppmuntrar att ”tänka nytt”. Detta ger oss en bra grund att stå på för att ständigt utvecklas och att vi är i ständig rörelse.</a:t>
            </a:r>
          </a:p>
          <a:p>
            <a:r>
              <a:rPr lang="sv-SE" dirty="0"/>
              <a:t> </a:t>
            </a:r>
          </a:p>
          <a:p>
            <a:r>
              <a:rPr lang="sv-SE" b="1" i="1" dirty="0"/>
              <a:t>Glädje</a:t>
            </a:r>
            <a:endParaRPr lang="sv-SE" dirty="0"/>
          </a:p>
          <a:p>
            <a:r>
              <a:rPr lang="sv-SE" dirty="0"/>
              <a:t>Det ska vara roligt och lustfyllt att delta i föreningsarbetet, oavsett om det handlar om träning eller möten av mer administrativ karaktär. Alla blir uppskattade för de insatser som görs och en stor portion humor kännetecknar vårt förhållningssätt gentemot varandra.</a:t>
            </a:r>
          </a:p>
          <a:p>
            <a:endParaRPr lang="sv-SE" dirty="0"/>
          </a:p>
        </p:txBody>
      </p:sp>
      <p:sp>
        <p:nvSpPr>
          <p:cNvPr id="4" name="Platshållare för sidfot 3">
            <a:extLst>
              <a:ext uri="{FF2B5EF4-FFF2-40B4-BE49-F238E27FC236}">
                <a16:creationId xmlns:a16="http://schemas.microsoft.com/office/drawing/2014/main" id="{0DF17ACA-5DD9-479B-8615-4A2EB38D1FBD}"/>
              </a:ext>
            </a:extLst>
          </p:cNvPr>
          <p:cNvSpPr>
            <a:spLocks noGrp="1"/>
          </p:cNvSpPr>
          <p:nvPr>
            <p:ph type="ftr" sz="quarter" idx="11"/>
          </p:nvPr>
        </p:nvSpPr>
        <p:spPr/>
        <p:txBody>
          <a:bodyPr/>
          <a:lstStyle/>
          <a:p>
            <a:r>
              <a:rPr lang="sv-SE" dirty="0" err="1"/>
              <a:t>ANHörig</a:t>
            </a:r>
            <a:r>
              <a:rPr lang="sv-SE" dirty="0"/>
              <a:t> Ungdomsspelare</a:t>
            </a:r>
            <a:r>
              <a:rPr lang="sv-SE" noProof="0" dirty="0"/>
              <a:t> SSK</a:t>
            </a:r>
          </a:p>
        </p:txBody>
      </p:sp>
      <p:sp>
        <p:nvSpPr>
          <p:cNvPr id="5" name="Platshållare för bildnummer 4">
            <a:extLst>
              <a:ext uri="{FF2B5EF4-FFF2-40B4-BE49-F238E27FC236}">
                <a16:creationId xmlns:a16="http://schemas.microsoft.com/office/drawing/2014/main" id="{74242A68-F85B-4561-AA10-21F89A8FEE5B}"/>
              </a:ext>
            </a:extLst>
          </p:cNvPr>
          <p:cNvSpPr>
            <a:spLocks noGrp="1"/>
          </p:cNvSpPr>
          <p:nvPr>
            <p:ph type="sldNum" sz="quarter" idx="12"/>
          </p:nvPr>
        </p:nvSpPr>
        <p:spPr/>
        <p:txBody>
          <a:bodyPr/>
          <a:lstStyle/>
          <a:p>
            <a:pPr rtl="0"/>
            <a:fld id="{7DC1BBB0-96F0-4077-A278-0F3FB5C104D3}" type="slidenum">
              <a:rPr lang="sv-SE" noProof="0" smtClean="0"/>
              <a:t>4</a:t>
            </a:fld>
            <a:endParaRPr lang="sv-SE" noProof="0" dirty="0"/>
          </a:p>
        </p:txBody>
      </p:sp>
    </p:spTree>
    <p:extLst>
      <p:ext uri="{BB962C8B-B14F-4D97-AF65-F5344CB8AC3E}">
        <p14:creationId xmlns:p14="http://schemas.microsoft.com/office/powerpoint/2010/main" val="2846670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64B9288-D5E8-43A9-BEFF-02551794FD04}"/>
              </a:ext>
            </a:extLst>
          </p:cNvPr>
          <p:cNvSpPr>
            <a:spLocks noGrp="1"/>
          </p:cNvSpPr>
          <p:nvPr>
            <p:ph type="title"/>
          </p:nvPr>
        </p:nvSpPr>
        <p:spPr/>
        <p:txBody>
          <a:bodyPr/>
          <a:lstStyle/>
          <a:p>
            <a:r>
              <a:rPr lang="sv-SE" dirty="0"/>
              <a:t>Träningar</a:t>
            </a:r>
          </a:p>
        </p:txBody>
      </p:sp>
      <p:sp>
        <p:nvSpPr>
          <p:cNvPr id="3" name="textruta 2">
            <a:extLst>
              <a:ext uri="{FF2B5EF4-FFF2-40B4-BE49-F238E27FC236}">
                <a16:creationId xmlns:a16="http://schemas.microsoft.com/office/drawing/2014/main" id="{842DB713-EAD1-42B5-A186-31C34CB2C80A}"/>
              </a:ext>
            </a:extLst>
          </p:cNvPr>
          <p:cNvSpPr txBox="1"/>
          <p:nvPr/>
        </p:nvSpPr>
        <p:spPr>
          <a:xfrm>
            <a:off x="1096994" y="1759714"/>
            <a:ext cx="10873208" cy="3416320"/>
          </a:xfrm>
          <a:prstGeom prst="rect">
            <a:avLst/>
          </a:prstGeom>
          <a:noFill/>
        </p:spPr>
        <p:txBody>
          <a:bodyPr wrap="square" rtlCol="0">
            <a:spAutoFit/>
          </a:bodyPr>
          <a:lstStyle/>
          <a:p>
            <a:r>
              <a:rPr lang="sv-SE" dirty="0"/>
              <a:t>Beroende på spelarens ålder så ligger det på vårdnadshavares ansvar att se till att spelarna kommer i tid till träningarna och har passande utrustning. </a:t>
            </a:r>
          </a:p>
          <a:p>
            <a:endParaRPr lang="sv-SE" dirty="0"/>
          </a:p>
          <a:p>
            <a:r>
              <a:rPr lang="sv-SE" dirty="0"/>
              <a:t>Ungdomar kan träna upp till två tillfällen innan träningsavgiften ska betalas. </a:t>
            </a:r>
          </a:p>
          <a:p>
            <a:endParaRPr lang="sv-SE" dirty="0"/>
          </a:p>
          <a:p>
            <a:r>
              <a:rPr lang="sv-SE" dirty="0"/>
              <a:t>Frånvaro meddelas snarast möjligt till någon av ledarna för att underlätta deras planering.</a:t>
            </a:r>
          </a:p>
          <a:p>
            <a:endParaRPr lang="sv-SE" dirty="0"/>
          </a:p>
          <a:p>
            <a:r>
              <a:rPr lang="sv-SE" dirty="0"/>
              <a:t>Ledarna/tränarna är oftast vårdnadshavare som ställer upp ideellt för att träna lagen. Det är viktigt att så många som möjligt hjälps åt för att det inte ska bli för betungande för några få, så fråga gärna om de behöver hjälp. </a:t>
            </a:r>
          </a:p>
          <a:p>
            <a:endParaRPr lang="sv-SE" dirty="0"/>
          </a:p>
          <a:p>
            <a:r>
              <a:rPr lang="sv-SE" dirty="0"/>
              <a:t>Utan ledare blir det inga lag!</a:t>
            </a:r>
          </a:p>
          <a:p>
            <a:endParaRPr lang="sv-SE" dirty="0"/>
          </a:p>
        </p:txBody>
      </p:sp>
      <p:sp>
        <p:nvSpPr>
          <p:cNvPr id="4" name="Platshållare för sidfot 3">
            <a:extLst>
              <a:ext uri="{FF2B5EF4-FFF2-40B4-BE49-F238E27FC236}">
                <a16:creationId xmlns:a16="http://schemas.microsoft.com/office/drawing/2014/main" id="{0DF17ACA-5DD9-479B-8615-4A2EB38D1FBD}"/>
              </a:ext>
            </a:extLst>
          </p:cNvPr>
          <p:cNvSpPr>
            <a:spLocks noGrp="1"/>
          </p:cNvSpPr>
          <p:nvPr>
            <p:ph type="ftr" sz="quarter" idx="11"/>
          </p:nvPr>
        </p:nvSpPr>
        <p:spPr/>
        <p:txBody>
          <a:bodyPr/>
          <a:lstStyle/>
          <a:p>
            <a:r>
              <a:rPr lang="sv-SE" dirty="0" err="1"/>
              <a:t>ANHörig</a:t>
            </a:r>
            <a:r>
              <a:rPr lang="sv-SE" dirty="0"/>
              <a:t> Ungdomsspelare</a:t>
            </a:r>
            <a:r>
              <a:rPr lang="sv-SE" noProof="0" dirty="0"/>
              <a:t> SSK</a:t>
            </a:r>
          </a:p>
        </p:txBody>
      </p:sp>
      <p:sp>
        <p:nvSpPr>
          <p:cNvPr id="5" name="Platshållare för bildnummer 4">
            <a:extLst>
              <a:ext uri="{FF2B5EF4-FFF2-40B4-BE49-F238E27FC236}">
                <a16:creationId xmlns:a16="http://schemas.microsoft.com/office/drawing/2014/main" id="{74242A68-F85B-4561-AA10-21F89A8FEE5B}"/>
              </a:ext>
            </a:extLst>
          </p:cNvPr>
          <p:cNvSpPr>
            <a:spLocks noGrp="1"/>
          </p:cNvSpPr>
          <p:nvPr>
            <p:ph type="sldNum" sz="quarter" idx="12"/>
          </p:nvPr>
        </p:nvSpPr>
        <p:spPr/>
        <p:txBody>
          <a:bodyPr/>
          <a:lstStyle/>
          <a:p>
            <a:pPr rtl="0"/>
            <a:fld id="{7DC1BBB0-96F0-4077-A278-0F3FB5C104D3}" type="slidenum">
              <a:rPr lang="sv-SE" noProof="0" smtClean="0"/>
              <a:t>5</a:t>
            </a:fld>
            <a:endParaRPr lang="sv-SE" noProof="0" dirty="0"/>
          </a:p>
        </p:txBody>
      </p:sp>
    </p:spTree>
    <p:extLst>
      <p:ext uri="{BB962C8B-B14F-4D97-AF65-F5344CB8AC3E}">
        <p14:creationId xmlns:p14="http://schemas.microsoft.com/office/powerpoint/2010/main" val="2761686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4E9F713F-144B-47EE-89A8-9DD926BD594B}"/>
              </a:ext>
            </a:extLst>
          </p:cNvPr>
          <p:cNvSpPr>
            <a:spLocks noGrp="1"/>
          </p:cNvSpPr>
          <p:nvPr>
            <p:ph type="title"/>
          </p:nvPr>
        </p:nvSpPr>
        <p:spPr>
          <a:xfrm>
            <a:off x="1183520" y="722827"/>
            <a:ext cx="10055781" cy="968438"/>
          </a:xfrm>
        </p:spPr>
        <p:txBody>
          <a:bodyPr>
            <a:normAutofit/>
          </a:bodyPr>
          <a:lstStyle/>
          <a:p>
            <a:r>
              <a:rPr lang="sv-SE" sz="4000" dirty="0"/>
              <a:t>Matcher/cuper</a:t>
            </a:r>
          </a:p>
        </p:txBody>
      </p:sp>
      <p:sp>
        <p:nvSpPr>
          <p:cNvPr id="3" name="Platshållare för innehåll 2">
            <a:extLst>
              <a:ext uri="{FF2B5EF4-FFF2-40B4-BE49-F238E27FC236}">
                <a16:creationId xmlns:a16="http://schemas.microsoft.com/office/drawing/2014/main" id="{6CF4FA3F-C02B-4B36-A3EB-8A10E049239D}"/>
              </a:ext>
            </a:extLst>
          </p:cNvPr>
          <p:cNvSpPr>
            <a:spLocks noGrp="1"/>
          </p:cNvSpPr>
          <p:nvPr>
            <p:ph idx="1"/>
          </p:nvPr>
        </p:nvSpPr>
        <p:spPr>
          <a:xfrm>
            <a:off x="1123394" y="1817786"/>
            <a:ext cx="10055781" cy="4317387"/>
          </a:xfrm>
        </p:spPr>
        <p:txBody>
          <a:bodyPr>
            <a:normAutofit/>
          </a:bodyPr>
          <a:lstStyle/>
          <a:p>
            <a:r>
              <a:rPr lang="sv-SE" sz="1800" dirty="0"/>
              <a:t>Alla som tränar ska ges möjlighet att även spela matcher oavsett hur långt man kommit i utvecklingen. Har en spelare däremot varit sjuk kan den behöva träna någon gång först innan det är dags för matchspel.</a:t>
            </a:r>
          </a:p>
          <a:p>
            <a:r>
              <a:rPr lang="sv-SE" sz="1800" i="1" dirty="0"/>
              <a:t>Ledarna får inte ta ut spelare till match som inte betalat medlemsavgiften till Säffle SK!</a:t>
            </a:r>
          </a:p>
          <a:p>
            <a:r>
              <a:rPr lang="sv-SE" sz="1800" dirty="0"/>
              <a:t>Meddela gärna så tidigt som ni kan om en spelare är bortrest då det ibland är några som måste stå över en match och ledarna kan då planera in detta på bästa möjliga sätt.</a:t>
            </a:r>
          </a:p>
          <a:p>
            <a:r>
              <a:rPr lang="sv-SE" sz="1800" dirty="0"/>
              <a:t>Svara alltid på kallelse så snart som möjligt för att underlätta ledarna planering.</a:t>
            </a:r>
          </a:p>
          <a:p>
            <a:r>
              <a:rPr lang="sv-SE" sz="1800" dirty="0"/>
              <a:t>Det är vårdnadshavares ansvar att ordna skjuts till matcher och ev. träningar. Ledarna har inget ansvar att ordna skjuts till spelarna.</a:t>
            </a:r>
          </a:p>
          <a:p>
            <a:r>
              <a:rPr lang="sv-SE" sz="1800" dirty="0"/>
              <a:t>Om ni samåker till matcher rekommenderar vi att betala en bränslepeng på 50 kr/person till chauffören.</a:t>
            </a:r>
          </a:p>
          <a:p>
            <a:pPr lvl="0"/>
            <a:r>
              <a:rPr lang="sv-SE" dirty="0"/>
              <a:t>Publik uppmuntras att heja på alla, men låt ledarna sköta coachningen.</a:t>
            </a:r>
          </a:p>
        </p:txBody>
      </p:sp>
      <p:sp>
        <p:nvSpPr>
          <p:cNvPr id="4" name="Platshållare för sidfot 3">
            <a:extLst>
              <a:ext uri="{FF2B5EF4-FFF2-40B4-BE49-F238E27FC236}">
                <a16:creationId xmlns:a16="http://schemas.microsoft.com/office/drawing/2014/main" id="{7E706645-132F-46CF-9303-0981E516D879}"/>
              </a:ext>
            </a:extLst>
          </p:cNvPr>
          <p:cNvSpPr>
            <a:spLocks noGrp="1"/>
          </p:cNvSpPr>
          <p:nvPr>
            <p:ph type="ftr" sz="quarter" idx="11"/>
          </p:nvPr>
        </p:nvSpPr>
        <p:spPr/>
        <p:txBody>
          <a:bodyPr/>
          <a:lstStyle/>
          <a:p>
            <a:r>
              <a:rPr lang="sv-SE" dirty="0" err="1"/>
              <a:t>ANHörig</a:t>
            </a:r>
            <a:r>
              <a:rPr lang="sv-SE" dirty="0"/>
              <a:t> Ungdomsspelare</a:t>
            </a:r>
            <a:r>
              <a:rPr lang="sv-SE" noProof="0" dirty="0"/>
              <a:t> SSK</a:t>
            </a:r>
          </a:p>
        </p:txBody>
      </p:sp>
      <p:sp>
        <p:nvSpPr>
          <p:cNvPr id="5" name="Platshållare för bildnummer 4">
            <a:extLst>
              <a:ext uri="{FF2B5EF4-FFF2-40B4-BE49-F238E27FC236}">
                <a16:creationId xmlns:a16="http://schemas.microsoft.com/office/drawing/2014/main" id="{3EFDC5A9-910E-42EC-8DCE-E491AE6F833B}"/>
              </a:ext>
            </a:extLst>
          </p:cNvPr>
          <p:cNvSpPr>
            <a:spLocks noGrp="1"/>
          </p:cNvSpPr>
          <p:nvPr>
            <p:ph type="sldNum" sz="quarter" idx="12"/>
          </p:nvPr>
        </p:nvSpPr>
        <p:spPr/>
        <p:txBody>
          <a:bodyPr/>
          <a:lstStyle/>
          <a:p>
            <a:pPr rtl="0"/>
            <a:fld id="{7DC1BBB0-96F0-4077-A278-0F3FB5C104D3}" type="slidenum">
              <a:rPr lang="sv-SE" noProof="0" smtClean="0"/>
              <a:t>6</a:t>
            </a:fld>
            <a:endParaRPr lang="sv-SE" noProof="0" dirty="0"/>
          </a:p>
        </p:txBody>
      </p:sp>
    </p:spTree>
    <p:extLst>
      <p:ext uri="{BB962C8B-B14F-4D97-AF65-F5344CB8AC3E}">
        <p14:creationId xmlns:p14="http://schemas.microsoft.com/office/powerpoint/2010/main" val="3880279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64B9288-D5E8-43A9-BEFF-02551794FD04}"/>
              </a:ext>
            </a:extLst>
          </p:cNvPr>
          <p:cNvSpPr>
            <a:spLocks noGrp="1"/>
          </p:cNvSpPr>
          <p:nvPr>
            <p:ph type="title"/>
          </p:nvPr>
        </p:nvSpPr>
        <p:spPr/>
        <p:txBody>
          <a:bodyPr/>
          <a:lstStyle/>
          <a:p>
            <a:r>
              <a:rPr lang="sv-SE" dirty="0"/>
              <a:t>Register</a:t>
            </a:r>
          </a:p>
        </p:txBody>
      </p:sp>
      <p:sp>
        <p:nvSpPr>
          <p:cNvPr id="3" name="textruta 2">
            <a:extLst>
              <a:ext uri="{FF2B5EF4-FFF2-40B4-BE49-F238E27FC236}">
                <a16:creationId xmlns:a16="http://schemas.microsoft.com/office/drawing/2014/main" id="{842DB713-EAD1-42B5-A186-31C34CB2C80A}"/>
              </a:ext>
            </a:extLst>
          </p:cNvPr>
          <p:cNvSpPr txBox="1"/>
          <p:nvPr/>
        </p:nvSpPr>
        <p:spPr>
          <a:xfrm>
            <a:off x="1096994" y="1737361"/>
            <a:ext cx="10873208" cy="3970318"/>
          </a:xfrm>
          <a:prstGeom prst="rect">
            <a:avLst/>
          </a:prstGeom>
          <a:noFill/>
        </p:spPr>
        <p:txBody>
          <a:bodyPr wrap="square" rtlCol="0">
            <a:spAutoFit/>
          </a:bodyPr>
          <a:lstStyle/>
          <a:p>
            <a:r>
              <a:rPr lang="sv-SE" dirty="0"/>
              <a:t>Ett komplett register över spelarna är viktigt av många anledningar.</a:t>
            </a:r>
          </a:p>
          <a:p>
            <a:r>
              <a:rPr lang="sv-SE" dirty="0"/>
              <a:t>Dels för att få ut information till alla spelare/vårdnadshavare men även för att ha kontaktuppgifter om något händer under en träning/match. Föreningen för också närvaroregister för att kunna söka bidrag från kommun och stat vilket är en viktig del i vår ekonomi.</a:t>
            </a:r>
          </a:p>
          <a:p>
            <a:endParaRPr lang="sv-SE" i="1" dirty="0"/>
          </a:p>
          <a:p>
            <a:r>
              <a:rPr lang="sv-SE" dirty="0"/>
              <a:t>Lämna därför så mycket uppgifter som möjligt (även på vårdnadshavare) och meddela ledare (eller ändra själva på hemsidan) om något ändras.</a:t>
            </a:r>
          </a:p>
          <a:p>
            <a:endParaRPr lang="sv-SE" i="1" dirty="0"/>
          </a:p>
          <a:p>
            <a:r>
              <a:rPr lang="sv-SE" dirty="0"/>
              <a:t>Alla ungdomsledare ska ha visat ett utdrag från polisens brottsregister minst en gång per år. Uppföljning sker löpande. Detta för att ni ska kunna lämna era barn och ungdomar i en trygg miljö.</a:t>
            </a:r>
          </a:p>
          <a:p>
            <a:endParaRPr lang="sv-SE" dirty="0"/>
          </a:p>
          <a:p>
            <a:endParaRPr lang="sv-SE" i="1" dirty="0"/>
          </a:p>
          <a:p>
            <a:endParaRPr lang="sv-SE" dirty="0"/>
          </a:p>
          <a:p>
            <a:endParaRPr lang="sv-SE" dirty="0"/>
          </a:p>
        </p:txBody>
      </p:sp>
      <p:sp>
        <p:nvSpPr>
          <p:cNvPr id="4" name="Platshållare för sidfot 3">
            <a:extLst>
              <a:ext uri="{FF2B5EF4-FFF2-40B4-BE49-F238E27FC236}">
                <a16:creationId xmlns:a16="http://schemas.microsoft.com/office/drawing/2014/main" id="{0DF17ACA-5DD9-479B-8615-4A2EB38D1FBD}"/>
              </a:ext>
            </a:extLst>
          </p:cNvPr>
          <p:cNvSpPr>
            <a:spLocks noGrp="1"/>
          </p:cNvSpPr>
          <p:nvPr>
            <p:ph type="ftr" sz="quarter" idx="11"/>
          </p:nvPr>
        </p:nvSpPr>
        <p:spPr/>
        <p:txBody>
          <a:bodyPr/>
          <a:lstStyle/>
          <a:p>
            <a:r>
              <a:rPr lang="sv-SE" dirty="0" err="1"/>
              <a:t>ANHörig</a:t>
            </a:r>
            <a:r>
              <a:rPr lang="sv-SE" dirty="0"/>
              <a:t> Ungdomsspelare</a:t>
            </a:r>
            <a:r>
              <a:rPr lang="sv-SE" noProof="0" dirty="0"/>
              <a:t> SSK</a:t>
            </a:r>
          </a:p>
        </p:txBody>
      </p:sp>
      <p:sp>
        <p:nvSpPr>
          <p:cNvPr id="5" name="Platshållare för bildnummer 4">
            <a:extLst>
              <a:ext uri="{FF2B5EF4-FFF2-40B4-BE49-F238E27FC236}">
                <a16:creationId xmlns:a16="http://schemas.microsoft.com/office/drawing/2014/main" id="{74242A68-F85B-4561-AA10-21F89A8FEE5B}"/>
              </a:ext>
            </a:extLst>
          </p:cNvPr>
          <p:cNvSpPr>
            <a:spLocks noGrp="1"/>
          </p:cNvSpPr>
          <p:nvPr>
            <p:ph type="sldNum" sz="quarter" idx="12"/>
          </p:nvPr>
        </p:nvSpPr>
        <p:spPr/>
        <p:txBody>
          <a:bodyPr/>
          <a:lstStyle/>
          <a:p>
            <a:pPr rtl="0"/>
            <a:fld id="{7DC1BBB0-96F0-4077-A278-0F3FB5C104D3}" type="slidenum">
              <a:rPr lang="sv-SE" noProof="0" smtClean="0"/>
              <a:t>7</a:t>
            </a:fld>
            <a:endParaRPr lang="sv-SE" noProof="0" dirty="0"/>
          </a:p>
        </p:txBody>
      </p:sp>
    </p:spTree>
    <p:extLst>
      <p:ext uri="{BB962C8B-B14F-4D97-AF65-F5344CB8AC3E}">
        <p14:creationId xmlns:p14="http://schemas.microsoft.com/office/powerpoint/2010/main" val="894741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740CCC7-9BD1-4F3F-8278-2DB54FF42C2D}"/>
              </a:ext>
            </a:extLst>
          </p:cNvPr>
          <p:cNvSpPr>
            <a:spLocks noGrp="1"/>
          </p:cNvSpPr>
          <p:nvPr>
            <p:ph type="title"/>
          </p:nvPr>
        </p:nvSpPr>
        <p:spPr/>
        <p:txBody>
          <a:bodyPr/>
          <a:lstStyle/>
          <a:p>
            <a:r>
              <a:rPr lang="sv-SE" dirty="0"/>
              <a:t>Medlemsavgift, lotterier och uppdrag</a:t>
            </a:r>
          </a:p>
        </p:txBody>
      </p:sp>
      <p:sp>
        <p:nvSpPr>
          <p:cNvPr id="7" name="textruta 6">
            <a:extLst>
              <a:ext uri="{FF2B5EF4-FFF2-40B4-BE49-F238E27FC236}">
                <a16:creationId xmlns:a16="http://schemas.microsoft.com/office/drawing/2014/main" id="{F2331048-51D2-49F0-BF48-27DC9B8A889E}"/>
              </a:ext>
            </a:extLst>
          </p:cNvPr>
          <p:cNvSpPr txBox="1"/>
          <p:nvPr/>
        </p:nvSpPr>
        <p:spPr>
          <a:xfrm>
            <a:off x="1096994" y="1666863"/>
            <a:ext cx="9929569" cy="4524315"/>
          </a:xfrm>
          <a:prstGeom prst="rect">
            <a:avLst/>
          </a:prstGeom>
          <a:noFill/>
        </p:spPr>
        <p:txBody>
          <a:bodyPr wrap="square" rtlCol="0">
            <a:spAutoFit/>
          </a:bodyPr>
          <a:lstStyle/>
          <a:p>
            <a:r>
              <a:rPr lang="sv-SE" b="1" dirty="0"/>
              <a:t>Medlemsavgift:</a:t>
            </a:r>
          </a:p>
          <a:p>
            <a:r>
              <a:rPr lang="sv-SE" dirty="0"/>
              <a:t>200 kr 8-14 år (t.o.m. året de fyller 14år) </a:t>
            </a:r>
          </a:p>
          <a:p>
            <a:r>
              <a:rPr lang="sv-SE" dirty="0"/>
              <a:t>300 kr Aktiv senior – från 15 år och äldre</a:t>
            </a:r>
          </a:p>
          <a:p>
            <a:r>
              <a:rPr lang="sv-SE" dirty="0"/>
              <a:t>300 kr Ledare</a:t>
            </a:r>
          </a:p>
          <a:p>
            <a:r>
              <a:rPr lang="sv-SE" dirty="0"/>
              <a:t>600 kr Familjemedlemskap – barn/ungdom t.o.m. 14 år som bor på samma adress. </a:t>
            </a:r>
          </a:p>
          <a:p>
            <a:r>
              <a:rPr lang="sv-SE" b="1" dirty="0"/>
              <a:t>Träningsavgift:</a:t>
            </a:r>
          </a:p>
          <a:p>
            <a:r>
              <a:rPr lang="sv-SE" dirty="0"/>
              <a:t>300 kr 8-10 år</a:t>
            </a:r>
          </a:p>
          <a:p>
            <a:r>
              <a:rPr lang="sv-SE" dirty="0"/>
              <a:t>400 kr fr.o.m. 11 år och äldre</a:t>
            </a:r>
            <a:br>
              <a:rPr lang="sv-SE" sz="1400" dirty="0"/>
            </a:br>
            <a:br>
              <a:rPr lang="sv-SE" dirty="0"/>
            </a:br>
            <a:r>
              <a:rPr lang="sv-SE" dirty="0"/>
              <a:t>Varje aktiv ungdom i vår förening kostar ca 1800 kr/år i planhyror, domararvoden, material m.m. </a:t>
            </a:r>
            <a:br>
              <a:rPr lang="sv-SE" dirty="0"/>
            </a:br>
            <a:r>
              <a:rPr lang="sv-SE" dirty="0"/>
              <a:t>Detta innebär att alla lag behöver hjälpa till med att få in pengar till föreningen. Det görs genom uppdrag som att stå i kiosk/grill under matcher/arrangemang, centrumstädning, julkalenderförsäljning, lotterier m.m.</a:t>
            </a:r>
          </a:p>
          <a:p>
            <a:endParaRPr lang="sv-SE" dirty="0"/>
          </a:p>
          <a:p>
            <a:r>
              <a:rPr lang="sv-SE" dirty="0"/>
              <a:t>Föreningen försöker dela upp uppgifterna så jämnt som möjligt mellan lagen och meddelar ledarna detta under våren. </a:t>
            </a:r>
          </a:p>
        </p:txBody>
      </p:sp>
      <p:sp>
        <p:nvSpPr>
          <p:cNvPr id="10" name="Platshållare för sidfot 9">
            <a:extLst>
              <a:ext uri="{FF2B5EF4-FFF2-40B4-BE49-F238E27FC236}">
                <a16:creationId xmlns:a16="http://schemas.microsoft.com/office/drawing/2014/main" id="{75911220-3FB2-4010-9816-77D9029B19DE}"/>
              </a:ext>
            </a:extLst>
          </p:cNvPr>
          <p:cNvSpPr>
            <a:spLocks noGrp="1"/>
          </p:cNvSpPr>
          <p:nvPr>
            <p:ph type="ftr" sz="quarter" idx="11"/>
          </p:nvPr>
        </p:nvSpPr>
        <p:spPr/>
        <p:txBody>
          <a:bodyPr/>
          <a:lstStyle/>
          <a:p>
            <a:r>
              <a:rPr lang="sv-SE" dirty="0" err="1"/>
              <a:t>ANHörig</a:t>
            </a:r>
            <a:r>
              <a:rPr lang="sv-SE" dirty="0"/>
              <a:t> Ungdomsspelare</a:t>
            </a:r>
            <a:r>
              <a:rPr lang="sv-SE" noProof="0" dirty="0"/>
              <a:t> SSK</a:t>
            </a:r>
          </a:p>
        </p:txBody>
      </p:sp>
      <p:sp>
        <p:nvSpPr>
          <p:cNvPr id="11" name="Platshållare för bildnummer 10">
            <a:extLst>
              <a:ext uri="{FF2B5EF4-FFF2-40B4-BE49-F238E27FC236}">
                <a16:creationId xmlns:a16="http://schemas.microsoft.com/office/drawing/2014/main" id="{01B8F001-597A-4B3D-96D3-EADEC1E1697F}"/>
              </a:ext>
            </a:extLst>
          </p:cNvPr>
          <p:cNvSpPr>
            <a:spLocks noGrp="1"/>
          </p:cNvSpPr>
          <p:nvPr>
            <p:ph type="sldNum" sz="quarter" idx="12"/>
          </p:nvPr>
        </p:nvSpPr>
        <p:spPr/>
        <p:txBody>
          <a:bodyPr/>
          <a:lstStyle/>
          <a:p>
            <a:pPr rtl="0"/>
            <a:fld id="{7DC1BBB0-96F0-4077-A278-0F3FB5C104D3}" type="slidenum">
              <a:rPr lang="sv-SE" noProof="0" smtClean="0"/>
              <a:t>8</a:t>
            </a:fld>
            <a:endParaRPr lang="sv-SE" noProof="0" dirty="0"/>
          </a:p>
        </p:txBody>
      </p:sp>
    </p:spTree>
    <p:extLst>
      <p:ext uri="{BB962C8B-B14F-4D97-AF65-F5344CB8AC3E}">
        <p14:creationId xmlns:p14="http://schemas.microsoft.com/office/powerpoint/2010/main" val="2862587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64B9288-D5E8-43A9-BEFF-02551794FD04}"/>
              </a:ext>
            </a:extLst>
          </p:cNvPr>
          <p:cNvSpPr>
            <a:spLocks noGrp="1"/>
          </p:cNvSpPr>
          <p:nvPr>
            <p:ph type="title"/>
          </p:nvPr>
        </p:nvSpPr>
        <p:spPr/>
        <p:txBody>
          <a:bodyPr/>
          <a:lstStyle/>
          <a:p>
            <a:r>
              <a:rPr lang="sv-SE" b="1" dirty="0"/>
              <a:t>Ansvar för vårdnadshavare</a:t>
            </a:r>
            <a:endParaRPr lang="sv-SE" dirty="0"/>
          </a:p>
        </p:txBody>
      </p:sp>
      <p:sp>
        <p:nvSpPr>
          <p:cNvPr id="3" name="textruta 2">
            <a:extLst>
              <a:ext uri="{FF2B5EF4-FFF2-40B4-BE49-F238E27FC236}">
                <a16:creationId xmlns:a16="http://schemas.microsoft.com/office/drawing/2014/main" id="{842DB713-EAD1-42B5-A186-31C34CB2C80A}"/>
              </a:ext>
            </a:extLst>
          </p:cNvPr>
          <p:cNvSpPr txBox="1"/>
          <p:nvPr/>
        </p:nvSpPr>
        <p:spPr>
          <a:xfrm>
            <a:off x="1096994" y="1737361"/>
            <a:ext cx="10873208" cy="3970318"/>
          </a:xfrm>
          <a:prstGeom prst="rect">
            <a:avLst/>
          </a:prstGeom>
          <a:noFill/>
        </p:spPr>
        <p:txBody>
          <a:bodyPr wrap="square" rtlCol="0">
            <a:spAutoFit/>
          </a:bodyPr>
          <a:lstStyle/>
          <a:p>
            <a:r>
              <a:rPr lang="sv-SE" dirty="0"/>
              <a:t>Det är många arbetsuppgifter kring ett ungdomslag och tränarrollen är bara en av dem. </a:t>
            </a:r>
          </a:p>
          <a:p>
            <a:r>
              <a:rPr lang="sv-SE" dirty="0"/>
              <a:t>Därför är det viktigt att alla vårdnadshavare hjälps åt med övriga uppgifter.</a:t>
            </a:r>
          </a:p>
          <a:p>
            <a:endParaRPr lang="sv-SE" dirty="0"/>
          </a:p>
          <a:p>
            <a:r>
              <a:rPr lang="sv-SE" dirty="0"/>
              <a:t>Förslag på ansvarsområden för vårdnadshavare:</a:t>
            </a:r>
          </a:p>
          <a:p>
            <a:endParaRPr lang="sv-SE" dirty="0"/>
          </a:p>
          <a:p>
            <a:pPr marL="285750" indent="-285750">
              <a:buFont typeface="Arial" panose="020B0604020202020204" pitchFamily="34" charset="0"/>
              <a:buChar char="•"/>
            </a:pPr>
            <a:r>
              <a:rPr lang="sv-SE" dirty="0"/>
              <a:t>Kioskansvarig</a:t>
            </a:r>
          </a:p>
          <a:p>
            <a:pPr marL="285750" indent="-285750">
              <a:buFont typeface="Arial" panose="020B0604020202020204" pitchFamily="34" charset="0"/>
              <a:buChar char="•"/>
            </a:pPr>
            <a:r>
              <a:rPr lang="sv-SE" dirty="0" err="1"/>
              <a:t>Tvättansvarig</a:t>
            </a:r>
            <a:endParaRPr lang="sv-SE" dirty="0"/>
          </a:p>
          <a:p>
            <a:pPr marL="285750" indent="-285750">
              <a:buFont typeface="Arial" panose="020B0604020202020204" pitchFamily="34" charset="0"/>
              <a:buChar char="•"/>
            </a:pPr>
            <a:r>
              <a:rPr lang="sv-SE" dirty="0"/>
              <a:t>Lotteri/uppdragsansvarig</a:t>
            </a:r>
          </a:p>
          <a:p>
            <a:pPr marL="285750" indent="-285750">
              <a:buFont typeface="Arial" panose="020B0604020202020204" pitchFamily="34" charset="0"/>
              <a:buChar char="•"/>
            </a:pPr>
            <a:r>
              <a:rPr lang="sv-SE" dirty="0"/>
              <a:t>Trivselgrupp</a:t>
            </a:r>
          </a:p>
          <a:p>
            <a:pPr marL="285750" indent="-285750">
              <a:buFont typeface="Arial" panose="020B0604020202020204" pitchFamily="34" charset="0"/>
              <a:buChar char="•"/>
            </a:pPr>
            <a:r>
              <a:rPr lang="sv-SE" dirty="0"/>
              <a:t>Kassör för lagkassa</a:t>
            </a:r>
          </a:p>
          <a:p>
            <a:endParaRPr lang="sv-SE" dirty="0"/>
          </a:p>
          <a:p>
            <a:r>
              <a:rPr lang="sv-SE" dirty="0">
                <a:solidFill>
                  <a:srgbClr val="FF0000"/>
                </a:solidFill>
              </a:rPr>
              <a:t>Säffle Sportklubb har en nolltolerans när det gäller all form av nyttjande av alkohol, rökning och övriga droger vid all ungdomsverksamhet. Detta gäller naturligtvis även vårdnadshavare.</a:t>
            </a:r>
          </a:p>
          <a:p>
            <a:endParaRPr lang="sv-SE" dirty="0"/>
          </a:p>
        </p:txBody>
      </p:sp>
      <p:sp>
        <p:nvSpPr>
          <p:cNvPr id="4" name="Platshållare för sidfot 3">
            <a:extLst>
              <a:ext uri="{FF2B5EF4-FFF2-40B4-BE49-F238E27FC236}">
                <a16:creationId xmlns:a16="http://schemas.microsoft.com/office/drawing/2014/main" id="{0DF17ACA-5DD9-479B-8615-4A2EB38D1FBD}"/>
              </a:ext>
            </a:extLst>
          </p:cNvPr>
          <p:cNvSpPr>
            <a:spLocks noGrp="1"/>
          </p:cNvSpPr>
          <p:nvPr>
            <p:ph type="ftr" sz="quarter" idx="11"/>
          </p:nvPr>
        </p:nvSpPr>
        <p:spPr/>
        <p:txBody>
          <a:bodyPr/>
          <a:lstStyle/>
          <a:p>
            <a:r>
              <a:rPr lang="sv-SE" dirty="0" err="1"/>
              <a:t>ANHörig</a:t>
            </a:r>
            <a:r>
              <a:rPr lang="sv-SE" dirty="0"/>
              <a:t> Ungdomsspelare</a:t>
            </a:r>
            <a:r>
              <a:rPr lang="sv-SE" noProof="0" dirty="0"/>
              <a:t> SSK</a:t>
            </a:r>
          </a:p>
        </p:txBody>
      </p:sp>
      <p:sp>
        <p:nvSpPr>
          <p:cNvPr id="5" name="Platshållare för bildnummer 4">
            <a:extLst>
              <a:ext uri="{FF2B5EF4-FFF2-40B4-BE49-F238E27FC236}">
                <a16:creationId xmlns:a16="http://schemas.microsoft.com/office/drawing/2014/main" id="{74242A68-F85B-4561-AA10-21F89A8FEE5B}"/>
              </a:ext>
            </a:extLst>
          </p:cNvPr>
          <p:cNvSpPr>
            <a:spLocks noGrp="1"/>
          </p:cNvSpPr>
          <p:nvPr>
            <p:ph type="sldNum" sz="quarter" idx="12"/>
          </p:nvPr>
        </p:nvSpPr>
        <p:spPr/>
        <p:txBody>
          <a:bodyPr/>
          <a:lstStyle/>
          <a:p>
            <a:pPr rtl="0"/>
            <a:fld id="{7DC1BBB0-96F0-4077-A278-0F3FB5C104D3}" type="slidenum">
              <a:rPr lang="sv-SE" noProof="0" smtClean="0"/>
              <a:t>9</a:t>
            </a:fld>
            <a:endParaRPr lang="sv-SE" noProof="0" dirty="0"/>
          </a:p>
        </p:txBody>
      </p:sp>
    </p:spTree>
    <p:extLst>
      <p:ext uri="{BB962C8B-B14F-4D97-AF65-F5344CB8AC3E}">
        <p14:creationId xmlns:p14="http://schemas.microsoft.com/office/powerpoint/2010/main" val="207239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64B9288-D5E8-43A9-BEFF-02551794FD04}"/>
              </a:ext>
            </a:extLst>
          </p:cNvPr>
          <p:cNvSpPr>
            <a:spLocks noGrp="1"/>
          </p:cNvSpPr>
          <p:nvPr>
            <p:ph type="title"/>
          </p:nvPr>
        </p:nvSpPr>
        <p:spPr/>
        <p:txBody>
          <a:bodyPr/>
          <a:lstStyle/>
          <a:p>
            <a:r>
              <a:rPr lang="sv-SE" dirty="0"/>
              <a:t>Föreningskläder m.m.</a:t>
            </a:r>
          </a:p>
        </p:txBody>
      </p:sp>
      <p:sp>
        <p:nvSpPr>
          <p:cNvPr id="3" name="textruta 2">
            <a:extLst>
              <a:ext uri="{FF2B5EF4-FFF2-40B4-BE49-F238E27FC236}">
                <a16:creationId xmlns:a16="http://schemas.microsoft.com/office/drawing/2014/main" id="{842DB713-EAD1-42B5-A186-31C34CB2C80A}"/>
              </a:ext>
            </a:extLst>
          </p:cNvPr>
          <p:cNvSpPr txBox="1"/>
          <p:nvPr/>
        </p:nvSpPr>
        <p:spPr>
          <a:xfrm>
            <a:off x="1096994" y="1737361"/>
            <a:ext cx="10873208" cy="4247317"/>
          </a:xfrm>
          <a:prstGeom prst="rect">
            <a:avLst/>
          </a:prstGeom>
          <a:noFill/>
        </p:spPr>
        <p:txBody>
          <a:bodyPr wrap="square" rtlCol="0">
            <a:spAutoFit/>
          </a:bodyPr>
          <a:lstStyle/>
          <a:p>
            <a:r>
              <a:rPr lang="sv-SE" dirty="0"/>
              <a:t>Föreningen har krav på benskydd men ställer inga krav på speciella träningskläder eller annan utrustning. Matchkläder finns till samtliga lag. Vattenflaska är alltid bra att ha med och tänk gärna på solskydd och myggspray vid behov.</a:t>
            </a:r>
          </a:p>
          <a:p>
            <a:endParaRPr lang="sv-SE" dirty="0"/>
          </a:p>
          <a:p>
            <a:r>
              <a:rPr lang="sv-SE" dirty="0"/>
              <a:t>Många har urvuxna fotbollsskor så fråga gärna ledare eller ungdomssektionen om tips om ni vill köpa begagnat eller låna.</a:t>
            </a:r>
          </a:p>
          <a:p>
            <a:r>
              <a:rPr lang="sv-SE" dirty="0"/>
              <a:t>Fritidsbanken kan ha skor om man vill prova för en period och det kan även finnas på Växthuset.</a:t>
            </a:r>
          </a:p>
          <a:p>
            <a:endParaRPr lang="sv-SE" dirty="0"/>
          </a:p>
          <a:p>
            <a:r>
              <a:rPr lang="sv-SE" dirty="0"/>
              <a:t>Även </a:t>
            </a:r>
            <a:r>
              <a:rPr lang="sv-SE" dirty="0" err="1"/>
              <a:t>Majblommepengar</a:t>
            </a:r>
            <a:r>
              <a:rPr lang="sv-SE" dirty="0"/>
              <a:t> finns att söka för de som har behov.</a:t>
            </a:r>
          </a:p>
          <a:p>
            <a:endParaRPr lang="sv-SE" dirty="0"/>
          </a:p>
          <a:p>
            <a:r>
              <a:rPr lang="sv-SE" dirty="0"/>
              <a:t>Föreningen har i dagsläget ett samarbete med Team Sportia i Säffle, där alla medlemmar erbjuds att köpa träningskläder till rabatterat pris via vår klubbshop: </a:t>
            </a:r>
            <a:r>
              <a:rPr lang="sv-SE" b="0" i="0" dirty="0">
                <a:solidFill>
                  <a:srgbClr val="444444"/>
                </a:solidFill>
                <a:effectLst/>
                <a:latin typeface="Roboto" panose="020F0502020204030204" pitchFamily="2" charset="0"/>
                <a:hlinkClick r:id="rId2"/>
              </a:rPr>
              <a:t>https://saffle.teamsportia.se/klubbshop/saffle-sk/</a:t>
            </a:r>
            <a:r>
              <a:rPr lang="sv-SE" b="0" i="0" dirty="0">
                <a:solidFill>
                  <a:srgbClr val="444444"/>
                </a:solidFill>
                <a:effectLst/>
                <a:latin typeface="Roboto" panose="020F0502020204030204" pitchFamily="2" charset="0"/>
              </a:rPr>
              <a:t> </a:t>
            </a:r>
            <a:endParaRPr lang="sv-SE" dirty="0"/>
          </a:p>
          <a:p>
            <a:endParaRPr lang="sv-SE" dirty="0"/>
          </a:p>
          <a:p>
            <a:r>
              <a:rPr lang="sv-SE" dirty="0"/>
              <a:t>I butiken på Köpcenter 45 finns möjlighet att prova olika storlekar och få hjälp med beställning.</a:t>
            </a:r>
          </a:p>
          <a:p>
            <a:r>
              <a:rPr lang="sv-SE" dirty="0"/>
              <a:t>Det går att köpa kläder under hela året.</a:t>
            </a:r>
          </a:p>
        </p:txBody>
      </p:sp>
      <p:sp>
        <p:nvSpPr>
          <p:cNvPr id="4" name="Platshållare för sidfot 3">
            <a:extLst>
              <a:ext uri="{FF2B5EF4-FFF2-40B4-BE49-F238E27FC236}">
                <a16:creationId xmlns:a16="http://schemas.microsoft.com/office/drawing/2014/main" id="{0DF17ACA-5DD9-479B-8615-4A2EB38D1FBD}"/>
              </a:ext>
            </a:extLst>
          </p:cNvPr>
          <p:cNvSpPr>
            <a:spLocks noGrp="1"/>
          </p:cNvSpPr>
          <p:nvPr>
            <p:ph type="ftr" sz="quarter" idx="11"/>
          </p:nvPr>
        </p:nvSpPr>
        <p:spPr/>
        <p:txBody>
          <a:bodyPr/>
          <a:lstStyle/>
          <a:p>
            <a:r>
              <a:rPr lang="sv-SE" dirty="0" err="1"/>
              <a:t>ANHörig</a:t>
            </a:r>
            <a:r>
              <a:rPr lang="sv-SE" dirty="0"/>
              <a:t> Ungdomsspelare SSK</a:t>
            </a:r>
          </a:p>
        </p:txBody>
      </p:sp>
      <p:sp>
        <p:nvSpPr>
          <p:cNvPr id="5" name="Platshållare för bildnummer 4">
            <a:extLst>
              <a:ext uri="{FF2B5EF4-FFF2-40B4-BE49-F238E27FC236}">
                <a16:creationId xmlns:a16="http://schemas.microsoft.com/office/drawing/2014/main" id="{74242A68-F85B-4561-AA10-21F89A8FEE5B}"/>
              </a:ext>
            </a:extLst>
          </p:cNvPr>
          <p:cNvSpPr>
            <a:spLocks noGrp="1"/>
          </p:cNvSpPr>
          <p:nvPr>
            <p:ph type="sldNum" sz="quarter" idx="12"/>
          </p:nvPr>
        </p:nvSpPr>
        <p:spPr/>
        <p:txBody>
          <a:bodyPr/>
          <a:lstStyle/>
          <a:p>
            <a:pPr rtl="0"/>
            <a:fld id="{7DC1BBB0-96F0-4077-A278-0F3FB5C104D3}" type="slidenum">
              <a:rPr lang="sv-SE" noProof="0" smtClean="0"/>
              <a:t>10</a:t>
            </a:fld>
            <a:endParaRPr lang="sv-SE" noProof="0" dirty="0"/>
          </a:p>
        </p:txBody>
      </p:sp>
    </p:spTree>
    <p:extLst>
      <p:ext uri="{BB962C8B-B14F-4D97-AF65-F5344CB8AC3E}">
        <p14:creationId xmlns:p14="http://schemas.microsoft.com/office/powerpoint/2010/main" val="28108895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FDDA8CE-E1E0-4A97-A1D5-D45F65FFD269}"/>
              </a:ext>
            </a:extLst>
          </p:cNvPr>
          <p:cNvSpPr>
            <a:spLocks noGrp="1"/>
          </p:cNvSpPr>
          <p:nvPr>
            <p:ph type="title"/>
          </p:nvPr>
        </p:nvSpPr>
        <p:spPr/>
        <p:txBody>
          <a:bodyPr/>
          <a:lstStyle/>
          <a:p>
            <a:r>
              <a:rPr lang="sv-SE" dirty="0"/>
              <a:t>Kontaktpersoner </a:t>
            </a:r>
          </a:p>
        </p:txBody>
      </p:sp>
      <p:sp>
        <p:nvSpPr>
          <p:cNvPr id="3" name="Platshållare för sidfot 2">
            <a:extLst>
              <a:ext uri="{FF2B5EF4-FFF2-40B4-BE49-F238E27FC236}">
                <a16:creationId xmlns:a16="http://schemas.microsoft.com/office/drawing/2014/main" id="{56E9962D-FD10-47EC-92E9-09D3FBF7D2FB}"/>
              </a:ext>
            </a:extLst>
          </p:cNvPr>
          <p:cNvSpPr>
            <a:spLocks noGrp="1"/>
          </p:cNvSpPr>
          <p:nvPr>
            <p:ph type="ftr" sz="quarter" idx="11"/>
          </p:nvPr>
        </p:nvSpPr>
        <p:spPr/>
        <p:txBody>
          <a:bodyPr/>
          <a:lstStyle/>
          <a:p>
            <a:pPr rtl="0"/>
            <a:r>
              <a:rPr lang="sv-SE" noProof="0" dirty="0" err="1"/>
              <a:t>ANHörig</a:t>
            </a:r>
            <a:r>
              <a:rPr lang="sv-SE" noProof="0" dirty="0"/>
              <a:t> Ungdomsspelare SSK</a:t>
            </a:r>
          </a:p>
        </p:txBody>
      </p:sp>
      <p:sp>
        <p:nvSpPr>
          <p:cNvPr id="4" name="Platshållare för bildnummer 3">
            <a:extLst>
              <a:ext uri="{FF2B5EF4-FFF2-40B4-BE49-F238E27FC236}">
                <a16:creationId xmlns:a16="http://schemas.microsoft.com/office/drawing/2014/main" id="{9B1A7E42-E2AC-4AFF-88D9-9B6495940A64}"/>
              </a:ext>
            </a:extLst>
          </p:cNvPr>
          <p:cNvSpPr>
            <a:spLocks noGrp="1"/>
          </p:cNvSpPr>
          <p:nvPr>
            <p:ph type="sldNum" sz="quarter" idx="12"/>
          </p:nvPr>
        </p:nvSpPr>
        <p:spPr/>
        <p:txBody>
          <a:bodyPr/>
          <a:lstStyle/>
          <a:p>
            <a:pPr rtl="0"/>
            <a:fld id="{7DC1BBB0-96F0-4077-A278-0F3FB5C104D3}" type="slidenum">
              <a:rPr lang="sv-SE" noProof="0" smtClean="0"/>
              <a:t>11</a:t>
            </a:fld>
            <a:endParaRPr lang="sv-SE" noProof="0" dirty="0"/>
          </a:p>
        </p:txBody>
      </p:sp>
      <p:sp>
        <p:nvSpPr>
          <p:cNvPr id="5" name="textruta 4">
            <a:extLst>
              <a:ext uri="{FF2B5EF4-FFF2-40B4-BE49-F238E27FC236}">
                <a16:creationId xmlns:a16="http://schemas.microsoft.com/office/drawing/2014/main" id="{FAD71742-E398-462D-895E-44529561C69B}"/>
              </a:ext>
            </a:extLst>
          </p:cNvPr>
          <p:cNvSpPr txBox="1"/>
          <p:nvPr/>
        </p:nvSpPr>
        <p:spPr>
          <a:xfrm>
            <a:off x="1063391" y="2132856"/>
            <a:ext cx="10112569" cy="3139321"/>
          </a:xfrm>
          <a:prstGeom prst="rect">
            <a:avLst/>
          </a:prstGeom>
          <a:noFill/>
        </p:spPr>
        <p:txBody>
          <a:bodyPr wrap="square" rtlCol="0">
            <a:spAutoFit/>
          </a:bodyPr>
          <a:lstStyle/>
          <a:p>
            <a:r>
              <a:rPr lang="sv-SE" b="1" dirty="0"/>
              <a:t>Ungdomssektionen 2026	Telefon			Mail							Ansvarsområde</a:t>
            </a:r>
            <a:r>
              <a:rPr lang="sv-SE" dirty="0"/>
              <a:t>	</a:t>
            </a:r>
          </a:p>
          <a:p>
            <a:r>
              <a:rPr lang="sv-SE" dirty="0"/>
              <a:t>										</a:t>
            </a:r>
            <a:r>
              <a:rPr lang="sv-SE" b="1" dirty="0">
                <a:hlinkClick r:id="rId2"/>
              </a:rPr>
              <a:t>ungdom@safflesk.se</a:t>
            </a:r>
            <a:endParaRPr lang="sv-SE" b="1" dirty="0"/>
          </a:p>
          <a:p>
            <a:r>
              <a:rPr lang="sv-SE" dirty="0"/>
              <a:t>Martin Grimberg Löfgren	070-921 97 34		</a:t>
            </a:r>
            <a:r>
              <a:rPr lang="sv-SE" dirty="0">
                <a:hlinkClick r:id="rId3"/>
              </a:rPr>
              <a:t>martin.lofgren@kau.se</a:t>
            </a:r>
            <a:r>
              <a:rPr lang="sv-SE" dirty="0"/>
              <a:t>			Ordförande</a:t>
            </a:r>
          </a:p>
          <a:p>
            <a:r>
              <a:rPr lang="sv-SE" dirty="0"/>
              <a:t>Lasse Gävert				070-565 07 19		</a:t>
            </a:r>
            <a:r>
              <a:rPr lang="sv-SE" dirty="0">
                <a:hlinkClick r:id="rId4"/>
              </a:rPr>
              <a:t>lasse.gavert@telia.com</a:t>
            </a:r>
            <a:r>
              <a:rPr lang="sv-SE" dirty="0"/>
              <a:t>			FUIF</a:t>
            </a:r>
          </a:p>
          <a:p>
            <a:r>
              <a:rPr lang="sv-SE" dirty="0"/>
              <a:t>Pär Blixt					073-319 44 94		</a:t>
            </a:r>
            <a:r>
              <a:rPr lang="sv-SE" dirty="0">
                <a:hlinkClick r:id="rId5"/>
              </a:rPr>
              <a:t>pelle.blixt@gmail.com</a:t>
            </a:r>
            <a:r>
              <a:rPr lang="sv-SE" dirty="0"/>
              <a:t>			FUIF</a:t>
            </a:r>
            <a:endParaRPr lang="sv-SE" b="1" dirty="0"/>
          </a:p>
          <a:p>
            <a:r>
              <a:rPr lang="sv-SE" dirty="0"/>
              <a:t>																	Arrangemang</a:t>
            </a:r>
          </a:p>
          <a:p>
            <a:r>
              <a:rPr lang="sv-SE" dirty="0"/>
              <a:t>																	Ekonomi</a:t>
            </a:r>
          </a:p>
          <a:p>
            <a:r>
              <a:rPr lang="sv-SE" dirty="0"/>
              <a:t>																	Planbokningar</a:t>
            </a:r>
          </a:p>
          <a:p>
            <a:r>
              <a:rPr lang="sv-SE" dirty="0"/>
              <a:t>																	Material</a:t>
            </a:r>
          </a:p>
          <a:p>
            <a:endParaRPr lang="sv-SE" dirty="0"/>
          </a:p>
          <a:p>
            <a:r>
              <a:rPr lang="sv-SE" b="1" dirty="0"/>
              <a:t>Kansliet					0533-144 10		kansli@safflesk.se</a:t>
            </a:r>
          </a:p>
        </p:txBody>
      </p:sp>
    </p:spTree>
    <p:extLst>
      <p:ext uri="{BB962C8B-B14F-4D97-AF65-F5344CB8AC3E}">
        <p14:creationId xmlns:p14="http://schemas.microsoft.com/office/powerpoint/2010/main" val="893553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Återblick">
  <a:themeElements>
    <a:clrScheme name="Återblick">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Återblick">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Återblick">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tema">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tema">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936</TotalTime>
  <Words>1441</Words>
  <Application>Microsoft Office PowerPoint</Application>
  <PresentationFormat>Anpassad</PresentationFormat>
  <Paragraphs>125</Paragraphs>
  <Slides>11</Slides>
  <Notes>2</Notes>
  <HiddenSlides>0</HiddenSlides>
  <MMClips>0</MMClips>
  <ScaleCrop>false</ScaleCrop>
  <HeadingPairs>
    <vt:vector size="6" baseType="variant">
      <vt:variant>
        <vt:lpstr>Använt teckensnitt</vt:lpstr>
      </vt:variant>
      <vt:variant>
        <vt:i4>5</vt:i4>
      </vt:variant>
      <vt:variant>
        <vt:lpstr>Tema</vt:lpstr>
      </vt:variant>
      <vt:variant>
        <vt:i4>1</vt:i4>
      </vt:variant>
      <vt:variant>
        <vt:lpstr>Bildrubriker</vt:lpstr>
      </vt:variant>
      <vt:variant>
        <vt:i4>11</vt:i4>
      </vt:variant>
    </vt:vector>
  </HeadingPairs>
  <TitlesOfParts>
    <vt:vector size="17" baseType="lpstr">
      <vt:lpstr>Arial</vt:lpstr>
      <vt:lpstr>Calibri</vt:lpstr>
      <vt:lpstr>Calibri Light</vt:lpstr>
      <vt:lpstr>Euphemia</vt:lpstr>
      <vt:lpstr>Roboto</vt:lpstr>
      <vt:lpstr>Återblick</vt:lpstr>
      <vt:lpstr>Säffle Sportklubb</vt:lpstr>
      <vt:lpstr>Information till dig som är vårdnadshavare för ungdomsspelare i Säffle Sportklubb (SSK)</vt:lpstr>
      <vt:lpstr>Värdegrunder</vt:lpstr>
      <vt:lpstr>PowerPoint-presentation</vt:lpstr>
      <vt:lpstr>Träningar</vt:lpstr>
      <vt:lpstr>Matcher/cuper</vt:lpstr>
      <vt:lpstr>Register</vt:lpstr>
      <vt:lpstr>Medlemsavgift, lotterier och uppdrag</vt:lpstr>
      <vt:lpstr>Ansvar för vårdnadshavare</vt:lpstr>
      <vt:lpstr>Föreningskläder m.m.</vt:lpstr>
      <vt:lpstr>Kontaktpersoner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Säffle sportklubb</dc:title>
  <dc:creator>Ulrica Wittemyr</dc:creator>
  <cp:lastModifiedBy>Kansli Säffle SK</cp:lastModifiedBy>
  <cp:revision>64</cp:revision>
  <cp:lastPrinted>2026-03-11T12:53:27Z</cp:lastPrinted>
  <dcterms:created xsi:type="dcterms:W3CDTF">2020-01-09T10:44:14Z</dcterms:created>
  <dcterms:modified xsi:type="dcterms:W3CDTF">2026-03-18T13:25:33Z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