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microsoft.com/office/2020/02/relationships/classificationlabels" Target="docMetadata/LabelInfo.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6"/>
  </p:notesMasterIdLst>
  <p:sldIdLst>
    <p:sldId id="256" r:id="rId2"/>
    <p:sldId id="293" r:id="rId3"/>
    <p:sldId id="281" r:id="rId4"/>
    <p:sldId id="300" r:id="rId5"/>
    <p:sldId id="301" r:id="rId6"/>
    <p:sldId id="302" r:id="rId7"/>
    <p:sldId id="303" r:id="rId8"/>
    <p:sldId id="261" r:id="rId9"/>
    <p:sldId id="288" r:id="rId10"/>
    <p:sldId id="289" r:id="rId11"/>
    <p:sldId id="297" r:id="rId12"/>
    <p:sldId id="298" r:id="rId13"/>
    <p:sldId id="299" r:id="rId14"/>
    <p:sldId id="294" r:id="rId15"/>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0" roundtripDataSignature="AMtx7mgLxkTsUdTdX/sXAjrT3xL3s8r+h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460"/>
    <p:restoredTop sz="93300"/>
  </p:normalViewPr>
  <p:slideViewPr>
    <p:cSldViewPr snapToGrid="0">
      <p:cViewPr varScale="1">
        <p:scale>
          <a:sx n="103" d="100"/>
          <a:sy n="103" d="100"/>
        </p:scale>
        <p:origin x="36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30"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sv-SE"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3" name="Google Shape;103;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2" name="Google Shape;222;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436572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g6ad3f089f3_0_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1" name="Google Shape;131;g6ad3f089f3_0_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9" name="Google Shape;179;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80" name="Google Shape;180;p2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sv-SE"/>
              <a:t>9</a:t>
            </a:fld>
            <a:endParaRPr/>
          </a:p>
        </p:txBody>
      </p:sp>
    </p:spTree>
    <p:extLst>
      <p:ext uri="{BB962C8B-B14F-4D97-AF65-F5344CB8AC3E}">
        <p14:creationId xmlns:p14="http://schemas.microsoft.com/office/powerpoint/2010/main" val="4357209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9" name="Google Shape;179;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a:p>
            <a:pPr marL="0" lvl="0" indent="0" algn="l" rtl="0">
              <a:spcBef>
                <a:spcPts val="0"/>
              </a:spcBef>
              <a:spcAft>
                <a:spcPts val="0"/>
              </a:spcAft>
              <a:buNone/>
            </a:pPr>
            <a:endParaRPr dirty="0"/>
          </a:p>
        </p:txBody>
      </p:sp>
      <p:sp>
        <p:nvSpPr>
          <p:cNvPr id="180" name="Google Shape;180;p2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sv-SE"/>
              <a:t>10</a:t>
            </a:fld>
            <a:endParaRPr/>
          </a:p>
        </p:txBody>
      </p:sp>
    </p:spTree>
    <p:extLst>
      <p:ext uri="{BB962C8B-B14F-4D97-AF65-F5344CB8AC3E}">
        <p14:creationId xmlns:p14="http://schemas.microsoft.com/office/powerpoint/2010/main" val="25356909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9" name="Google Shape;179;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a:p>
            <a:pPr marL="0" lvl="0" indent="0" algn="l" rtl="0">
              <a:spcBef>
                <a:spcPts val="0"/>
              </a:spcBef>
              <a:spcAft>
                <a:spcPts val="0"/>
              </a:spcAft>
              <a:buNone/>
            </a:pPr>
            <a:endParaRPr dirty="0"/>
          </a:p>
        </p:txBody>
      </p:sp>
      <p:sp>
        <p:nvSpPr>
          <p:cNvPr id="180" name="Google Shape;180;p2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sv-SE"/>
              <a:t>11</a:t>
            </a:fld>
            <a:endParaRPr/>
          </a:p>
        </p:txBody>
      </p:sp>
    </p:spTree>
    <p:extLst>
      <p:ext uri="{BB962C8B-B14F-4D97-AF65-F5344CB8AC3E}">
        <p14:creationId xmlns:p14="http://schemas.microsoft.com/office/powerpoint/2010/main" val="23376386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a:extLst>
            <a:ext uri="{FF2B5EF4-FFF2-40B4-BE49-F238E27FC236}">
              <a16:creationId xmlns:a16="http://schemas.microsoft.com/office/drawing/2014/main" id="{9F851FD5-63CC-1913-D818-AF65D3D32ADF}"/>
            </a:ext>
          </a:extLst>
        </p:cNvPr>
        <p:cNvGrpSpPr/>
        <p:nvPr/>
      </p:nvGrpSpPr>
      <p:grpSpPr>
        <a:xfrm>
          <a:off x="0" y="0"/>
          <a:ext cx="0" cy="0"/>
          <a:chOff x="0" y="0"/>
          <a:chExt cx="0" cy="0"/>
        </a:xfrm>
      </p:grpSpPr>
      <p:sp>
        <p:nvSpPr>
          <p:cNvPr id="178" name="Google Shape;178;p21:notes">
            <a:extLst>
              <a:ext uri="{FF2B5EF4-FFF2-40B4-BE49-F238E27FC236}">
                <a16:creationId xmlns:a16="http://schemas.microsoft.com/office/drawing/2014/main" id="{4570814F-03B3-7916-0042-2758C367A232}"/>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9" name="Google Shape;179;p21:notes">
            <a:extLst>
              <a:ext uri="{FF2B5EF4-FFF2-40B4-BE49-F238E27FC236}">
                <a16:creationId xmlns:a16="http://schemas.microsoft.com/office/drawing/2014/main" id="{11515B20-67FB-191E-0B07-25B5398DBC00}"/>
              </a:ext>
            </a:extLst>
          </p:cNvPr>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a:p>
            <a:pPr marL="0" lvl="0" indent="0" algn="l" rtl="0">
              <a:spcBef>
                <a:spcPts val="0"/>
              </a:spcBef>
              <a:spcAft>
                <a:spcPts val="0"/>
              </a:spcAft>
              <a:buNone/>
            </a:pPr>
            <a:endParaRPr dirty="0"/>
          </a:p>
        </p:txBody>
      </p:sp>
      <p:sp>
        <p:nvSpPr>
          <p:cNvPr id="180" name="Google Shape;180;p21:notes">
            <a:extLst>
              <a:ext uri="{FF2B5EF4-FFF2-40B4-BE49-F238E27FC236}">
                <a16:creationId xmlns:a16="http://schemas.microsoft.com/office/drawing/2014/main" id="{8CCC239E-3500-C006-7D1E-157B22CD23FB}"/>
              </a:ext>
            </a:extLst>
          </p:cNvPr>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sv-SE"/>
              <a:t>12</a:t>
            </a:fld>
            <a:endParaRPr/>
          </a:p>
        </p:txBody>
      </p:sp>
    </p:spTree>
    <p:extLst>
      <p:ext uri="{BB962C8B-B14F-4D97-AF65-F5344CB8AC3E}">
        <p14:creationId xmlns:p14="http://schemas.microsoft.com/office/powerpoint/2010/main" val="16267405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a:extLst>
            <a:ext uri="{FF2B5EF4-FFF2-40B4-BE49-F238E27FC236}">
              <a16:creationId xmlns:a16="http://schemas.microsoft.com/office/drawing/2014/main" id="{F71D58E6-B079-F9FA-DF95-EEF406B00C27}"/>
            </a:ext>
          </a:extLst>
        </p:cNvPr>
        <p:cNvGrpSpPr/>
        <p:nvPr/>
      </p:nvGrpSpPr>
      <p:grpSpPr>
        <a:xfrm>
          <a:off x="0" y="0"/>
          <a:ext cx="0" cy="0"/>
          <a:chOff x="0" y="0"/>
          <a:chExt cx="0" cy="0"/>
        </a:xfrm>
      </p:grpSpPr>
      <p:sp>
        <p:nvSpPr>
          <p:cNvPr id="178" name="Google Shape;178;p21:notes">
            <a:extLst>
              <a:ext uri="{FF2B5EF4-FFF2-40B4-BE49-F238E27FC236}">
                <a16:creationId xmlns:a16="http://schemas.microsoft.com/office/drawing/2014/main" id="{A176D7BE-E20D-2228-072F-B2C4A8D3C954}"/>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9" name="Google Shape;179;p21:notes">
            <a:extLst>
              <a:ext uri="{FF2B5EF4-FFF2-40B4-BE49-F238E27FC236}">
                <a16:creationId xmlns:a16="http://schemas.microsoft.com/office/drawing/2014/main" id="{824FAAA3-C6FA-BFDD-E0DD-3EA0485E0398}"/>
              </a:ext>
            </a:extLst>
          </p:cNvPr>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a:p>
            <a:pPr marL="0" lvl="0" indent="0" algn="l" rtl="0">
              <a:spcBef>
                <a:spcPts val="0"/>
              </a:spcBef>
              <a:spcAft>
                <a:spcPts val="0"/>
              </a:spcAft>
              <a:buNone/>
            </a:pPr>
            <a:endParaRPr dirty="0"/>
          </a:p>
        </p:txBody>
      </p:sp>
      <p:sp>
        <p:nvSpPr>
          <p:cNvPr id="180" name="Google Shape;180;p21:notes">
            <a:extLst>
              <a:ext uri="{FF2B5EF4-FFF2-40B4-BE49-F238E27FC236}">
                <a16:creationId xmlns:a16="http://schemas.microsoft.com/office/drawing/2014/main" id="{581C740B-A6FD-40A4-5F08-A32CFD0539D7}"/>
              </a:ext>
            </a:extLst>
          </p:cNvPr>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sv-SE"/>
              <a:t>13</a:t>
            </a:fld>
            <a:endParaRPr/>
          </a:p>
        </p:txBody>
      </p:sp>
    </p:spTree>
    <p:extLst>
      <p:ext uri="{BB962C8B-B14F-4D97-AF65-F5344CB8AC3E}">
        <p14:creationId xmlns:p14="http://schemas.microsoft.com/office/powerpoint/2010/main" val="19436037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Rubrikbild" type="title">
  <p:cSld name="TITLE">
    <p:spTree>
      <p:nvGrpSpPr>
        <p:cNvPr id="1" name="Shape 18"/>
        <p:cNvGrpSpPr/>
        <p:nvPr/>
      </p:nvGrpSpPr>
      <p:grpSpPr>
        <a:xfrm>
          <a:off x="0" y="0"/>
          <a:ext cx="0" cy="0"/>
          <a:chOff x="0" y="0"/>
          <a:chExt cx="0" cy="0"/>
        </a:xfrm>
      </p:grpSpPr>
      <p:sp>
        <p:nvSpPr>
          <p:cNvPr id="19" name="Google Shape;19;p25"/>
          <p:cNvSpPr/>
          <p:nvPr/>
        </p:nvSpPr>
        <p:spPr>
          <a:xfrm>
            <a:off x="3175" y="6400800"/>
            <a:ext cx="12188825" cy="457200"/>
          </a:xfrm>
          <a:prstGeom prst="rect">
            <a:avLst/>
          </a:prstGeom>
          <a:solidFill>
            <a:srgbClr val="8283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5"/>
          <p:cNvSpPr/>
          <p:nvPr/>
        </p:nvSpPr>
        <p:spPr>
          <a:xfrm>
            <a:off x="15" y="6334316"/>
            <a:ext cx="12188825" cy="64008"/>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5"/>
          <p:cNvSpPr txBox="1">
            <a:spLocks noGrp="1"/>
          </p:cNvSpPr>
          <p:nvPr>
            <p:ph type="ctrTitle"/>
          </p:nvPr>
        </p:nvSpPr>
        <p:spPr>
          <a:xfrm>
            <a:off x="1097280" y="758952"/>
            <a:ext cx="10058400" cy="3566160"/>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262626"/>
              </a:buClr>
              <a:buSzPts val="8000"/>
              <a:buFont typeface="Calibri"/>
              <a:buNone/>
              <a:defRPr sz="80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 name="Google Shape;22;p25"/>
          <p:cNvSpPr txBox="1">
            <a:spLocks noGrp="1"/>
          </p:cNvSpPr>
          <p:nvPr>
            <p:ph type="subTitle" idx="1"/>
          </p:nvPr>
        </p:nvSpPr>
        <p:spPr>
          <a:xfrm>
            <a:off x="1100051" y="4455621"/>
            <a:ext cx="10058400" cy="1143000"/>
          </a:xfrm>
          <a:prstGeom prst="rect">
            <a:avLst/>
          </a:prstGeom>
          <a:noFill/>
          <a:ln>
            <a:noFill/>
          </a:ln>
        </p:spPr>
        <p:txBody>
          <a:bodyPr spcFirstLastPara="1" wrap="square" lIns="91425" tIns="45700" rIns="91425" bIns="45700" anchor="t" anchorCtr="0">
            <a:normAutofit/>
          </a:bodyPr>
          <a:lstStyle>
            <a:lvl1pPr lvl="0" algn="l">
              <a:lnSpc>
                <a:spcPct val="90000"/>
              </a:lnSpc>
              <a:spcBef>
                <a:spcPts val="1200"/>
              </a:spcBef>
              <a:spcAft>
                <a:spcPts val="0"/>
              </a:spcAft>
              <a:buSzPts val="2400"/>
              <a:buNone/>
              <a:defRPr sz="2400" cap="none">
                <a:solidFill>
                  <a:schemeClr val="dk2"/>
                </a:solidFill>
                <a:latin typeface="Calibri"/>
                <a:ea typeface="Calibri"/>
                <a:cs typeface="Calibri"/>
                <a:sym typeface="Calibri"/>
              </a:defRPr>
            </a:lvl1pPr>
            <a:lvl2pPr lvl="1" algn="ctr">
              <a:lnSpc>
                <a:spcPct val="90000"/>
              </a:lnSpc>
              <a:spcBef>
                <a:spcPts val="200"/>
              </a:spcBef>
              <a:spcAft>
                <a:spcPts val="0"/>
              </a:spcAft>
              <a:buSzPts val="2400"/>
              <a:buNone/>
              <a:defRPr sz="2400"/>
            </a:lvl2pPr>
            <a:lvl3pPr lvl="2" algn="ctr">
              <a:lnSpc>
                <a:spcPct val="90000"/>
              </a:lnSpc>
              <a:spcBef>
                <a:spcPts val="400"/>
              </a:spcBef>
              <a:spcAft>
                <a:spcPts val="0"/>
              </a:spcAft>
              <a:buSzPts val="2400"/>
              <a:buNone/>
              <a:defRPr sz="2400"/>
            </a:lvl3pPr>
            <a:lvl4pPr lvl="3" algn="ctr">
              <a:lnSpc>
                <a:spcPct val="90000"/>
              </a:lnSpc>
              <a:spcBef>
                <a:spcPts val="400"/>
              </a:spcBef>
              <a:spcAft>
                <a:spcPts val="0"/>
              </a:spcAft>
              <a:buSzPts val="2000"/>
              <a:buNone/>
              <a:defRPr sz="2000"/>
            </a:lvl4pPr>
            <a:lvl5pPr lvl="4" algn="ctr">
              <a:lnSpc>
                <a:spcPct val="90000"/>
              </a:lnSpc>
              <a:spcBef>
                <a:spcPts val="400"/>
              </a:spcBef>
              <a:spcAft>
                <a:spcPts val="0"/>
              </a:spcAft>
              <a:buSzPts val="2000"/>
              <a:buNone/>
              <a:defRPr sz="2000"/>
            </a:lvl5pPr>
            <a:lvl6pPr lvl="5" algn="ctr">
              <a:lnSpc>
                <a:spcPct val="90000"/>
              </a:lnSpc>
              <a:spcBef>
                <a:spcPts val="400"/>
              </a:spcBef>
              <a:spcAft>
                <a:spcPts val="0"/>
              </a:spcAft>
              <a:buSzPts val="2000"/>
              <a:buNone/>
              <a:defRPr sz="2000"/>
            </a:lvl6pPr>
            <a:lvl7pPr lvl="6" algn="ctr">
              <a:lnSpc>
                <a:spcPct val="90000"/>
              </a:lnSpc>
              <a:spcBef>
                <a:spcPts val="400"/>
              </a:spcBef>
              <a:spcAft>
                <a:spcPts val="0"/>
              </a:spcAft>
              <a:buSzPts val="2000"/>
              <a:buNone/>
              <a:defRPr sz="2000"/>
            </a:lvl7pPr>
            <a:lvl8pPr lvl="7" algn="ctr">
              <a:lnSpc>
                <a:spcPct val="90000"/>
              </a:lnSpc>
              <a:spcBef>
                <a:spcPts val="400"/>
              </a:spcBef>
              <a:spcAft>
                <a:spcPts val="0"/>
              </a:spcAft>
              <a:buSzPts val="2000"/>
              <a:buNone/>
              <a:defRPr sz="2000"/>
            </a:lvl8pPr>
            <a:lvl9pPr lvl="8" algn="ctr">
              <a:lnSpc>
                <a:spcPct val="90000"/>
              </a:lnSpc>
              <a:spcBef>
                <a:spcPts val="400"/>
              </a:spcBef>
              <a:spcAft>
                <a:spcPts val="400"/>
              </a:spcAft>
              <a:buSzPts val="2000"/>
              <a:buNone/>
              <a:defRPr sz="2000"/>
            </a:lvl9pPr>
          </a:lstStyle>
          <a:p>
            <a:endParaRPr/>
          </a:p>
        </p:txBody>
      </p:sp>
      <p:sp>
        <p:nvSpPr>
          <p:cNvPr id="23" name="Google Shape;23;p25"/>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25"/>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25"/>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sv-SE"/>
              <a:t>‹#›</a:t>
            </a:fld>
            <a:endParaRPr/>
          </a:p>
        </p:txBody>
      </p:sp>
      <p:cxnSp>
        <p:nvCxnSpPr>
          <p:cNvPr id="26" name="Google Shape;26;p25"/>
          <p:cNvCxnSpPr/>
          <p:nvPr/>
        </p:nvCxnSpPr>
        <p:spPr>
          <a:xfrm>
            <a:off x="1207658" y="4343400"/>
            <a:ext cx="9875520" cy="0"/>
          </a:xfrm>
          <a:prstGeom prst="straightConnector1">
            <a:avLst/>
          </a:prstGeom>
          <a:noFill/>
          <a:ln w="9525" cap="flat" cmpd="sng">
            <a:solidFill>
              <a:srgbClr val="7F7F7F"/>
            </a:solidFill>
            <a:prstDash val="solid"/>
            <a:round/>
            <a:headEnd type="none" w="sm" len="sm"/>
            <a:tailEnd type="none" w="sm" len="sm"/>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Rubrik och innehåll" type="obj">
  <p:cSld name="OBJECT">
    <p:spTree>
      <p:nvGrpSpPr>
        <p:cNvPr id="1" name="Shape 27"/>
        <p:cNvGrpSpPr/>
        <p:nvPr/>
      </p:nvGrpSpPr>
      <p:grpSpPr>
        <a:xfrm>
          <a:off x="0" y="0"/>
          <a:ext cx="0" cy="0"/>
          <a:chOff x="0" y="0"/>
          <a:chExt cx="0" cy="0"/>
        </a:xfrm>
      </p:grpSpPr>
      <p:sp>
        <p:nvSpPr>
          <p:cNvPr id="28" name="Google Shape;28;p26"/>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26"/>
          <p:cNvSpPr txBox="1">
            <a:spLocks noGrp="1"/>
          </p:cNvSpPr>
          <p:nvPr>
            <p:ph type="body" idx="1"/>
          </p:nvPr>
        </p:nvSpPr>
        <p:spPr>
          <a:xfrm>
            <a:off x="1097280" y="1845734"/>
            <a:ext cx="10058400" cy="4023360"/>
          </a:xfrm>
          <a:prstGeom prst="rect">
            <a:avLst/>
          </a:prstGeom>
          <a:noFill/>
          <a:ln>
            <a:noFill/>
          </a:ln>
        </p:spPr>
        <p:txBody>
          <a:bodyPr spcFirstLastPara="1" wrap="square" lIns="0" tIns="45700" rIns="0" bIns="45700" anchor="t" anchorCtr="0">
            <a:normAutofit/>
          </a:bodyPr>
          <a:lstStyle>
            <a:lvl1pPr marL="457200" lvl="0" indent="-342900" algn="l">
              <a:lnSpc>
                <a:spcPct val="90000"/>
              </a:lnSpc>
              <a:spcBef>
                <a:spcPts val="1200"/>
              </a:spcBef>
              <a:spcAft>
                <a:spcPts val="0"/>
              </a:spcAft>
              <a:buSzPts val="1800"/>
              <a:buChar char=" "/>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30" name="Google Shape;30;p26"/>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26"/>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26"/>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sv-SE"/>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Avsnittsrubrik" type="secHead">
  <p:cSld name="SECTION_HEADER">
    <p:spTree>
      <p:nvGrpSpPr>
        <p:cNvPr id="1" name="Shape 39"/>
        <p:cNvGrpSpPr/>
        <p:nvPr/>
      </p:nvGrpSpPr>
      <p:grpSpPr>
        <a:xfrm>
          <a:off x="0" y="0"/>
          <a:ext cx="0" cy="0"/>
          <a:chOff x="0" y="0"/>
          <a:chExt cx="0" cy="0"/>
        </a:xfrm>
      </p:grpSpPr>
      <p:sp>
        <p:nvSpPr>
          <p:cNvPr id="40" name="Google Shape;40;p28"/>
          <p:cNvSpPr/>
          <p:nvPr/>
        </p:nvSpPr>
        <p:spPr>
          <a:xfrm>
            <a:off x="3175" y="6400800"/>
            <a:ext cx="12188825" cy="457200"/>
          </a:xfrm>
          <a:prstGeom prst="rect">
            <a:avLst/>
          </a:prstGeom>
          <a:solidFill>
            <a:srgbClr val="8283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28"/>
          <p:cNvSpPr/>
          <p:nvPr/>
        </p:nvSpPr>
        <p:spPr>
          <a:xfrm>
            <a:off x="15" y="6334316"/>
            <a:ext cx="12188825" cy="64008"/>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28"/>
          <p:cNvSpPr txBox="1">
            <a:spLocks noGrp="1"/>
          </p:cNvSpPr>
          <p:nvPr>
            <p:ph type="title"/>
          </p:nvPr>
        </p:nvSpPr>
        <p:spPr>
          <a:xfrm>
            <a:off x="1097280" y="758952"/>
            <a:ext cx="10058400" cy="3566160"/>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262626"/>
              </a:buClr>
              <a:buSzPts val="8000"/>
              <a:buFont typeface="Calibri"/>
              <a:buNone/>
              <a:defRPr sz="8000" b="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28"/>
          <p:cNvSpPr txBox="1">
            <a:spLocks noGrp="1"/>
          </p:cNvSpPr>
          <p:nvPr>
            <p:ph type="body" idx="1"/>
          </p:nvPr>
        </p:nvSpPr>
        <p:spPr>
          <a:xfrm>
            <a:off x="1097280" y="4453128"/>
            <a:ext cx="10058400" cy="11430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200"/>
              </a:spcBef>
              <a:spcAft>
                <a:spcPts val="0"/>
              </a:spcAft>
              <a:buSzPts val="2400"/>
              <a:buNone/>
              <a:defRPr sz="2400" cap="none">
                <a:solidFill>
                  <a:schemeClr val="dk2"/>
                </a:solidFill>
                <a:latin typeface="Calibri"/>
                <a:ea typeface="Calibri"/>
                <a:cs typeface="Calibri"/>
                <a:sym typeface="Calibri"/>
              </a:defRPr>
            </a:lvl1pPr>
            <a:lvl2pPr marL="914400" lvl="1" indent="-228600" algn="l">
              <a:lnSpc>
                <a:spcPct val="90000"/>
              </a:lnSpc>
              <a:spcBef>
                <a:spcPts val="200"/>
              </a:spcBef>
              <a:spcAft>
                <a:spcPts val="0"/>
              </a:spcAft>
              <a:buSzPts val="1800"/>
              <a:buNone/>
              <a:defRPr sz="1800">
                <a:solidFill>
                  <a:srgbClr val="888888"/>
                </a:solidFill>
              </a:defRPr>
            </a:lvl2pPr>
            <a:lvl3pPr marL="1371600" lvl="2" indent="-228600" algn="l">
              <a:lnSpc>
                <a:spcPct val="90000"/>
              </a:lnSpc>
              <a:spcBef>
                <a:spcPts val="400"/>
              </a:spcBef>
              <a:spcAft>
                <a:spcPts val="0"/>
              </a:spcAft>
              <a:buSzPts val="1600"/>
              <a:buNone/>
              <a:defRPr sz="1600">
                <a:solidFill>
                  <a:srgbClr val="888888"/>
                </a:solidFill>
              </a:defRPr>
            </a:lvl3pPr>
            <a:lvl4pPr marL="1828800" lvl="3" indent="-228600" algn="l">
              <a:lnSpc>
                <a:spcPct val="90000"/>
              </a:lnSpc>
              <a:spcBef>
                <a:spcPts val="400"/>
              </a:spcBef>
              <a:spcAft>
                <a:spcPts val="0"/>
              </a:spcAft>
              <a:buSzPts val="1400"/>
              <a:buNone/>
              <a:defRPr sz="1400">
                <a:solidFill>
                  <a:srgbClr val="888888"/>
                </a:solidFill>
              </a:defRPr>
            </a:lvl4pPr>
            <a:lvl5pPr marL="2286000" lvl="4" indent="-228600" algn="l">
              <a:lnSpc>
                <a:spcPct val="90000"/>
              </a:lnSpc>
              <a:spcBef>
                <a:spcPts val="400"/>
              </a:spcBef>
              <a:spcAft>
                <a:spcPts val="0"/>
              </a:spcAft>
              <a:buSzPts val="1400"/>
              <a:buNone/>
              <a:defRPr sz="1400">
                <a:solidFill>
                  <a:srgbClr val="888888"/>
                </a:solidFill>
              </a:defRPr>
            </a:lvl5pPr>
            <a:lvl6pPr marL="2743200" lvl="5" indent="-228600" algn="l">
              <a:lnSpc>
                <a:spcPct val="90000"/>
              </a:lnSpc>
              <a:spcBef>
                <a:spcPts val="400"/>
              </a:spcBef>
              <a:spcAft>
                <a:spcPts val="0"/>
              </a:spcAft>
              <a:buSzPts val="1400"/>
              <a:buNone/>
              <a:defRPr sz="1400">
                <a:solidFill>
                  <a:srgbClr val="888888"/>
                </a:solidFill>
              </a:defRPr>
            </a:lvl6pPr>
            <a:lvl7pPr marL="3200400" lvl="6" indent="-228600" algn="l">
              <a:lnSpc>
                <a:spcPct val="90000"/>
              </a:lnSpc>
              <a:spcBef>
                <a:spcPts val="400"/>
              </a:spcBef>
              <a:spcAft>
                <a:spcPts val="0"/>
              </a:spcAft>
              <a:buSzPts val="1400"/>
              <a:buNone/>
              <a:defRPr sz="1400">
                <a:solidFill>
                  <a:srgbClr val="888888"/>
                </a:solidFill>
              </a:defRPr>
            </a:lvl7pPr>
            <a:lvl8pPr marL="3657600" lvl="7" indent="-228600" algn="l">
              <a:lnSpc>
                <a:spcPct val="90000"/>
              </a:lnSpc>
              <a:spcBef>
                <a:spcPts val="400"/>
              </a:spcBef>
              <a:spcAft>
                <a:spcPts val="0"/>
              </a:spcAft>
              <a:buSzPts val="1400"/>
              <a:buNone/>
              <a:defRPr sz="1400">
                <a:solidFill>
                  <a:srgbClr val="888888"/>
                </a:solidFill>
              </a:defRPr>
            </a:lvl8pPr>
            <a:lvl9pPr marL="4114800" lvl="8" indent="-228600" algn="l">
              <a:lnSpc>
                <a:spcPct val="90000"/>
              </a:lnSpc>
              <a:spcBef>
                <a:spcPts val="400"/>
              </a:spcBef>
              <a:spcAft>
                <a:spcPts val="400"/>
              </a:spcAft>
              <a:buSzPts val="1400"/>
              <a:buNone/>
              <a:defRPr sz="1400">
                <a:solidFill>
                  <a:srgbClr val="888888"/>
                </a:solidFill>
              </a:defRPr>
            </a:lvl9pPr>
          </a:lstStyle>
          <a:p>
            <a:endParaRPr/>
          </a:p>
        </p:txBody>
      </p:sp>
      <p:sp>
        <p:nvSpPr>
          <p:cNvPr id="44" name="Google Shape;44;p28"/>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28"/>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28"/>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sv-SE"/>
              <a:t>‹#›</a:t>
            </a:fld>
            <a:endParaRPr/>
          </a:p>
        </p:txBody>
      </p:sp>
      <p:cxnSp>
        <p:nvCxnSpPr>
          <p:cNvPr id="47" name="Google Shape;47;p28"/>
          <p:cNvCxnSpPr/>
          <p:nvPr/>
        </p:nvCxnSpPr>
        <p:spPr>
          <a:xfrm>
            <a:off x="1207658" y="4343400"/>
            <a:ext cx="9875520" cy="0"/>
          </a:xfrm>
          <a:prstGeom prst="straightConnector1">
            <a:avLst/>
          </a:prstGeom>
          <a:noFill/>
          <a:ln w="9525" cap="flat" cmpd="sng">
            <a:solidFill>
              <a:srgbClr val="7F7F7F"/>
            </a:solidFill>
            <a:prstDash val="solid"/>
            <a:round/>
            <a:headEnd type="none" w="sm" len="sm"/>
            <a:tailEnd type="none" w="sm" len="sm"/>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vå delar" type="twoObj">
  <p:cSld name="TWO_OBJECTS">
    <p:spTree>
      <p:nvGrpSpPr>
        <p:cNvPr id="1" name="Shape 48"/>
        <p:cNvGrpSpPr/>
        <p:nvPr/>
      </p:nvGrpSpPr>
      <p:grpSpPr>
        <a:xfrm>
          <a:off x="0" y="0"/>
          <a:ext cx="0" cy="0"/>
          <a:chOff x="0" y="0"/>
          <a:chExt cx="0" cy="0"/>
        </a:xfrm>
      </p:grpSpPr>
      <p:sp>
        <p:nvSpPr>
          <p:cNvPr id="49" name="Google Shape;49;p29"/>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0" name="Google Shape;50;p29"/>
          <p:cNvSpPr txBox="1">
            <a:spLocks noGrp="1"/>
          </p:cNvSpPr>
          <p:nvPr>
            <p:ph type="body" idx="1"/>
          </p:nvPr>
        </p:nvSpPr>
        <p:spPr>
          <a:xfrm>
            <a:off x="1097278" y="1845734"/>
            <a:ext cx="4937760" cy="4023360"/>
          </a:xfrm>
          <a:prstGeom prst="rect">
            <a:avLst/>
          </a:prstGeom>
          <a:noFill/>
          <a:ln>
            <a:noFill/>
          </a:ln>
        </p:spPr>
        <p:txBody>
          <a:bodyPr spcFirstLastPara="1" wrap="square" lIns="0" tIns="45700" rIns="0" bIns="45700" anchor="t" anchorCtr="0">
            <a:normAutofit/>
          </a:bodyPr>
          <a:lstStyle>
            <a:lvl1pPr marL="457200" lvl="0" indent="-342900" algn="l">
              <a:lnSpc>
                <a:spcPct val="90000"/>
              </a:lnSpc>
              <a:spcBef>
                <a:spcPts val="1200"/>
              </a:spcBef>
              <a:spcAft>
                <a:spcPts val="0"/>
              </a:spcAft>
              <a:buSzPts val="1800"/>
              <a:buChar char=" "/>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51" name="Google Shape;51;p29"/>
          <p:cNvSpPr txBox="1">
            <a:spLocks noGrp="1"/>
          </p:cNvSpPr>
          <p:nvPr>
            <p:ph type="body" idx="2"/>
          </p:nvPr>
        </p:nvSpPr>
        <p:spPr>
          <a:xfrm>
            <a:off x="6217920" y="1845735"/>
            <a:ext cx="4937760" cy="4023360"/>
          </a:xfrm>
          <a:prstGeom prst="rect">
            <a:avLst/>
          </a:prstGeom>
          <a:noFill/>
          <a:ln>
            <a:noFill/>
          </a:ln>
        </p:spPr>
        <p:txBody>
          <a:bodyPr spcFirstLastPara="1" wrap="square" lIns="0" tIns="45700" rIns="0" bIns="45700" anchor="t" anchorCtr="0">
            <a:normAutofit/>
          </a:bodyPr>
          <a:lstStyle>
            <a:lvl1pPr marL="457200" lvl="0" indent="-342900" algn="l">
              <a:lnSpc>
                <a:spcPct val="90000"/>
              </a:lnSpc>
              <a:spcBef>
                <a:spcPts val="1200"/>
              </a:spcBef>
              <a:spcAft>
                <a:spcPts val="0"/>
              </a:spcAft>
              <a:buSzPts val="1800"/>
              <a:buChar char=" "/>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52" name="Google Shape;52;p29"/>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9"/>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29"/>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sv-SE"/>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Jämförelse" type="twoTxTwoObj">
  <p:cSld name="TWO_OBJECTS_WITH_TEXT">
    <p:spTree>
      <p:nvGrpSpPr>
        <p:cNvPr id="1" name="Shape 55"/>
        <p:cNvGrpSpPr/>
        <p:nvPr/>
      </p:nvGrpSpPr>
      <p:grpSpPr>
        <a:xfrm>
          <a:off x="0" y="0"/>
          <a:ext cx="0" cy="0"/>
          <a:chOff x="0" y="0"/>
          <a:chExt cx="0" cy="0"/>
        </a:xfrm>
      </p:grpSpPr>
      <p:sp>
        <p:nvSpPr>
          <p:cNvPr id="56" name="Google Shape;56;p30"/>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7" name="Google Shape;57;p30"/>
          <p:cNvSpPr txBox="1">
            <a:spLocks noGrp="1"/>
          </p:cNvSpPr>
          <p:nvPr>
            <p:ph type="body" idx="1"/>
          </p:nvPr>
        </p:nvSpPr>
        <p:spPr>
          <a:xfrm>
            <a:off x="1097280" y="1846052"/>
            <a:ext cx="4937760" cy="736282"/>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1200"/>
              </a:spcBef>
              <a:spcAft>
                <a:spcPts val="0"/>
              </a:spcAft>
              <a:buSzPts val="2000"/>
              <a:buNone/>
              <a:defRPr sz="2000" b="0" cap="none">
                <a:solidFill>
                  <a:schemeClr val="dk2"/>
                </a:solidFill>
              </a:defRPr>
            </a:lvl1pPr>
            <a:lvl2pPr marL="914400" lvl="1" indent="-228600" algn="l">
              <a:lnSpc>
                <a:spcPct val="90000"/>
              </a:lnSpc>
              <a:spcBef>
                <a:spcPts val="200"/>
              </a:spcBef>
              <a:spcAft>
                <a:spcPts val="0"/>
              </a:spcAft>
              <a:buSzPts val="2000"/>
              <a:buNone/>
              <a:defRPr sz="2000" b="1"/>
            </a:lvl2pPr>
            <a:lvl3pPr marL="1371600" lvl="2" indent="-228600" algn="l">
              <a:lnSpc>
                <a:spcPct val="90000"/>
              </a:lnSpc>
              <a:spcBef>
                <a:spcPts val="400"/>
              </a:spcBef>
              <a:spcAft>
                <a:spcPts val="0"/>
              </a:spcAft>
              <a:buSzPts val="1800"/>
              <a:buNone/>
              <a:defRPr sz="1800" b="1"/>
            </a:lvl3pPr>
            <a:lvl4pPr marL="1828800" lvl="3" indent="-228600" algn="l">
              <a:lnSpc>
                <a:spcPct val="90000"/>
              </a:lnSpc>
              <a:spcBef>
                <a:spcPts val="400"/>
              </a:spcBef>
              <a:spcAft>
                <a:spcPts val="0"/>
              </a:spcAft>
              <a:buSzPts val="1600"/>
              <a:buNone/>
              <a:defRPr sz="1600" b="1"/>
            </a:lvl4pPr>
            <a:lvl5pPr marL="2286000" lvl="4" indent="-228600" algn="l">
              <a:lnSpc>
                <a:spcPct val="90000"/>
              </a:lnSpc>
              <a:spcBef>
                <a:spcPts val="400"/>
              </a:spcBef>
              <a:spcAft>
                <a:spcPts val="0"/>
              </a:spcAft>
              <a:buSzPts val="1600"/>
              <a:buNone/>
              <a:defRPr sz="1600" b="1"/>
            </a:lvl5pPr>
            <a:lvl6pPr marL="2743200" lvl="5" indent="-228600" algn="l">
              <a:lnSpc>
                <a:spcPct val="90000"/>
              </a:lnSpc>
              <a:spcBef>
                <a:spcPts val="400"/>
              </a:spcBef>
              <a:spcAft>
                <a:spcPts val="0"/>
              </a:spcAft>
              <a:buSzPts val="1600"/>
              <a:buNone/>
              <a:defRPr sz="1600" b="1"/>
            </a:lvl6pPr>
            <a:lvl7pPr marL="3200400" lvl="6" indent="-228600" algn="l">
              <a:lnSpc>
                <a:spcPct val="90000"/>
              </a:lnSpc>
              <a:spcBef>
                <a:spcPts val="400"/>
              </a:spcBef>
              <a:spcAft>
                <a:spcPts val="0"/>
              </a:spcAft>
              <a:buSzPts val="1600"/>
              <a:buNone/>
              <a:defRPr sz="1600" b="1"/>
            </a:lvl7pPr>
            <a:lvl8pPr marL="3657600" lvl="7" indent="-228600" algn="l">
              <a:lnSpc>
                <a:spcPct val="90000"/>
              </a:lnSpc>
              <a:spcBef>
                <a:spcPts val="400"/>
              </a:spcBef>
              <a:spcAft>
                <a:spcPts val="0"/>
              </a:spcAft>
              <a:buSzPts val="1600"/>
              <a:buNone/>
              <a:defRPr sz="1600" b="1"/>
            </a:lvl8pPr>
            <a:lvl9pPr marL="4114800" lvl="8" indent="-228600" algn="l">
              <a:lnSpc>
                <a:spcPct val="90000"/>
              </a:lnSpc>
              <a:spcBef>
                <a:spcPts val="400"/>
              </a:spcBef>
              <a:spcAft>
                <a:spcPts val="400"/>
              </a:spcAft>
              <a:buSzPts val="1600"/>
              <a:buNone/>
              <a:defRPr sz="1600" b="1"/>
            </a:lvl9pPr>
          </a:lstStyle>
          <a:p>
            <a:endParaRPr/>
          </a:p>
        </p:txBody>
      </p:sp>
      <p:sp>
        <p:nvSpPr>
          <p:cNvPr id="58" name="Google Shape;58;p30"/>
          <p:cNvSpPr txBox="1">
            <a:spLocks noGrp="1"/>
          </p:cNvSpPr>
          <p:nvPr>
            <p:ph type="body" idx="2"/>
          </p:nvPr>
        </p:nvSpPr>
        <p:spPr>
          <a:xfrm>
            <a:off x="1097280" y="2582334"/>
            <a:ext cx="4937760" cy="3378200"/>
          </a:xfrm>
          <a:prstGeom prst="rect">
            <a:avLst/>
          </a:prstGeom>
          <a:noFill/>
          <a:ln>
            <a:noFill/>
          </a:ln>
        </p:spPr>
        <p:txBody>
          <a:bodyPr spcFirstLastPara="1" wrap="square" lIns="0" tIns="45700" rIns="0" bIns="45700" anchor="t" anchorCtr="0">
            <a:normAutofit/>
          </a:bodyPr>
          <a:lstStyle>
            <a:lvl1pPr marL="457200" lvl="0" indent="-342900" algn="l">
              <a:lnSpc>
                <a:spcPct val="90000"/>
              </a:lnSpc>
              <a:spcBef>
                <a:spcPts val="1200"/>
              </a:spcBef>
              <a:spcAft>
                <a:spcPts val="0"/>
              </a:spcAft>
              <a:buSzPts val="1800"/>
              <a:buChar char=" "/>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59" name="Google Shape;59;p30"/>
          <p:cNvSpPr txBox="1">
            <a:spLocks noGrp="1"/>
          </p:cNvSpPr>
          <p:nvPr>
            <p:ph type="body" idx="3"/>
          </p:nvPr>
        </p:nvSpPr>
        <p:spPr>
          <a:xfrm>
            <a:off x="6217920" y="1846052"/>
            <a:ext cx="4937760" cy="736282"/>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1200"/>
              </a:spcBef>
              <a:spcAft>
                <a:spcPts val="0"/>
              </a:spcAft>
              <a:buSzPts val="2000"/>
              <a:buNone/>
              <a:defRPr sz="2000" b="0" cap="none">
                <a:solidFill>
                  <a:schemeClr val="dk2"/>
                </a:solidFill>
              </a:defRPr>
            </a:lvl1pPr>
            <a:lvl2pPr marL="914400" lvl="1" indent="-228600" algn="l">
              <a:lnSpc>
                <a:spcPct val="90000"/>
              </a:lnSpc>
              <a:spcBef>
                <a:spcPts val="200"/>
              </a:spcBef>
              <a:spcAft>
                <a:spcPts val="0"/>
              </a:spcAft>
              <a:buSzPts val="2000"/>
              <a:buNone/>
              <a:defRPr sz="2000" b="1"/>
            </a:lvl2pPr>
            <a:lvl3pPr marL="1371600" lvl="2" indent="-228600" algn="l">
              <a:lnSpc>
                <a:spcPct val="90000"/>
              </a:lnSpc>
              <a:spcBef>
                <a:spcPts val="400"/>
              </a:spcBef>
              <a:spcAft>
                <a:spcPts val="0"/>
              </a:spcAft>
              <a:buSzPts val="1800"/>
              <a:buNone/>
              <a:defRPr sz="1800" b="1"/>
            </a:lvl3pPr>
            <a:lvl4pPr marL="1828800" lvl="3" indent="-228600" algn="l">
              <a:lnSpc>
                <a:spcPct val="90000"/>
              </a:lnSpc>
              <a:spcBef>
                <a:spcPts val="400"/>
              </a:spcBef>
              <a:spcAft>
                <a:spcPts val="0"/>
              </a:spcAft>
              <a:buSzPts val="1600"/>
              <a:buNone/>
              <a:defRPr sz="1600" b="1"/>
            </a:lvl4pPr>
            <a:lvl5pPr marL="2286000" lvl="4" indent="-228600" algn="l">
              <a:lnSpc>
                <a:spcPct val="90000"/>
              </a:lnSpc>
              <a:spcBef>
                <a:spcPts val="400"/>
              </a:spcBef>
              <a:spcAft>
                <a:spcPts val="0"/>
              </a:spcAft>
              <a:buSzPts val="1600"/>
              <a:buNone/>
              <a:defRPr sz="1600" b="1"/>
            </a:lvl5pPr>
            <a:lvl6pPr marL="2743200" lvl="5" indent="-228600" algn="l">
              <a:lnSpc>
                <a:spcPct val="90000"/>
              </a:lnSpc>
              <a:spcBef>
                <a:spcPts val="400"/>
              </a:spcBef>
              <a:spcAft>
                <a:spcPts val="0"/>
              </a:spcAft>
              <a:buSzPts val="1600"/>
              <a:buNone/>
              <a:defRPr sz="1600" b="1"/>
            </a:lvl6pPr>
            <a:lvl7pPr marL="3200400" lvl="6" indent="-228600" algn="l">
              <a:lnSpc>
                <a:spcPct val="90000"/>
              </a:lnSpc>
              <a:spcBef>
                <a:spcPts val="400"/>
              </a:spcBef>
              <a:spcAft>
                <a:spcPts val="0"/>
              </a:spcAft>
              <a:buSzPts val="1600"/>
              <a:buNone/>
              <a:defRPr sz="1600" b="1"/>
            </a:lvl7pPr>
            <a:lvl8pPr marL="3657600" lvl="7" indent="-228600" algn="l">
              <a:lnSpc>
                <a:spcPct val="90000"/>
              </a:lnSpc>
              <a:spcBef>
                <a:spcPts val="400"/>
              </a:spcBef>
              <a:spcAft>
                <a:spcPts val="0"/>
              </a:spcAft>
              <a:buSzPts val="1600"/>
              <a:buNone/>
              <a:defRPr sz="1600" b="1"/>
            </a:lvl8pPr>
            <a:lvl9pPr marL="4114800" lvl="8" indent="-228600" algn="l">
              <a:lnSpc>
                <a:spcPct val="90000"/>
              </a:lnSpc>
              <a:spcBef>
                <a:spcPts val="400"/>
              </a:spcBef>
              <a:spcAft>
                <a:spcPts val="400"/>
              </a:spcAft>
              <a:buSzPts val="1600"/>
              <a:buNone/>
              <a:defRPr sz="1600" b="1"/>
            </a:lvl9pPr>
          </a:lstStyle>
          <a:p>
            <a:endParaRPr/>
          </a:p>
        </p:txBody>
      </p:sp>
      <p:sp>
        <p:nvSpPr>
          <p:cNvPr id="60" name="Google Shape;60;p30"/>
          <p:cNvSpPr txBox="1">
            <a:spLocks noGrp="1"/>
          </p:cNvSpPr>
          <p:nvPr>
            <p:ph type="body" idx="4"/>
          </p:nvPr>
        </p:nvSpPr>
        <p:spPr>
          <a:xfrm>
            <a:off x="6217920" y="2582334"/>
            <a:ext cx="4937760" cy="3378200"/>
          </a:xfrm>
          <a:prstGeom prst="rect">
            <a:avLst/>
          </a:prstGeom>
          <a:noFill/>
          <a:ln>
            <a:noFill/>
          </a:ln>
        </p:spPr>
        <p:txBody>
          <a:bodyPr spcFirstLastPara="1" wrap="square" lIns="0" tIns="45700" rIns="0" bIns="45700" anchor="t" anchorCtr="0">
            <a:normAutofit/>
          </a:bodyPr>
          <a:lstStyle>
            <a:lvl1pPr marL="457200" lvl="0" indent="-342900" algn="l">
              <a:lnSpc>
                <a:spcPct val="90000"/>
              </a:lnSpc>
              <a:spcBef>
                <a:spcPts val="1200"/>
              </a:spcBef>
              <a:spcAft>
                <a:spcPts val="0"/>
              </a:spcAft>
              <a:buSzPts val="1800"/>
              <a:buChar char=" "/>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61" name="Google Shape;61;p30"/>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30"/>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30"/>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sv-SE"/>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Endast rubrik" type="titleOnly">
  <p:cSld name="TITLE_ONLY">
    <p:spTree>
      <p:nvGrpSpPr>
        <p:cNvPr id="1" name="Shape 64"/>
        <p:cNvGrpSpPr/>
        <p:nvPr/>
      </p:nvGrpSpPr>
      <p:grpSpPr>
        <a:xfrm>
          <a:off x="0" y="0"/>
          <a:ext cx="0" cy="0"/>
          <a:chOff x="0" y="0"/>
          <a:chExt cx="0" cy="0"/>
        </a:xfrm>
      </p:grpSpPr>
      <p:sp>
        <p:nvSpPr>
          <p:cNvPr id="65" name="Google Shape;65;p31"/>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6" name="Google Shape;66;p31"/>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31"/>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8" name="Google Shape;68;p31"/>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sv-SE"/>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Bild med bildtext" type="picTx">
  <p:cSld name="PICTURE_WITH_CAPTION_TEXT">
    <p:spTree>
      <p:nvGrpSpPr>
        <p:cNvPr id="1" name="Shape 78"/>
        <p:cNvGrpSpPr/>
        <p:nvPr/>
      </p:nvGrpSpPr>
      <p:grpSpPr>
        <a:xfrm>
          <a:off x="0" y="0"/>
          <a:ext cx="0" cy="0"/>
          <a:chOff x="0" y="0"/>
          <a:chExt cx="0" cy="0"/>
        </a:xfrm>
      </p:grpSpPr>
      <p:sp>
        <p:nvSpPr>
          <p:cNvPr id="79" name="Google Shape;79;p33"/>
          <p:cNvSpPr/>
          <p:nvPr/>
        </p:nvSpPr>
        <p:spPr>
          <a:xfrm>
            <a:off x="0" y="4953000"/>
            <a:ext cx="12188825" cy="1905000"/>
          </a:xfrm>
          <a:prstGeom prst="rect">
            <a:avLst/>
          </a:prstGeom>
          <a:solidFill>
            <a:srgbClr val="8283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33"/>
          <p:cNvSpPr/>
          <p:nvPr/>
        </p:nvSpPr>
        <p:spPr>
          <a:xfrm>
            <a:off x="15" y="4915076"/>
            <a:ext cx="12188825" cy="64008"/>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33"/>
          <p:cNvSpPr txBox="1">
            <a:spLocks noGrp="1"/>
          </p:cNvSpPr>
          <p:nvPr>
            <p:ph type="title"/>
          </p:nvPr>
        </p:nvSpPr>
        <p:spPr>
          <a:xfrm>
            <a:off x="1097280" y="5074920"/>
            <a:ext cx="10113645" cy="822960"/>
          </a:xfrm>
          <a:prstGeom prst="rect">
            <a:avLst/>
          </a:prstGeom>
          <a:noFill/>
          <a:ln>
            <a:noFill/>
          </a:ln>
        </p:spPr>
        <p:txBody>
          <a:bodyPr spcFirstLastPara="1" wrap="square" lIns="91425" tIns="0" rIns="91425" bIns="0" anchor="b" anchorCtr="0">
            <a:noAutofit/>
          </a:bodyPr>
          <a:lstStyle>
            <a:lvl1pPr lvl="0" algn="l">
              <a:lnSpc>
                <a:spcPct val="85000"/>
              </a:lnSpc>
              <a:spcBef>
                <a:spcPts val="0"/>
              </a:spcBef>
              <a:spcAft>
                <a:spcPts val="0"/>
              </a:spcAft>
              <a:buClr>
                <a:srgbClr val="FFFFFF"/>
              </a:buClr>
              <a:buSzPts val="3600"/>
              <a:buFont typeface="Calibri"/>
              <a:buNone/>
              <a:defRPr sz="3600" b="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2" name="Google Shape;82;p33"/>
          <p:cNvSpPr>
            <a:spLocks noGrp="1"/>
          </p:cNvSpPr>
          <p:nvPr>
            <p:ph type="pic" idx="2"/>
          </p:nvPr>
        </p:nvSpPr>
        <p:spPr>
          <a:xfrm>
            <a:off x="15" y="0"/>
            <a:ext cx="12191985" cy="4915076"/>
          </a:xfrm>
          <a:prstGeom prst="rect">
            <a:avLst/>
          </a:prstGeom>
          <a:solidFill>
            <a:srgbClr val="CCCCC2"/>
          </a:solidFill>
          <a:ln>
            <a:noFill/>
          </a:ln>
        </p:spPr>
        <p:txBody>
          <a:bodyPr spcFirstLastPara="1" wrap="square" lIns="457200" tIns="457200" rIns="0" bIns="45700" anchor="t" anchorCtr="0">
            <a:normAutofit/>
          </a:bodyPr>
          <a:lstStyle>
            <a:lvl1pPr marR="0" lvl="0" algn="l" rtl="0">
              <a:lnSpc>
                <a:spcPct val="90000"/>
              </a:lnSpc>
              <a:spcBef>
                <a:spcPts val="1200"/>
              </a:spcBef>
              <a:spcAft>
                <a:spcPts val="0"/>
              </a:spcAft>
              <a:buClr>
                <a:schemeClr val="accent1"/>
              </a:buClr>
              <a:buSzPts val="3200"/>
              <a:buFont typeface="Calibri"/>
              <a:buNone/>
              <a:defRPr sz="3200" b="0" i="0" u="none" strike="noStrike" cap="none">
                <a:solidFill>
                  <a:srgbClr val="3F3F3F"/>
                </a:solidFill>
                <a:latin typeface="Calibri"/>
                <a:ea typeface="Calibri"/>
                <a:cs typeface="Calibri"/>
                <a:sym typeface="Calibri"/>
              </a:defRPr>
            </a:lvl1pPr>
            <a:lvl2pPr marR="0" lvl="1" algn="l" rtl="0">
              <a:lnSpc>
                <a:spcPct val="90000"/>
              </a:lnSpc>
              <a:spcBef>
                <a:spcPts val="200"/>
              </a:spcBef>
              <a:spcAft>
                <a:spcPts val="0"/>
              </a:spcAft>
              <a:buClr>
                <a:schemeClr val="accent1"/>
              </a:buClr>
              <a:buSzPts val="2800"/>
              <a:buFont typeface="Calibri"/>
              <a:buNone/>
              <a:defRPr sz="2800" b="0" i="0" u="none" strike="noStrike" cap="none">
                <a:solidFill>
                  <a:srgbClr val="3F3F3F"/>
                </a:solidFill>
                <a:latin typeface="Calibri"/>
                <a:ea typeface="Calibri"/>
                <a:cs typeface="Calibri"/>
                <a:sym typeface="Calibri"/>
              </a:defRPr>
            </a:lvl2pPr>
            <a:lvl3pPr marR="0" lvl="2" algn="l" rtl="0">
              <a:lnSpc>
                <a:spcPct val="90000"/>
              </a:lnSpc>
              <a:spcBef>
                <a:spcPts val="400"/>
              </a:spcBef>
              <a:spcAft>
                <a:spcPts val="0"/>
              </a:spcAft>
              <a:buClr>
                <a:schemeClr val="accent1"/>
              </a:buClr>
              <a:buSzPts val="2400"/>
              <a:buFont typeface="Calibri"/>
              <a:buNone/>
              <a:defRPr sz="2400" b="0" i="0" u="none" strike="noStrike" cap="none">
                <a:solidFill>
                  <a:srgbClr val="3F3F3F"/>
                </a:solidFill>
                <a:latin typeface="Calibri"/>
                <a:ea typeface="Calibri"/>
                <a:cs typeface="Calibri"/>
                <a:sym typeface="Calibri"/>
              </a:defRPr>
            </a:lvl3pPr>
            <a:lvl4pPr marR="0" lvl="3" algn="l" rtl="0">
              <a:lnSpc>
                <a:spcPct val="90000"/>
              </a:lnSpc>
              <a:spcBef>
                <a:spcPts val="400"/>
              </a:spcBef>
              <a:spcAft>
                <a:spcPts val="0"/>
              </a:spcAft>
              <a:buClr>
                <a:schemeClr val="accent1"/>
              </a:buClr>
              <a:buSzPts val="2000"/>
              <a:buFont typeface="Calibri"/>
              <a:buNone/>
              <a:defRPr sz="2000" b="0" i="0" u="none" strike="noStrike" cap="none">
                <a:solidFill>
                  <a:srgbClr val="3F3F3F"/>
                </a:solidFill>
                <a:latin typeface="Calibri"/>
                <a:ea typeface="Calibri"/>
                <a:cs typeface="Calibri"/>
                <a:sym typeface="Calibri"/>
              </a:defRPr>
            </a:lvl4pPr>
            <a:lvl5pPr marR="0" lvl="4" algn="l" rtl="0">
              <a:lnSpc>
                <a:spcPct val="90000"/>
              </a:lnSpc>
              <a:spcBef>
                <a:spcPts val="400"/>
              </a:spcBef>
              <a:spcAft>
                <a:spcPts val="0"/>
              </a:spcAft>
              <a:buClr>
                <a:schemeClr val="accent1"/>
              </a:buClr>
              <a:buSzPts val="2000"/>
              <a:buFont typeface="Calibri"/>
              <a:buNone/>
              <a:defRPr sz="2000" b="0" i="0" u="none" strike="noStrike" cap="none">
                <a:solidFill>
                  <a:srgbClr val="3F3F3F"/>
                </a:solidFill>
                <a:latin typeface="Calibri"/>
                <a:ea typeface="Calibri"/>
                <a:cs typeface="Calibri"/>
                <a:sym typeface="Calibri"/>
              </a:defRPr>
            </a:lvl5pPr>
            <a:lvl6pPr marR="0" lvl="5" algn="l" rtl="0">
              <a:lnSpc>
                <a:spcPct val="90000"/>
              </a:lnSpc>
              <a:spcBef>
                <a:spcPts val="400"/>
              </a:spcBef>
              <a:spcAft>
                <a:spcPts val="0"/>
              </a:spcAft>
              <a:buClr>
                <a:schemeClr val="accent1"/>
              </a:buClr>
              <a:buSzPts val="2000"/>
              <a:buFont typeface="Calibri"/>
              <a:buNone/>
              <a:defRPr sz="2000" b="0" i="0" u="none" strike="noStrike" cap="none">
                <a:solidFill>
                  <a:srgbClr val="3F3F3F"/>
                </a:solidFill>
                <a:latin typeface="Calibri"/>
                <a:ea typeface="Calibri"/>
                <a:cs typeface="Calibri"/>
                <a:sym typeface="Calibri"/>
              </a:defRPr>
            </a:lvl6pPr>
            <a:lvl7pPr marR="0" lvl="6" algn="l" rtl="0">
              <a:lnSpc>
                <a:spcPct val="90000"/>
              </a:lnSpc>
              <a:spcBef>
                <a:spcPts val="400"/>
              </a:spcBef>
              <a:spcAft>
                <a:spcPts val="0"/>
              </a:spcAft>
              <a:buClr>
                <a:schemeClr val="accent1"/>
              </a:buClr>
              <a:buSzPts val="2000"/>
              <a:buFont typeface="Calibri"/>
              <a:buNone/>
              <a:defRPr sz="2000" b="0" i="0" u="none" strike="noStrike" cap="none">
                <a:solidFill>
                  <a:srgbClr val="3F3F3F"/>
                </a:solidFill>
                <a:latin typeface="Calibri"/>
                <a:ea typeface="Calibri"/>
                <a:cs typeface="Calibri"/>
                <a:sym typeface="Calibri"/>
              </a:defRPr>
            </a:lvl7pPr>
            <a:lvl8pPr marR="0" lvl="7" algn="l" rtl="0">
              <a:lnSpc>
                <a:spcPct val="90000"/>
              </a:lnSpc>
              <a:spcBef>
                <a:spcPts val="400"/>
              </a:spcBef>
              <a:spcAft>
                <a:spcPts val="0"/>
              </a:spcAft>
              <a:buClr>
                <a:schemeClr val="accent1"/>
              </a:buClr>
              <a:buSzPts val="2000"/>
              <a:buFont typeface="Calibri"/>
              <a:buNone/>
              <a:defRPr sz="2000" b="0" i="0" u="none" strike="noStrike" cap="none">
                <a:solidFill>
                  <a:srgbClr val="3F3F3F"/>
                </a:solidFill>
                <a:latin typeface="Calibri"/>
                <a:ea typeface="Calibri"/>
                <a:cs typeface="Calibri"/>
                <a:sym typeface="Calibri"/>
              </a:defRPr>
            </a:lvl8pPr>
            <a:lvl9pPr marR="0" lvl="8" algn="l" rtl="0">
              <a:lnSpc>
                <a:spcPct val="90000"/>
              </a:lnSpc>
              <a:spcBef>
                <a:spcPts val="400"/>
              </a:spcBef>
              <a:spcAft>
                <a:spcPts val="400"/>
              </a:spcAft>
              <a:buClr>
                <a:schemeClr val="accent1"/>
              </a:buClr>
              <a:buSzPts val="2000"/>
              <a:buFont typeface="Calibri"/>
              <a:buNone/>
              <a:defRPr sz="2000" b="0" i="0" u="none" strike="noStrike" cap="none">
                <a:solidFill>
                  <a:srgbClr val="3F3F3F"/>
                </a:solidFill>
                <a:latin typeface="Calibri"/>
                <a:ea typeface="Calibri"/>
                <a:cs typeface="Calibri"/>
                <a:sym typeface="Calibri"/>
              </a:defRPr>
            </a:lvl9pPr>
          </a:lstStyle>
          <a:p>
            <a:endParaRPr/>
          </a:p>
        </p:txBody>
      </p:sp>
      <p:sp>
        <p:nvSpPr>
          <p:cNvPr id="83" name="Google Shape;83;p33"/>
          <p:cNvSpPr txBox="1">
            <a:spLocks noGrp="1"/>
          </p:cNvSpPr>
          <p:nvPr>
            <p:ph type="body" idx="1"/>
          </p:nvPr>
        </p:nvSpPr>
        <p:spPr>
          <a:xfrm>
            <a:off x="1097280" y="5907024"/>
            <a:ext cx="10113264" cy="594360"/>
          </a:xfrm>
          <a:prstGeom prst="rect">
            <a:avLst/>
          </a:prstGeom>
          <a:noFill/>
          <a:ln>
            <a:noFill/>
          </a:ln>
        </p:spPr>
        <p:txBody>
          <a:bodyPr spcFirstLastPara="1" wrap="square" lIns="91425" tIns="0" rIns="91425" bIns="0" anchor="t" anchorCtr="0">
            <a:normAutofit/>
          </a:bodyPr>
          <a:lstStyle>
            <a:lvl1pPr marL="457200" lvl="0" indent="-228600" algn="l">
              <a:lnSpc>
                <a:spcPct val="90000"/>
              </a:lnSpc>
              <a:spcBef>
                <a:spcPts val="0"/>
              </a:spcBef>
              <a:spcAft>
                <a:spcPts val="0"/>
              </a:spcAft>
              <a:buSzPts val="1500"/>
              <a:buNone/>
              <a:defRPr sz="1500">
                <a:solidFill>
                  <a:srgbClr val="FFFFFF"/>
                </a:solidFill>
              </a:defRPr>
            </a:lvl1pPr>
            <a:lvl2pPr marL="914400" lvl="1" indent="-228600" algn="l">
              <a:lnSpc>
                <a:spcPct val="90000"/>
              </a:lnSpc>
              <a:spcBef>
                <a:spcPts val="600"/>
              </a:spcBef>
              <a:spcAft>
                <a:spcPts val="0"/>
              </a:spcAft>
              <a:buSzPts val="1200"/>
              <a:buNone/>
              <a:defRPr sz="1200"/>
            </a:lvl2pPr>
            <a:lvl3pPr marL="1371600" lvl="2" indent="-228600" algn="l">
              <a:lnSpc>
                <a:spcPct val="90000"/>
              </a:lnSpc>
              <a:spcBef>
                <a:spcPts val="400"/>
              </a:spcBef>
              <a:spcAft>
                <a:spcPts val="0"/>
              </a:spcAft>
              <a:buSzPts val="1000"/>
              <a:buNone/>
              <a:defRPr sz="1000"/>
            </a:lvl3pPr>
            <a:lvl4pPr marL="1828800" lvl="3" indent="-228600" algn="l">
              <a:lnSpc>
                <a:spcPct val="90000"/>
              </a:lnSpc>
              <a:spcBef>
                <a:spcPts val="400"/>
              </a:spcBef>
              <a:spcAft>
                <a:spcPts val="0"/>
              </a:spcAft>
              <a:buSzPts val="900"/>
              <a:buNone/>
              <a:defRPr sz="900"/>
            </a:lvl4pPr>
            <a:lvl5pPr marL="2286000" lvl="4" indent="-228600" algn="l">
              <a:lnSpc>
                <a:spcPct val="90000"/>
              </a:lnSpc>
              <a:spcBef>
                <a:spcPts val="400"/>
              </a:spcBef>
              <a:spcAft>
                <a:spcPts val="0"/>
              </a:spcAft>
              <a:buSzPts val="900"/>
              <a:buNone/>
              <a:defRPr sz="900"/>
            </a:lvl5pPr>
            <a:lvl6pPr marL="2743200" lvl="5" indent="-228600" algn="l">
              <a:lnSpc>
                <a:spcPct val="90000"/>
              </a:lnSpc>
              <a:spcBef>
                <a:spcPts val="400"/>
              </a:spcBef>
              <a:spcAft>
                <a:spcPts val="0"/>
              </a:spcAft>
              <a:buSzPts val="900"/>
              <a:buNone/>
              <a:defRPr sz="900"/>
            </a:lvl6pPr>
            <a:lvl7pPr marL="3200400" lvl="6" indent="-228600" algn="l">
              <a:lnSpc>
                <a:spcPct val="90000"/>
              </a:lnSpc>
              <a:spcBef>
                <a:spcPts val="400"/>
              </a:spcBef>
              <a:spcAft>
                <a:spcPts val="0"/>
              </a:spcAft>
              <a:buSzPts val="900"/>
              <a:buNone/>
              <a:defRPr sz="900"/>
            </a:lvl7pPr>
            <a:lvl8pPr marL="3657600" lvl="7" indent="-228600" algn="l">
              <a:lnSpc>
                <a:spcPct val="90000"/>
              </a:lnSpc>
              <a:spcBef>
                <a:spcPts val="400"/>
              </a:spcBef>
              <a:spcAft>
                <a:spcPts val="0"/>
              </a:spcAft>
              <a:buSzPts val="900"/>
              <a:buNone/>
              <a:defRPr sz="900"/>
            </a:lvl8pPr>
            <a:lvl9pPr marL="4114800" lvl="8" indent="-228600" algn="l">
              <a:lnSpc>
                <a:spcPct val="90000"/>
              </a:lnSpc>
              <a:spcBef>
                <a:spcPts val="400"/>
              </a:spcBef>
              <a:spcAft>
                <a:spcPts val="400"/>
              </a:spcAft>
              <a:buSzPts val="900"/>
              <a:buNone/>
              <a:defRPr sz="900"/>
            </a:lvl9pPr>
          </a:lstStyle>
          <a:p>
            <a:endParaRPr/>
          </a:p>
        </p:txBody>
      </p:sp>
      <p:sp>
        <p:nvSpPr>
          <p:cNvPr id="84" name="Google Shape;84;p33"/>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33"/>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6" name="Google Shape;86;p33"/>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sv-SE"/>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Rubrik och lodrät text" type="vertTx">
  <p:cSld name="VERTICAL_TEXT">
    <p:spTree>
      <p:nvGrpSpPr>
        <p:cNvPr id="1" name="Shape 87"/>
        <p:cNvGrpSpPr/>
        <p:nvPr/>
      </p:nvGrpSpPr>
      <p:grpSpPr>
        <a:xfrm>
          <a:off x="0" y="0"/>
          <a:ext cx="0" cy="0"/>
          <a:chOff x="0" y="0"/>
          <a:chExt cx="0" cy="0"/>
        </a:xfrm>
      </p:grpSpPr>
      <p:sp>
        <p:nvSpPr>
          <p:cNvPr id="88" name="Google Shape;88;p34"/>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9" name="Google Shape;89;p34"/>
          <p:cNvSpPr txBox="1">
            <a:spLocks noGrp="1"/>
          </p:cNvSpPr>
          <p:nvPr>
            <p:ph type="body" idx="1"/>
          </p:nvPr>
        </p:nvSpPr>
        <p:spPr>
          <a:xfrm rot="5400000">
            <a:off x="4114800" y="-1171786"/>
            <a:ext cx="4023360" cy="10058400"/>
          </a:xfrm>
          <a:prstGeom prst="rect">
            <a:avLst/>
          </a:prstGeom>
          <a:noFill/>
          <a:ln>
            <a:noFill/>
          </a:ln>
        </p:spPr>
        <p:txBody>
          <a:bodyPr spcFirstLastPara="1" wrap="square" lIns="45700" tIns="0" rIns="45700" bIns="0" anchor="t" anchorCtr="0">
            <a:normAutofit/>
          </a:bodyPr>
          <a:lstStyle>
            <a:lvl1pPr marL="457200" lvl="0" indent="-342900" algn="l">
              <a:lnSpc>
                <a:spcPct val="90000"/>
              </a:lnSpc>
              <a:spcBef>
                <a:spcPts val="1200"/>
              </a:spcBef>
              <a:spcAft>
                <a:spcPts val="0"/>
              </a:spcAft>
              <a:buSzPts val="1800"/>
              <a:buChar char=" "/>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90" name="Google Shape;90;p34"/>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34"/>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2" name="Google Shape;92;p34"/>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sv-SE"/>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Lodrät rubrik och text" type="vertTitleAndTx">
  <p:cSld name="VERTICAL_TITLE_AND_VERTICAL_TEXT">
    <p:spTree>
      <p:nvGrpSpPr>
        <p:cNvPr id="1" name="Shape 93"/>
        <p:cNvGrpSpPr/>
        <p:nvPr/>
      </p:nvGrpSpPr>
      <p:grpSpPr>
        <a:xfrm>
          <a:off x="0" y="0"/>
          <a:ext cx="0" cy="0"/>
          <a:chOff x="0" y="0"/>
          <a:chExt cx="0" cy="0"/>
        </a:xfrm>
      </p:grpSpPr>
      <p:sp>
        <p:nvSpPr>
          <p:cNvPr id="94" name="Google Shape;94;p35"/>
          <p:cNvSpPr/>
          <p:nvPr/>
        </p:nvSpPr>
        <p:spPr>
          <a:xfrm>
            <a:off x="3175" y="6400800"/>
            <a:ext cx="12188825" cy="457200"/>
          </a:xfrm>
          <a:prstGeom prst="rect">
            <a:avLst/>
          </a:prstGeom>
          <a:solidFill>
            <a:srgbClr val="8283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95;p35"/>
          <p:cNvSpPr/>
          <p:nvPr/>
        </p:nvSpPr>
        <p:spPr>
          <a:xfrm>
            <a:off x="15" y="6334316"/>
            <a:ext cx="12188825" cy="64008"/>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96;p35"/>
          <p:cNvSpPr txBox="1">
            <a:spLocks noGrp="1"/>
          </p:cNvSpPr>
          <p:nvPr>
            <p:ph type="title"/>
          </p:nvPr>
        </p:nvSpPr>
        <p:spPr>
          <a:xfrm rot="5400000">
            <a:off x="7159401" y="1977801"/>
            <a:ext cx="5759898" cy="2628900"/>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7" name="Google Shape;97;p35"/>
          <p:cNvSpPr txBox="1">
            <a:spLocks noGrp="1"/>
          </p:cNvSpPr>
          <p:nvPr>
            <p:ph type="body" idx="1"/>
          </p:nvPr>
        </p:nvSpPr>
        <p:spPr>
          <a:xfrm rot="5400000">
            <a:off x="1825401" y="-574899"/>
            <a:ext cx="5759898" cy="7734300"/>
          </a:xfrm>
          <a:prstGeom prst="rect">
            <a:avLst/>
          </a:prstGeom>
          <a:noFill/>
          <a:ln>
            <a:noFill/>
          </a:ln>
        </p:spPr>
        <p:txBody>
          <a:bodyPr spcFirstLastPara="1" wrap="square" lIns="45700" tIns="0" rIns="45700" bIns="0" anchor="t" anchorCtr="0">
            <a:normAutofit/>
          </a:bodyPr>
          <a:lstStyle>
            <a:lvl1pPr marL="457200" lvl="0" indent="-342900" algn="l">
              <a:lnSpc>
                <a:spcPct val="90000"/>
              </a:lnSpc>
              <a:spcBef>
                <a:spcPts val="1200"/>
              </a:spcBef>
              <a:spcAft>
                <a:spcPts val="0"/>
              </a:spcAft>
              <a:buSzPts val="1800"/>
              <a:buChar char=" "/>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98" name="Google Shape;98;p35"/>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9" name="Google Shape;99;p35"/>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0" name="Google Shape;100;p35"/>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sv-SE"/>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9"/>
        <p:cNvGrpSpPr/>
        <p:nvPr/>
      </p:nvGrpSpPr>
      <p:grpSpPr>
        <a:xfrm>
          <a:off x="0" y="0"/>
          <a:ext cx="0" cy="0"/>
          <a:chOff x="0" y="0"/>
          <a:chExt cx="0" cy="0"/>
        </a:xfrm>
      </p:grpSpPr>
      <p:sp>
        <p:nvSpPr>
          <p:cNvPr id="10" name="Google Shape;10;p24"/>
          <p:cNvSpPr/>
          <p:nvPr/>
        </p:nvSpPr>
        <p:spPr>
          <a:xfrm>
            <a:off x="1" y="6400800"/>
            <a:ext cx="12192000" cy="457200"/>
          </a:xfrm>
          <a:prstGeom prst="rect">
            <a:avLst/>
          </a:prstGeom>
          <a:solidFill>
            <a:srgbClr val="8283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4"/>
          <p:cNvSpPr/>
          <p:nvPr/>
        </p:nvSpPr>
        <p:spPr>
          <a:xfrm>
            <a:off x="15" y="6334316"/>
            <a:ext cx="12191985" cy="66484"/>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4"/>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lvl1pPr marR="0" lvl="0" algn="l" rtl="0">
              <a:lnSpc>
                <a:spcPct val="85000"/>
              </a:lnSpc>
              <a:spcBef>
                <a:spcPts val="0"/>
              </a:spcBef>
              <a:spcAft>
                <a:spcPts val="0"/>
              </a:spcAft>
              <a:buClr>
                <a:srgbClr val="3F3F3F"/>
              </a:buClr>
              <a:buSzPts val="4800"/>
              <a:buFont typeface="Calibri"/>
              <a:buNone/>
              <a:defRPr sz="4800" b="0" i="0" u="none" strike="noStrike" cap="none">
                <a:solidFill>
                  <a:srgbClr val="3F3F3F"/>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3" name="Google Shape;13;p24"/>
          <p:cNvSpPr txBox="1">
            <a:spLocks noGrp="1"/>
          </p:cNvSpPr>
          <p:nvPr>
            <p:ph type="body" idx="1"/>
          </p:nvPr>
        </p:nvSpPr>
        <p:spPr>
          <a:xfrm>
            <a:off x="1097280" y="1845734"/>
            <a:ext cx="10058400" cy="4023360"/>
          </a:xfrm>
          <a:prstGeom prst="rect">
            <a:avLst/>
          </a:prstGeom>
          <a:noFill/>
          <a:ln>
            <a:noFill/>
          </a:ln>
        </p:spPr>
        <p:txBody>
          <a:bodyPr spcFirstLastPara="1" wrap="square" lIns="0" tIns="45700" rIns="0" bIns="45700" anchor="t" anchorCtr="0">
            <a:normAutofit/>
          </a:bodyPr>
          <a:lstStyle>
            <a:lvl1pPr marL="457200" marR="0" lvl="0" indent="-355600" algn="l" rtl="0">
              <a:lnSpc>
                <a:spcPct val="90000"/>
              </a:lnSpc>
              <a:spcBef>
                <a:spcPts val="1200"/>
              </a:spcBef>
              <a:spcAft>
                <a:spcPts val="0"/>
              </a:spcAft>
              <a:buClr>
                <a:schemeClr val="accent1"/>
              </a:buClr>
              <a:buSzPts val="2000"/>
              <a:buFont typeface="Calibri"/>
              <a:buChar char=" "/>
              <a:defRPr sz="2000" b="0" i="0" u="none" strike="noStrike" cap="none">
                <a:solidFill>
                  <a:srgbClr val="3F3F3F"/>
                </a:solidFill>
                <a:latin typeface="Calibri"/>
                <a:ea typeface="Calibri"/>
                <a:cs typeface="Calibri"/>
                <a:sym typeface="Calibri"/>
              </a:defRPr>
            </a:lvl1pPr>
            <a:lvl2pPr marL="914400" marR="0" lvl="1" indent="-342900" algn="l" rtl="0">
              <a:lnSpc>
                <a:spcPct val="90000"/>
              </a:lnSpc>
              <a:spcBef>
                <a:spcPts val="200"/>
              </a:spcBef>
              <a:spcAft>
                <a:spcPts val="0"/>
              </a:spcAft>
              <a:buClr>
                <a:schemeClr val="accent1"/>
              </a:buClr>
              <a:buSzPts val="1800"/>
              <a:buFont typeface="Calibri"/>
              <a:buChar char="◦"/>
              <a:defRPr sz="1800" b="0" i="0" u="none" strike="noStrike" cap="none">
                <a:solidFill>
                  <a:srgbClr val="3F3F3F"/>
                </a:solidFill>
                <a:latin typeface="Calibri"/>
                <a:ea typeface="Calibri"/>
                <a:cs typeface="Calibri"/>
                <a:sym typeface="Calibri"/>
              </a:defRPr>
            </a:lvl2pPr>
            <a:lvl3pPr marL="1371600" marR="0" lvl="2"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3pPr>
            <a:lvl4pPr marL="1828800" marR="0" lvl="3"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4pPr>
            <a:lvl5pPr marL="2286000" marR="0" lvl="4"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5pPr>
            <a:lvl6pPr marL="2743200" marR="0" lvl="5"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6pPr>
            <a:lvl7pPr marL="3200400" marR="0" lvl="6"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7pPr>
            <a:lvl8pPr marL="3657600" marR="0" lvl="7"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8pPr>
            <a:lvl9pPr marL="4114800" marR="0" lvl="8" indent="-317500" algn="l" rtl="0">
              <a:lnSpc>
                <a:spcPct val="90000"/>
              </a:lnSpc>
              <a:spcBef>
                <a:spcPts val="400"/>
              </a:spcBef>
              <a:spcAft>
                <a:spcPts val="40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9pPr>
          </a:lstStyle>
          <a:p>
            <a:endParaRPr/>
          </a:p>
        </p:txBody>
      </p:sp>
      <p:sp>
        <p:nvSpPr>
          <p:cNvPr id="14" name="Google Shape;14;p24"/>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900" b="0" i="0" u="none" strike="noStrike" cap="none">
                <a:solidFill>
                  <a:srgbClr val="FFFFFF"/>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5" name="Google Shape;15;p24"/>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900" b="0" i="0" u="none" strike="noStrike" cap="none">
                <a:solidFill>
                  <a:srgbClr val="FFFFFF"/>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6" name="Google Shape;16;p24"/>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50" b="0" i="0" u="none" strike="noStrike" cap="none">
                <a:solidFill>
                  <a:srgbClr val="FFFFFF"/>
                </a:solidFill>
                <a:latin typeface="Calibri"/>
                <a:ea typeface="Calibri"/>
                <a:cs typeface="Calibri"/>
                <a:sym typeface="Calibri"/>
              </a:defRPr>
            </a:lvl1pPr>
            <a:lvl2pPr marL="0" marR="0" lvl="1" indent="0" algn="r" rtl="0">
              <a:spcBef>
                <a:spcPts val="0"/>
              </a:spcBef>
              <a:buNone/>
              <a:defRPr sz="1050" b="0" i="0" u="none" strike="noStrike" cap="none">
                <a:solidFill>
                  <a:srgbClr val="FFFFFF"/>
                </a:solidFill>
                <a:latin typeface="Calibri"/>
                <a:ea typeface="Calibri"/>
                <a:cs typeface="Calibri"/>
                <a:sym typeface="Calibri"/>
              </a:defRPr>
            </a:lvl2pPr>
            <a:lvl3pPr marL="0" marR="0" lvl="2" indent="0" algn="r" rtl="0">
              <a:spcBef>
                <a:spcPts val="0"/>
              </a:spcBef>
              <a:buNone/>
              <a:defRPr sz="1050" b="0" i="0" u="none" strike="noStrike" cap="none">
                <a:solidFill>
                  <a:srgbClr val="FFFFFF"/>
                </a:solidFill>
                <a:latin typeface="Calibri"/>
                <a:ea typeface="Calibri"/>
                <a:cs typeface="Calibri"/>
                <a:sym typeface="Calibri"/>
              </a:defRPr>
            </a:lvl3pPr>
            <a:lvl4pPr marL="0" marR="0" lvl="3" indent="0" algn="r" rtl="0">
              <a:spcBef>
                <a:spcPts val="0"/>
              </a:spcBef>
              <a:buNone/>
              <a:defRPr sz="1050" b="0" i="0" u="none" strike="noStrike" cap="none">
                <a:solidFill>
                  <a:srgbClr val="FFFFFF"/>
                </a:solidFill>
                <a:latin typeface="Calibri"/>
                <a:ea typeface="Calibri"/>
                <a:cs typeface="Calibri"/>
                <a:sym typeface="Calibri"/>
              </a:defRPr>
            </a:lvl4pPr>
            <a:lvl5pPr marL="0" marR="0" lvl="4" indent="0" algn="r" rtl="0">
              <a:spcBef>
                <a:spcPts val="0"/>
              </a:spcBef>
              <a:buNone/>
              <a:defRPr sz="1050" b="0" i="0" u="none" strike="noStrike" cap="none">
                <a:solidFill>
                  <a:srgbClr val="FFFFFF"/>
                </a:solidFill>
                <a:latin typeface="Calibri"/>
                <a:ea typeface="Calibri"/>
                <a:cs typeface="Calibri"/>
                <a:sym typeface="Calibri"/>
              </a:defRPr>
            </a:lvl5pPr>
            <a:lvl6pPr marL="0" marR="0" lvl="5" indent="0" algn="r" rtl="0">
              <a:spcBef>
                <a:spcPts val="0"/>
              </a:spcBef>
              <a:buNone/>
              <a:defRPr sz="1050" b="0" i="0" u="none" strike="noStrike" cap="none">
                <a:solidFill>
                  <a:srgbClr val="FFFFFF"/>
                </a:solidFill>
                <a:latin typeface="Calibri"/>
                <a:ea typeface="Calibri"/>
                <a:cs typeface="Calibri"/>
                <a:sym typeface="Calibri"/>
              </a:defRPr>
            </a:lvl6pPr>
            <a:lvl7pPr marL="0" marR="0" lvl="6" indent="0" algn="r" rtl="0">
              <a:spcBef>
                <a:spcPts val="0"/>
              </a:spcBef>
              <a:buNone/>
              <a:defRPr sz="1050" b="0" i="0" u="none" strike="noStrike" cap="none">
                <a:solidFill>
                  <a:srgbClr val="FFFFFF"/>
                </a:solidFill>
                <a:latin typeface="Calibri"/>
                <a:ea typeface="Calibri"/>
                <a:cs typeface="Calibri"/>
                <a:sym typeface="Calibri"/>
              </a:defRPr>
            </a:lvl7pPr>
            <a:lvl8pPr marL="0" marR="0" lvl="7" indent="0" algn="r" rtl="0">
              <a:spcBef>
                <a:spcPts val="0"/>
              </a:spcBef>
              <a:buNone/>
              <a:defRPr sz="1050" b="0" i="0" u="none" strike="noStrike" cap="none">
                <a:solidFill>
                  <a:srgbClr val="FFFFFF"/>
                </a:solidFill>
                <a:latin typeface="Calibri"/>
                <a:ea typeface="Calibri"/>
                <a:cs typeface="Calibri"/>
                <a:sym typeface="Calibri"/>
              </a:defRPr>
            </a:lvl8pPr>
            <a:lvl9pPr marL="0" marR="0" lvl="8" indent="0" algn="r" rtl="0">
              <a:spcBef>
                <a:spcPts val="0"/>
              </a:spcBef>
              <a:buNone/>
              <a:defRPr sz="1050" b="0" i="0" u="none" strike="noStrike" cap="none">
                <a:solidFill>
                  <a:srgbClr val="FFFFFF"/>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sv-SE"/>
              <a:t>‹#›</a:t>
            </a:fld>
            <a:endParaRPr/>
          </a:p>
        </p:txBody>
      </p:sp>
      <p:cxnSp>
        <p:nvCxnSpPr>
          <p:cNvPr id="17" name="Google Shape;17;p24"/>
          <p:cNvCxnSpPr/>
          <p:nvPr/>
        </p:nvCxnSpPr>
        <p:spPr>
          <a:xfrm>
            <a:off x="1193532" y="1737845"/>
            <a:ext cx="9966960" cy="0"/>
          </a:xfrm>
          <a:prstGeom prst="straightConnector1">
            <a:avLst/>
          </a:prstGeom>
          <a:noFill/>
          <a:ln w="9525" cap="flat" cmpd="sng">
            <a:solidFill>
              <a:srgbClr val="7F7F7F"/>
            </a:solidFill>
            <a:prstDash val="solid"/>
            <a:round/>
            <a:headEnd type="none" w="sm" len="sm"/>
            <a:tailEnd type="none" w="sm" len="sm"/>
          </a:ln>
        </p:spPr>
      </p:cxnSp>
    </p:spTree>
  </p:cSld>
  <p:clrMap bg1="lt1" tx1="dk1" bg2="dk2" tx2="lt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54" r:id="rId5"/>
    <p:sldLayoutId id="2147483655" r:id="rId6"/>
    <p:sldLayoutId id="2147483657" r:id="rId7"/>
    <p:sldLayoutId id="2147483658" r:id="rId8"/>
    <p:sldLayoutId id="2147483659"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sefflesportklubb.se/dokument/?ID=473267&amp;visa=41484"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pic>
        <p:nvPicPr>
          <p:cNvPr id="4" name="Google Shape;208;p6"/>
          <p:cNvPicPr preferRelativeResize="0"/>
          <p:nvPr/>
        </p:nvPicPr>
        <p:blipFill>
          <a:blip r:embed="rId3">
            <a:alphaModFix/>
          </a:blip>
          <a:stretch>
            <a:fillRect/>
          </a:stretch>
        </p:blipFill>
        <p:spPr>
          <a:xfrm>
            <a:off x="9976919" y="4617267"/>
            <a:ext cx="1892173" cy="1663392"/>
          </a:xfrm>
          <a:prstGeom prst="rect">
            <a:avLst/>
          </a:prstGeom>
          <a:noFill/>
          <a:ln>
            <a:noFill/>
          </a:ln>
        </p:spPr>
      </p:pic>
      <p:sp>
        <p:nvSpPr>
          <p:cNvPr id="105" name="Google Shape;105;p1"/>
          <p:cNvSpPr txBox="1">
            <a:spLocks noGrp="1"/>
          </p:cNvSpPr>
          <p:nvPr>
            <p:ph type="ctrTitle"/>
          </p:nvPr>
        </p:nvSpPr>
        <p:spPr>
          <a:xfrm>
            <a:off x="1097280" y="758952"/>
            <a:ext cx="10058400" cy="3566160"/>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85000"/>
              </a:lnSpc>
              <a:spcBef>
                <a:spcPts val="0"/>
              </a:spcBef>
              <a:spcAft>
                <a:spcPts val="0"/>
              </a:spcAft>
              <a:buClr>
                <a:srgbClr val="262626"/>
              </a:buClr>
              <a:buSzPts val="8000"/>
              <a:buFont typeface="Calibri"/>
              <a:buNone/>
            </a:pPr>
            <a:r>
              <a:rPr lang="sv-SE" dirty="0"/>
              <a:t>Säffle Sportklubb</a:t>
            </a:r>
            <a:br>
              <a:rPr lang="sv-SE" dirty="0"/>
            </a:br>
            <a:br>
              <a:rPr lang="sv-SE" dirty="0"/>
            </a:br>
            <a:r>
              <a:rPr lang="sv-SE" sz="6000" dirty="0"/>
              <a:t>Kick-off</a:t>
            </a:r>
            <a:br>
              <a:rPr lang="sv-SE" sz="6000" dirty="0"/>
            </a:br>
            <a:r>
              <a:rPr lang="sv-SE" sz="6000" dirty="0"/>
              <a:t> ungdomsledare</a:t>
            </a:r>
            <a:endParaRPr sz="6000" dirty="0"/>
          </a:p>
        </p:txBody>
      </p:sp>
      <p:sp>
        <p:nvSpPr>
          <p:cNvPr id="106" name="Google Shape;106;p1"/>
          <p:cNvSpPr txBox="1">
            <a:spLocks noGrp="1"/>
          </p:cNvSpPr>
          <p:nvPr>
            <p:ph type="subTitle" idx="1"/>
          </p:nvPr>
        </p:nvSpPr>
        <p:spPr>
          <a:xfrm>
            <a:off x="1100051" y="4455621"/>
            <a:ext cx="10058400" cy="11430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2400"/>
              <a:buNone/>
            </a:pPr>
            <a:r>
              <a:rPr lang="sv-SE" dirty="0"/>
              <a:t>2026-03-28</a:t>
            </a: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a:t>Dagens program</a:t>
            </a:r>
          </a:p>
        </p:txBody>
      </p:sp>
      <p:sp>
        <p:nvSpPr>
          <p:cNvPr id="4" name="Platshållare för text 3"/>
          <p:cNvSpPr>
            <a:spLocks noGrp="1"/>
          </p:cNvSpPr>
          <p:nvPr>
            <p:ph type="body" idx="1"/>
          </p:nvPr>
        </p:nvSpPr>
        <p:spPr>
          <a:prstGeom prst="rect">
            <a:avLst/>
          </a:prstGeom>
          <a:noFill/>
          <a:ln>
            <a:noFill/>
          </a:ln>
        </p:spPr>
        <p:txBody>
          <a:bodyPr spcFirstLastPara="1" wrap="square" lIns="91425" tIns="91425" rIns="91425" bIns="91425" anchor="ctr" anchorCtr="0">
            <a:noAutofit/>
          </a:bodyPr>
          <a:lstStyle/>
          <a:p>
            <a:pPr>
              <a:lnSpc>
                <a:spcPct val="107000"/>
              </a:lnSpc>
              <a:spcAft>
                <a:spcPts val="0"/>
              </a:spcAft>
            </a:pPr>
            <a:r>
              <a:rPr lang="sv-SE" sz="1100" dirty="0">
                <a:effectLst/>
                <a:latin typeface="Calibri" panose="020F0502020204030204" pitchFamily="34" charset="0"/>
                <a:ea typeface="Calibri" panose="020F0502020204030204" pitchFamily="34" charset="0"/>
                <a:cs typeface="Calibri" panose="020F0502020204030204" pitchFamily="34" charset="0"/>
              </a:rPr>
              <a:t> </a:t>
            </a:r>
          </a:p>
        </p:txBody>
      </p:sp>
      <p:sp>
        <p:nvSpPr>
          <p:cNvPr id="5" name="Rektangel 4"/>
          <p:cNvSpPr/>
          <p:nvPr/>
        </p:nvSpPr>
        <p:spPr>
          <a:xfrm>
            <a:off x="3352800" y="1826895"/>
            <a:ext cx="5486400" cy="3204210"/>
          </a:xfrm>
          <a:prstGeom prst="rect">
            <a:avLst/>
          </a:prstGeom>
          <a:noFill/>
          <a:ln>
            <a:noFill/>
          </a:ln>
        </p:spPr>
        <p:txBody>
          <a:bodyPr spcFirstLastPara="1" wrap="square" lIns="91425" tIns="91425" rIns="91425" bIns="91425" anchor="ctr" anchorCtr="0">
            <a:noAutofit/>
          </a:bodyPr>
          <a:lstStyle/>
          <a:p>
            <a:pPr>
              <a:lnSpc>
                <a:spcPct val="107000"/>
              </a:lnSpc>
              <a:spcAft>
                <a:spcPts val="0"/>
              </a:spcAft>
            </a:pPr>
            <a:r>
              <a:rPr lang="sv-SE" sz="1100">
                <a:effectLst/>
                <a:latin typeface="Calibri" panose="020F0502020204030204" pitchFamily="34" charset="0"/>
                <a:ea typeface="Calibri" panose="020F0502020204030204" pitchFamily="34" charset="0"/>
                <a:cs typeface="Calibri" panose="020F0502020204030204" pitchFamily="34" charset="0"/>
              </a:rPr>
              <a:t> </a:t>
            </a:r>
          </a:p>
        </p:txBody>
      </p:sp>
      <p:pic>
        <p:nvPicPr>
          <p:cNvPr id="35" name="Google Shape;208;p6"/>
          <p:cNvPicPr preferRelativeResize="0"/>
          <p:nvPr/>
        </p:nvPicPr>
        <p:blipFill>
          <a:blip r:embed="rId2">
            <a:alphaModFix/>
          </a:blip>
          <a:stretch>
            <a:fillRect/>
          </a:stretch>
        </p:blipFill>
        <p:spPr>
          <a:xfrm>
            <a:off x="10209593" y="4617267"/>
            <a:ext cx="1892173" cy="1663392"/>
          </a:xfrm>
          <a:prstGeom prst="rect">
            <a:avLst/>
          </a:prstGeom>
          <a:noFill/>
          <a:ln>
            <a:noFill/>
          </a:ln>
        </p:spPr>
      </p:pic>
      <p:sp>
        <p:nvSpPr>
          <p:cNvPr id="6" name="textruta 5">
            <a:extLst>
              <a:ext uri="{FF2B5EF4-FFF2-40B4-BE49-F238E27FC236}">
                <a16:creationId xmlns:a16="http://schemas.microsoft.com/office/drawing/2014/main" id="{E098A068-243A-E2EE-0028-7A42F052507B}"/>
              </a:ext>
            </a:extLst>
          </p:cNvPr>
          <p:cNvSpPr txBox="1"/>
          <p:nvPr/>
        </p:nvSpPr>
        <p:spPr>
          <a:xfrm>
            <a:off x="1343435" y="2237331"/>
            <a:ext cx="8180962" cy="3631763"/>
          </a:xfrm>
          <a:prstGeom prst="rect">
            <a:avLst/>
          </a:prstGeom>
          <a:noFill/>
        </p:spPr>
        <p:txBody>
          <a:bodyPr wrap="square" rtlCol="0">
            <a:spAutoFit/>
          </a:bodyPr>
          <a:lstStyle/>
          <a:p>
            <a:r>
              <a:rPr lang="sv-SE" sz="2400" dirty="0"/>
              <a:t>09.30 – 10.00    Kaffe och smörgås</a:t>
            </a:r>
          </a:p>
          <a:p>
            <a:endParaRPr lang="sv-SE" sz="2400" dirty="0"/>
          </a:p>
          <a:p>
            <a:r>
              <a:rPr lang="sv-SE" sz="2400" dirty="0"/>
              <a:t>10.00 – 10.30    Allmän info </a:t>
            </a:r>
          </a:p>
          <a:p>
            <a:endParaRPr lang="sv-SE" sz="2400" dirty="0"/>
          </a:p>
          <a:p>
            <a:r>
              <a:rPr lang="sv-SE" sz="2400" dirty="0"/>
              <a:t>10.30 – 11.15    Teori Degerfors IF</a:t>
            </a:r>
          </a:p>
          <a:p>
            <a:endParaRPr lang="sv-SE" sz="2400" dirty="0"/>
          </a:p>
          <a:p>
            <a:r>
              <a:rPr lang="sv-SE" sz="2400" dirty="0"/>
              <a:t>11.30 – 13.00    Praktik Bollhallen</a:t>
            </a:r>
          </a:p>
          <a:p>
            <a:endParaRPr lang="sv-SE" sz="2400" dirty="0"/>
          </a:p>
          <a:p>
            <a:r>
              <a:rPr lang="sv-SE" sz="2400" dirty="0"/>
              <a:t>13.15 – 14.00    Lunch</a:t>
            </a:r>
          </a:p>
          <a:p>
            <a:endParaRPr lang="sv-SE" dirty="0"/>
          </a:p>
        </p:txBody>
      </p:sp>
    </p:spTree>
    <p:extLst>
      <p:ext uri="{BB962C8B-B14F-4D97-AF65-F5344CB8AC3E}">
        <p14:creationId xmlns:p14="http://schemas.microsoft.com/office/powerpoint/2010/main" val="23253521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sp>
        <p:nvSpPr>
          <p:cNvPr id="224" name="Google Shape;224;p11"/>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sv-SE" dirty="0"/>
              <a:t>Riktlinjer</a:t>
            </a:r>
            <a:endParaRPr dirty="0"/>
          </a:p>
        </p:txBody>
      </p:sp>
      <p:sp>
        <p:nvSpPr>
          <p:cNvPr id="225" name="Google Shape;225;p11"/>
          <p:cNvSpPr txBox="1">
            <a:spLocks noGrp="1"/>
          </p:cNvSpPr>
          <p:nvPr>
            <p:ph type="body" idx="1"/>
          </p:nvPr>
        </p:nvSpPr>
        <p:spPr>
          <a:xfrm>
            <a:off x="1097280" y="1845734"/>
            <a:ext cx="10058400" cy="2771533"/>
          </a:xfrm>
          <a:prstGeom prst="rect">
            <a:avLst/>
          </a:prstGeom>
          <a:noFill/>
          <a:ln>
            <a:noFill/>
          </a:ln>
        </p:spPr>
        <p:txBody>
          <a:bodyPr spcFirstLastPara="1" wrap="square" lIns="0" tIns="45700" rIns="0" bIns="45700" anchor="t" anchorCtr="0">
            <a:noAutofit/>
          </a:bodyPr>
          <a:lstStyle/>
          <a:p>
            <a:pPr marL="114300" indent="0">
              <a:lnSpc>
                <a:spcPct val="100000"/>
              </a:lnSpc>
              <a:spcBef>
                <a:spcPts val="0"/>
              </a:spcBef>
              <a:buNone/>
            </a:pPr>
            <a:r>
              <a:rPr lang="sv-SE" sz="3000" dirty="0"/>
              <a:t>Säffle SK har genomarbetade dokument avseende riktlinjer (policyer) för ledare, spelare och föräldrar. Nu är de dessutom nyligen uppdaterade. Kolla dessa, de är ett jättebra stöd och  presentera dem gärna på föräldramöten.</a:t>
            </a:r>
          </a:p>
          <a:p>
            <a:pPr>
              <a:lnSpc>
                <a:spcPct val="100000"/>
              </a:lnSpc>
              <a:spcBef>
                <a:spcPts val="0"/>
              </a:spcBef>
            </a:pPr>
            <a:endParaRPr lang="sv-SE" sz="3000" dirty="0"/>
          </a:p>
          <a:p>
            <a:pPr marL="114300" indent="0">
              <a:lnSpc>
                <a:spcPct val="100000"/>
              </a:lnSpc>
              <a:spcBef>
                <a:spcPts val="0"/>
              </a:spcBef>
              <a:buNone/>
            </a:pPr>
            <a:r>
              <a:rPr lang="sv-SE" sz="3000" dirty="0">
                <a:hlinkClick r:id="rId3"/>
              </a:rPr>
              <a:t>https://sefflesportklubb.se/dokument/?ID=473267&amp;visa=41484</a:t>
            </a:r>
            <a:endParaRPr lang="sv-SE" sz="3000" dirty="0"/>
          </a:p>
          <a:p>
            <a:pPr>
              <a:lnSpc>
                <a:spcPct val="100000"/>
              </a:lnSpc>
              <a:spcBef>
                <a:spcPts val="0"/>
              </a:spcBef>
            </a:pPr>
            <a:endParaRPr lang="sv-SE" sz="3000" dirty="0"/>
          </a:p>
        </p:txBody>
      </p:sp>
      <p:pic>
        <p:nvPicPr>
          <p:cNvPr id="4" name="Google Shape;208;p6"/>
          <p:cNvPicPr preferRelativeResize="0"/>
          <p:nvPr/>
        </p:nvPicPr>
        <p:blipFill>
          <a:blip r:embed="rId4">
            <a:alphaModFix/>
          </a:blip>
          <a:stretch>
            <a:fillRect/>
          </a:stretch>
        </p:blipFill>
        <p:spPr>
          <a:xfrm>
            <a:off x="10209593" y="4617267"/>
            <a:ext cx="1892173" cy="1663392"/>
          </a:xfrm>
          <a:prstGeom prst="rect">
            <a:avLst/>
          </a:prstGeom>
          <a:noFill/>
          <a:ln>
            <a:noFill/>
          </a:ln>
        </p:spPr>
      </p:pic>
    </p:spTree>
    <p:extLst>
      <p:ext uri="{BB962C8B-B14F-4D97-AF65-F5344CB8AC3E}">
        <p14:creationId xmlns:p14="http://schemas.microsoft.com/office/powerpoint/2010/main" val="29665613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49144C9-35D8-6513-61CC-D8FB766D73D2}"/>
              </a:ext>
            </a:extLst>
          </p:cNvPr>
          <p:cNvSpPr>
            <a:spLocks noGrp="1"/>
          </p:cNvSpPr>
          <p:nvPr>
            <p:ph type="title"/>
          </p:nvPr>
        </p:nvSpPr>
        <p:spPr/>
        <p:txBody>
          <a:bodyPr/>
          <a:lstStyle/>
          <a:p>
            <a:r>
              <a:rPr lang="sv-SE" dirty="0"/>
              <a:t>Värdegrund</a:t>
            </a:r>
          </a:p>
        </p:txBody>
      </p:sp>
      <p:sp>
        <p:nvSpPr>
          <p:cNvPr id="3" name="Platshållare för text 2">
            <a:extLst>
              <a:ext uri="{FF2B5EF4-FFF2-40B4-BE49-F238E27FC236}">
                <a16:creationId xmlns:a16="http://schemas.microsoft.com/office/drawing/2014/main" id="{1F67F0CA-40F9-A7BC-19BC-AD5CE1E78D9D}"/>
              </a:ext>
            </a:extLst>
          </p:cNvPr>
          <p:cNvSpPr>
            <a:spLocks noGrp="1"/>
          </p:cNvSpPr>
          <p:nvPr>
            <p:ph type="body" idx="1"/>
          </p:nvPr>
        </p:nvSpPr>
        <p:spPr/>
        <p:txBody>
          <a:bodyPr/>
          <a:lstStyle/>
          <a:p>
            <a:r>
              <a:rPr lang="sv-SE" sz="2400" b="1" dirty="0"/>
              <a:t>Gemenskap</a:t>
            </a:r>
          </a:p>
          <a:p>
            <a:r>
              <a:rPr lang="sv-SE" dirty="0"/>
              <a:t>Oavsett ålder, kön, religion, sexuell läggning, funktionsnedsättning, etnisk tillhörighet och könsöverskridande identitet eller uttryck ska alla individer vara välkomna i SSK.</a:t>
            </a:r>
          </a:p>
          <a:p>
            <a:r>
              <a:rPr lang="sv-SE" dirty="0"/>
              <a:t>Vi tycker att ”olika är bra” och att just olikheter är kompletterande och utvecklande.</a:t>
            </a:r>
          </a:p>
          <a:p>
            <a:r>
              <a:rPr lang="sv-SE" dirty="0"/>
              <a:t>Vi ska ha ett klimat där alla känner att man tillhör föreningen och att man uppskattas som medlem, oberoende om man är aktiv inom idrotten eller utför stödjande verksamhet eller enbart är stödjande supporter.</a:t>
            </a:r>
          </a:p>
          <a:p>
            <a:endParaRPr lang="sv-SE" dirty="0"/>
          </a:p>
        </p:txBody>
      </p:sp>
      <p:pic>
        <p:nvPicPr>
          <p:cNvPr id="4" name="Google Shape;208;p6">
            <a:extLst>
              <a:ext uri="{FF2B5EF4-FFF2-40B4-BE49-F238E27FC236}">
                <a16:creationId xmlns:a16="http://schemas.microsoft.com/office/drawing/2014/main" id="{85A0B99B-389F-C59A-7AC7-DAC7177353E3}"/>
              </a:ext>
            </a:extLst>
          </p:cNvPr>
          <p:cNvPicPr preferRelativeResize="0"/>
          <p:nvPr/>
        </p:nvPicPr>
        <p:blipFill>
          <a:blip r:embed="rId2">
            <a:alphaModFix/>
          </a:blip>
          <a:stretch>
            <a:fillRect/>
          </a:stretch>
        </p:blipFill>
        <p:spPr>
          <a:xfrm>
            <a:off x="10209593" y="4617267"/>
            <a:ext cx="1892173" cy="1663392"/>
          </a:xfrm>
          <a:prstGeom prst="rect">
            <a:avLst/>
          </a:prstGeom>
          <a:noFill/>
          <a:ln>
            <a:noFill/>
          </a:ln>
        </p:spPr>
      </p:pic>
    </p:spTree>
    <p:extLst>
      <p:ext uri="{BB962C8B-B14F-4D97-AF65-F5344CB8AC3E}">
        <p14:creationId xmlns:p14="http://schemas.microsoft.com/office/powerpoint/2010/main" val="16113738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5F59F9-3A8B-43DF-4B39-7E5808E563FC}"/>
            </a:ext>
          </a:extLst>
        </p:cNvPr>
        <p:cNvGrpSpPr/>
        <p:nvPr/>
      </p:nvGrpSpPr>
      <p:grpSpPr>
        <a:xfrm>
          <a:off x="0" y="0"/>
          <a:ext cx="0" cy="0"/>
          <a:chOff x="0" y="0"/>
          <a:chExt cx="0" cy="0"/>
        </a:xfrm>
      </p:grpSpPr>
      <p:sp>
        <p:nvSpPr>
          <p:cNvPr id="2" name="Rubrik 1">
            <a:extLst>
              <a:ext uri="{FF2B5EF4-FFF2-40B4-BE49-F238E27FC236}">
                <a16:creationId xmlns:a16="http://schemas.microsoft.com/office/drawing/2014/main" id="{23A91F8B-3308-1E10-F057-53F843DD4D2A}"/>
              </a:ext>
            </a:extLst>
          </p:cNvPr>
          <p:cNvSpPr>
            <a:spLocks noGrp="1"/>
          </p:cNvSpPr>
          <p:nvPr>
            <p:ph type="title"/>
          </p:nvPr>
        </p:nvSpPr>
        <p:spPr/>
        <p:txBody>
          <a:bodyPr/>
          <a:lstStyle/>
          <a:p>
            <a:r>
              <a:rPr lang="sv-SE" dirty="0"/>
              <a:t>Värdegrund</a:t>
            </a:r>
          </a:p>
        </p:txBody>
      </p:sp>
      <p:sp>
        <p:nvSpPr>
          <p:cNvPr id="3" name="Platshållare för text 2">
            <a:extLst>
              <a:ext uri="{FF2B5EF4-FFF2-40B4-BE49-F238E27FC236}">
                <a16:creationId xmlns:a16="http://schemas.microsoft.com/office/drawing/2014/main" id="{EEBC2642-3819-3B59-F7F9-07B69AF21313}"/>
              </a:ext>
            </a:extLst>
          </p:cNvPr>
          <p:cNvSpPr>
            <a:spLocks noGrp="1"/>
          </p:cNvSpPr>
          <p:nvPr>
            <p:ph type="body" idx="1"/>
          </p:nvPr>
        </p:nvSpPr>
        <p:spPr/>
        <p:txBody>
          <a:bodyPr/>
          <a:lstStyle/>
          <a:p>
            <a:r>
              <a:rPr lang="sv-SE" sz="2400" b="1" dirty="0"/>
              <a:t>Respekt</a:t>
            </a:r>
          </a:p>
          <a:p>
            <a:r>
              <a:rPr lang="sv-SE" dirty="0"/>
              <a:t>Det är en självklarhet att vi respekterar varandra för de unika individer vi är.</a:t>
            </a:r>
          </a:p>
          <a:p>
            <a:r>
              <a:rPr lang="sv-SE" dirty="0"/>
              <a:t>Det handlar även om att respektera våra ledare, tränare, motståndare, domare och de riktlinjer, regler och policys som finns inom föreningen.</a:t>
            </a:r>
          </a:p>
          <a:p>
            <a:endParaRPr lang="sv-SE" dirty="0"/>
          </a:p>
        </p:txBody>
      </p:sp>
      <p:pic>
        <p:nvPicPr>
          <p:cNvPr id="4" name="Google Shape;208;p6">
            <a:extLst>
              <a:ext uri="{FF2B5EF4-FFF2-40B4-BE49-F238E27FC236}">
                <a16:creationId xmlns:a16="http://schemas.microsoft.com/office/drawing/2014/main" id="{8DF0BA3B-E0A4-3BF3-91FC-F25D7A3F7720}"/>
              </a:ext>
            </a:extLst>
          </p:cNvPr>
          <p:cNvPicPr preferRelativeResize="0"/>
          <p:nvPr/>
        </p:nvPicPr>
        <p:blipFill>
          <a:blip r:embed="rId2">
            <a:alphaModFix/>
          </a:blip>
          <a:stretch>
            <a:fillRect/>
          </a:stretch>
        </p:blipFill>
        <p:spPr>
          <a:xfrm>
            <a:off x="10209593" y="4617267"/>
            <a:ext cx="1892173" cy="1663392"/>
          </a:xfrm>
          <a:prstGeom prst="rect">
            <a:avLst/>
          </a:prstGeom>
          <a:noFill/>
          <a:ln>
            <a:noFill/>
          </a:ln>
        </p:spPr>
      </p:pic>
    </p:spTree>
    <p:extLst>
      <p:ext uri="{BB962C8B-B14F-4D97-AF65-F5344CB8AC3E}">
        <p14:creationId xmlns:p14="http://schemas.microsoft.com/office/powerpoint/2010/main" val="8458104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1E3835-8768-8306-23A3-1D1FC15FD096}"/>
            </a:ext>
          </a:extLst>
        </p:cNvPr>
        <p:cNvGrpSpPr/>
        <p:nvPr/>
      </p:nvGrpSpPr>
      <p:grpSpPr>
        <a:xfrm>
          <a:off x="0" y="0"/>
          <a:ext cx="0" cy="0"/>
          <a:chOff x="0" y="0"/>
          <a:chExt cx="0" cy="0"/>
        </a:xfrm>
      </p:grpSpPr>
      <p:sp>
        <p:nvSpPr>
          <p:cNvPr id="2" name="Rubrik 1">
            <a:extLst>
              <a:ext uri="{FF2B5EF4-FFF2-40B4-BE49-F238E27FC236}">
                <a16:creationId xmlns:a16="http://schemas.microsoft.com/office/drawing/2014/main" id="{3BBC80B5-4457-D2B4-F521-762DC597462E}"/>
              </a:ext>
            </a:extLst>
          </p:cNvPr>
          <p:cNvSpPr>
            <a:spLocks noGrp="1"/>
          </p:cNvSpPr>
          <p:nvPr>
            <p:ph type="title"/>
          </p:nvPr>
        </p:nvSpPr>
        <p:spPr/>
        <p:txBody>
          <a:bodyPr/>
          <a:lstStyle/>
          <a:p>
            <a:r>
              <a:rPr lang="sv-SE" dirty="0"/>
              <a:t>Värdegrund</a:t>
            </a:r>
          </a:p>
        </p:txBody>
      </p:sp>
      <p:sp>
        <p:nvSpPr>
          <p:cNvPr id="3" name="Platshållare för text 2">
            <a:extLst>
              <a:ext uri="{FF2B5EF4-FFF2-40B4-BE49-F238E27FC236}">
                <a16:creationId xmlns:a16="http://schemas.microsoft.com/office/drawing/2014/main" id="{8FEE7C1B-34CE-3C52-5861-722DF19F08CE}"/>
              </a:ext>
            </a:extLst>
          </p:cNvPr>
          <p:cNvSpPr>
            <a:spLocks noGrp="1"/>
          </p:cNvSpPr>
          <p:nvPr>
            <p:ph type="body" idx="1"/>
          </p:nvPr>
        </p:nvSpPr>
        <p:spPr/>
        <p:txBody>
          <a:bodyPr>
            <a:normAutofit fontScale="77500" lnSpcReduction="20000"/>
          </a:bodyPr>
          <a:lstStyle/>
          <a:p>
            <a:r>
              <a:rPr lang="sv-SE" sz="2600" b="1" dirty="0"/>
              <a:t>Engagemang</a:t>
            </a:r>
          </a:p>
          <a:p>
            <a:r>
              <a:rPr lang="sv-SE" dirty="0"/>
              <a:t>För att bli en framgångsrik förening krävs att alla medlemmar har ett stort engagemang för de uppgifter och</a:t>
            </a:r>
          </a:p>
          <a:p>
            <a:r>
              <a:rPr lang="sv-SE" dirty="0"/>
              <a:t>målsättningar som föreningen har satt upp. Ett stort engagemang kännetecknas av en hög kvalitet i all vår</a:t>
            </a:r>
          </a:p>
          <a:p>
            <a:r>
              <a:rPr lang="sv-SE" dirty="0"/>
              <a:t>verksamhet, både internt och externt. Det gäller allt ifrån utveckling av barn och ungdomar till vidareutveckling av</a:t>
            </a:r>
          </a:p>
          <a:p>
            <a:r>
              <a:rPr lang="sv-SE" dirty="0"/>
              <a:t>individerna i seniorverksamheterna.</a:t>
            </a:r>
          </a:p>
          <a:p>
            <a:r>
              <a:rPr lang="sv-SE" dirty="0"/>
              <a:t>Även de externa aktiviteter vi genomför för våra kommuninvånare ska kännetecknas av ett stort engagemang och</a:t>
            </a:r>
          </a:p>
          <a:p>
            <a:r>
              <a:rPr lang="sv-SE" dirty="0"/>
              <a:t>en hög kvalitet. Vårt förhållningssätt gentemot omvärlden (kommuninvånare, sponsorer, föräldrar, myndigheter</a:t>
            </a:r>
          </a:p>
          <a:p>
            <a:r>
              <a:rPr lang="sv-SE" dirty="0"/>
              <a:t>etc.) genomsyras av korrekthet och en medvetenhet om att vi alla representerar vår förening och att vi därmed är</a:t>
            </a:r>
          </a:p>
          <a:p>
            <a:r>
              <a:rPr lang="sv-SE" dirty="0"/>
              <a:t>föreningens ansikte utåt.</a:t>
            </a:r>
          </a:p>
          <a:p>
            <a:r>
              <a:rPr lang="sv-SE" dirty="0"/>
              <a:t>Vårt engagemang tar sig uttryck i att vi är lyhörda för nya idéer och alltid uppmuntrar att ”tänka nytt”.</a:t>
            </a:r>
          </a:p>
          <a:p>
            <a:r>
              <a:rPr lang="sv-SE" dirty="0"/>
              <a:t>Detta ger oss en bra grund att stå på för att ständigt utvecklas och att vi är i ständig rörelse.</a:t>
            </a:r>
          </a:p>
          <a:p>
            <a:endParaRPr lang="sv-SE" dirty="0"/>
          </a:p>
        </p:txBody>
      </p:sp>
      <p:pic>
        <p:nvPicPr>
          <p:cNvPr id="4" name="Google Shape;208;p6">
            <a:extLst>
              <a:ext uri="{FF2B5EF4-FFF2-40B4-BE49-F238E27FC236}">
                <a16:creationId xmlns:a16="http://schemas.microsoft.com/office/drawing/2014/main" id="{2F681B1B-8BF5-93CC-4A00-FE2624E5B8C1}"/>
              </a:ext>
            </a:extLst>
          </p:cNvPr>
          <p:cNvPicPr preferRelativeResize="0"/>
          <p:nvPr/>
        </p:nvPicPr>
        <p:blipFill>
          <a:blip r:embed="rId2">
            <a:alphaModFix/>
          </a:blip>
          <a:stretch>
            <a:fillRect/>
          </a:stretch>
        </p:blipFill>
        <p:spPr>
          <a:xfrm>
            <a:off x="10209593" y="4617267"/>
            <a:ext cx="1892173" cy="1663392"/>
          </a:xfrm>
          <a:prstGeom prst="rect">
            <a:avLst/>
          </a:prstGeom>
          <a:noFill/>
          <a:ln>
            <a:noFill/>
          </a:ln>
        </p:spPr>
      </p:pic>
    </p:spTree>
    <p:extLst>
      <p:ext uri="{BB962C8B-B14F-4D97-AF65-F5344CB8AC3E}">
        <p14:creationId xmlns:p14="http://schemas.microsoft.com/office/powerpoint/2010/main" val="28044638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0CA017-002D-BB63-17D9-772466E17718}"/>
            </a:ext>
          </a:extLst>
        </p:cNvPr>
        <p:cNvGrpSpPr/>
        <p:nvPr/>
      </p:nvGrpSpPr>
      <p:grpSpPr>
        <a:xfrm>
          <a:off x="0" y="0"/>
          <a:ext cx="0" cy="0"/>
          <a:chOff x="0" y="0"/>
          <a:chExt cx="0" cy="0"/>
        </a:xfrm>
      </p:grpSpPr>
      <p:sp>
        <p:nvSpPr>
          <p:cNvPr id="2" name="Rubrik 1">
            <a:extLst>
              <a:ext uri="{FF2B5EF4-FFF2-40B4-BE49-F238E27FC236}">
                <a16:creationId xmlns:a16="http://schemas.microsoft.com/office/drawing/2014/main" id="{15337E25-6B10-F690-3802-D03687AA317B}"/>
              </a:ext>
            </a:extLst>
          </p:cNvPr>
          <p:cNvSpPr>
            <a:spLocks noGrp="1"/>
          </p:cNvSpPr>
          <p:nvPr>
            <p:ph type="title"/>
          </p:nvPr>
        </p:nvSpPr>
        <p:spPr/>
        <p:txBody>
          <a:bodyPr/>
          <a:lstStyle/>
          <a:p>
            <a:r>
              <a:rPr lang="sv-SE" dirty="0"/>
              <a:t>Värdegrund</a:t>
            </a:r>
          </a:p>
        </p:txBody>
      </p:sp>
      <p:sp>
        <p:nvSpPr>
          <p:cNvPr id="3" name="Platshållare för text 2">
            <a:extLst>
              <a:ext uri="{FF2B5EF4-FFF2-40B4-BE49-F238E27FC236}">
                <a16:creationId xmlns:a16="http://schemas.microsoft.com/office/drawing/2014/main" id="{DA091662-0135-C2C4-2408-30C79D6E56C7}"/>
              </a:ext>
            </a:extLst>
          </p:cNvPr>
          <p:cNvSpPr>
            <a:spLocks noGrp="1"/>
          </p:cNvSpPr>
          <p:nvPr>
            <p:ph type="body" idx="1"/>
          </p:nvPr>
        </p:nvSpPr>
        <p:spPr/>
        <p:txBody>
          <a:bodyPr>
            <a:normAutofit/>
          </a:bodyPr>
          <a:lstStyle/>
          <a:p>
            <a:r>
              <a:rPr lang="sv-SE" sz="2400" b="1" dirty="0"/>
              <a:t>Glädje</a:t>
            </a:r>
          </a:p>
          <a:p>
            <a:r>
              <a:rPr lang="sv-SE" dirty="0"/>
              <a:t>Det ska vara roligt och lustfyllt att delta i föreningsarbetet, oavsett om det handlar om träning eller möten av mer administrativ karaktär.</a:t>
            </a:r>
          </a:p>
          <a:p>
            <a:r>
              <a:rPr lang="sv-SE" dirty="0"/>
              <a:t>Alla blir uppskattade för de insatser som görs och en stor portion humor kännetecknar vårt förhållningssätt gentemot varandra.</a:t>
            </a:r>
          </a:p>
          <a:p>
            <a:endParaRPr lang="sv-SE" dirty="0"/>
          </a:p>
        </p:txBody>
      </p:sp>
      <p:pic>
        <p:nvPicPr>
          <p:cNvPr id="4" name="Google Shape;208;p6">
            <a:extLst>
              <a:ext uri="{FF2B5EF4-FFF2-40B4-BE49-F238E27FC236}">
                <a16:creationId xmlns:a16="http://schemas.microsoft.com/office/drawing/2014/main" id="{8CE7A2DE-D7C1-983D-20C1-FB972A07202D}"/>
              </a:ext>
            </a:extLst>
          </p:cNvPr>
          <p:cNvPicPr preferRelativeResize="0"/>
          <p:nvPr/>
        </p:nvPicPr>
        <p:blipFill>
          <a:blip r:embed="rId2">
            <a:alphaModFix/>
          </a:blip>
          <a:stretch>
            <a:fillRect/>
          </a:stretch>
        </p:blipFill>
        <p:spPr>
          <a:xfrm>
            <a:off x="10209593" y="4617267"/>
            <a:ext cx="1892173" cy="1663392"/>
          </a:xfrm>
          <a:prstGeom prst="rect">
            <a:avLst/>
          </a:prstGeom>
          <a:noFill/>
          <a:ln>
            <a:noFill/>
          </a:ln>
        </p:spPr>
      </p:pic>
    </p:spTree>
    <p:extLst>
      <p:ext uri="{BB962C8B-B14F-4D97-AF65-F5344CB8AC3E}">
        <p14:creationId xmlns:p14="http://schemas.microsoft.com/office/powerpoint/2010/main" val="6068209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g6ad3f089f3_0_2"/>
          <p:cNvSpPr txBox="1">
            <a:spLocks noGrp="1"/>
          </p:cNvSpPr>
          <p:nvPr>
            <p:ph type="title"/>
          </p:nvPr>
        </p:nvSpPr>
        <p:spPr>
          <a:xfrm>
            <a:off x="1097280" y="286603"/>
            <a:ext cx="10058400" cy="1450800"/>
          </a:xfrm>
          <a:prstGeom prst="rect">
            <a:avLst/>
          </a:prstGeom>
          <a:noFill/>
          <a:ln>
            <a:noFill/>
          </a:ln>
        </p:spPr>
        <p:txBody>
          <a:bodyPr spcFirstLastPara="1" wrap="square" lIns="91425" tIns="45700" rIns="91425" bIns="45700" anchor="b" anchorCtr="0">
            <a:noAutofit/>
          </a:bodyPr>
          <a:lstStyle/>
          <a:p>
            <a:pPr marL="0" lvl="0" indent="0" algn="l" rtl="0">
              <a:lnSpc>
                <a:spcPct val="85000"/>
              </a:lnSpc>
              <a:spcBef>
                <a:spcPts val="0"/>
              </a:spcBef>
              <a:spcAft>
                <a:spcPts val="0"/>
              </a:spcAft>
              <a:buClr>
                <a:srgbClr val="3F3F3F"/>
              </a:buClr>
              <a:buSzPts val="4800"/>
              <a:buFont typeface="Calibri"/>
              <a:buNone/>
            </a:pPr>
            <a:r>
              <a:rPr lang="sv-SE" dirty="0"/>
              <a:t>Träningarna</a:t>
            </a:r>
            <a:endParaRPr dirty="0"/>
          </a:p>
        </p:txBody>
      </p:sp>
      <p:sp>
        <p:nvSpPr>
          <p:cNvPr id="134" name="Google Shape;134;g6ad3f089f3_0_2"/>
          <p:cNvSpPr txBox="1">
            <a:spLocks noGrp="1"/>
          </p:cNvSpPr>
          <p:nvPr>
            <p:ph type="body" idx="1"/>
          </p:nvPr>
        </p:nvSpPr>
        <p:spPr>
          <a:xfrm>
            <a:off x="1097280" y="1845734"/>
            <a:ext cx="10058400" cy="4023300"/>
          </a:xfrm>
          <a:prstGeom prst="rect">
            <a:avLst/>
          </a:prstGeom>
          <a:noFill/>
          <a:ln>
            <a:noFill/>
          </a:ln>
        </p:spPr>
        <p:txBody>
          <a:bodyPr spcFirstLastPara="1" wrap="square" lIns="0" tIns="45700" rIns="0" bIns="45700" anchor="t" anchorCtr="0">
            <a:noAutofit/>
          </a:bodyPr>
          <a:lstStyle/>
          <a:p>
            <a:br>
              <a:rPr lang="sv-SE" sz="4000" dirty="0"/>
            </a:br>
            <a:endParaRPr sz="4000" dirty="0"/>
          </a:p>
        </p:txBody>
      </p:sp>
      <p:pic>
        <p:nvPicPr>
          <p:cNvPr id="4" name="Google Shape;208;p6"/>
          <p:cNvPicPr preferRelativeResize="0"/>
          <p:nvPr/>
        </p:nvPicPr>
        <p:blipFill>
          <a:blip r:embed="rId3">
            <a:alphaModFix/>
          </a:blip>
          <a:stretch>
            <a:fillRect/>
          </a:stretch>
        </p:blipFill>
        <p:spPr>
          <a:xfrm>
            <a:off x="10209593" y="4617267"/>
            <a:ext cx="1892173" cy="1663392"/>
          </a:xfrm>
          <a:prstGeom prst="rect">
            <a:avLst/>
          </a:prstGeom>
          <a:noFill/>
          <a:ln>
            <a:noFill/>
          </a:ln>
        </p:spPr>
      </p:pic>
      <p:sp>
        <p:nvSpPr>
          <p:cNvPr id="7" name="textruta 6">
            <a:extLst>
              <a:ext uri="{FF2B5EF4-FFF2-40B4-BE49-F238E27FC236}">
                <a16:creationId xmlns:a16="http://schemas.microsoft.com/office/drawing/2014/main" id="{E070550C-1FE4-479A-B537-CAC6B72D09D4}"/>
              </a:ext>
            </a:extLst>
          </p:cNvPr>
          <p:cNvSpPr txBox="1"/>
          <p:nvPr/>
        </p:nvSpPr>
        <p:spPr>
          <a:xfrm>
            <a:off x="1155041" y="2428910"/>
            <a:ext cx="8835265" cy="4029565"/>
          </a:xfrm>
          <a:prstGeom prst="rect">
            <a:avLst/>
          </a:prstGeom>
          <a:noFill/>
        </p:spPr>
        <p:txBody>
          <a:bodyPr wrap="square">
            <a:spAutoFit/>
          </a:bodyPr>
          <a:lstStyle/>
          <a:p>
            <a:pPr marL="342900" lvl="0" indent="-342900">
              <a:lnSpc>
                <a:spcPct val="107000"/>
              </a:lnSpc>
              <a:buFont typeface="Symbol" panose="05050102010706020507" pitchFamily="18" charset="2"/>
              <a:buChar char=""/>
            </a:pPr>
            <a:r>
              <a:rPr lang="sv-SE" sz="2000" dirty="0">
                <a:effectLst/>
                <a:latin typeface="Calibri" panose="020F0502020204030204" pitchFamily="34" charset="0"/>
                <a:ea typeface="Calibri" panose="020F0502020204030204" pitchFamily="34" charset="0"/>
                <a:cs typeface="Times New Roman" panose="02020603050405020304" pitchFamily="18" charset="0"/>
              </a:rPr>
              <a:t>500 tillslag på träningens första 15-20 min</a:t>
            </a:r>
          </a:p>
          <a:p>
            <a:pPr marL="685800">
              <a:lnSpc>
                <a:spcPct val="107000"/>
              </a:lnSpc>
            </a:pPr>
            <a:r>
              <a:rPr lang="sv-SE" sz="20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nSpc>
                <a:spcPct val="107000"/>
              </a:lnSpc>
              <a:buFont typeface="Symbol" panose="05050102010706020507" pitchFamily="18" charset="2"/>
              <a:buChar char=""/>
            </a:pPr>
            <a:r>
              <a:rPr lang="sv-SE" sz="2000" dirty="0">
                <a:effectLst/>
                <a:latin typeface="Calibri" panose="020F0502020204030204" pitchFamily="34" charset="0"/>
                <a:ea typeface="Calibri" panose="020F0502020204030204" pitchFamily="34" charset="0"/>
                <a:cs typeface="Times New Roman" panose="02020603050405020304" pitchFamily="18" charset="0"/>
              </a:rPr>
              <a:t>Inga köer i övningarna</a:t>
            </a:r>
          </a:p>
          <a:p>
            <a:pPr lvl="0">
              <a:lnSpc>
                <a:spcPct val="107000"/>
              </a:lnSpc>
            </a:pPr>
            <a:endParaRPr lang="sv-S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sv-SE" sz="2000" dirty="0">
                <a:latin typeface="Calibri" panose="020F0502020204030204" pitchFamily="34" charset="0"/>
                <a:ea typeface="Calibri" panose="020F0502020204030204" pitchFamily="34" charset="0"/>
                <a:cs typeface="Times New Roman" panose="02020603050405020304" pitchFamily="18" charset="0"/>
              </a:rPr>
              <a:t>Minst 50 % av träningen ska vara någon form av spel</a:t>
            </a:r>
          </a:p>
          <a:p>
            <a:pPr marL="685800">
              <a:lnSpc>
                <a:spcPct val="107000"/>
              </a:lnSpc>
            </a:pPr>
            <a:r>
              <a:rPr lang="sv-SE" sz="2000" dirty="0">
                <a:latin typeface="Calibri" panose="020F0502020204030204" pitchFamily="34" charset="0"/>
                <a:ea typeface="Calibri" panose="020F0502020204030204" pitchFamily="34" charset="0"/>
                <a:cs typeface="Times New Roman" panose="02020603050405020304" pitchFamily="18" charset="0"/>
              </a:rPr>
              <a:t> </a:t>
            </a:r>
          </a:p>
          <a:p>
            <a:pPr marL="342900" indent="-342900">
              <a:lnSpc>
                <a:spcPct val="107000"/>
              </a:lnSpc>
              <a:buFont typeface="Symbol" panose="05050102010706020507" pitchFamily="18" charset="2"/>
              <a:buChar char=""/>
            </a:pPr>
            <a:r>
              <a:rPr lang="sv-SE" sz="2000" dirty="0">
                <a:latin typeface="Calibri" panose="020F0502020204030204" pitchFamily="34" charset="0"/>
                <a:ea typeface="Calibri" panose="020F0502020204030204" pitchFamily="34" charset="0"/>
                <a:cs typeface="Times New Roman" panose="02020603050405020304" pitchFamily="18" charset="0"/>
              </a:rPr>
              <a:t>Mycket smålagsspel</a:t>
            </a:r>
          </a:p>
          <a:p>
            <a:pPr marL="342900" indent="-342900">
              <a:lnSpc>
                <a:spcPct val="107000"/>
              </a:lnSpc>
              <a:buFont typeface="Symbol" panose="05050102010706020507" pitchFamily="18" charset="2"/>
              <a:buChar char=""/>
            </a:pPr>
            <a:endParaRPr lang="sv-SE" sz="2000" dirty="0">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07000"/>
              </a:lnSpc>
              <a:buFont typeface="Symbol" panose="05050102010706020507" pitchFamily="18" charset="2"/>
              <a:buChar char=""/>
            </a:pPr>
            <a:r>
              <a:rPr lang="sv-SE" sz="2000" dirty="0">
                <a:latin typeface="Calibri" panose="020F0502020204030204" pitchFamily="34" charset="0"/>
                <a:ea typeface="Calibri" panose="020F0502020204030204" pitchFamily="34" charset="0"/>
                <a:cs typeface="Times New Roman" panose="02020603050405020304" pitchFamily="18" charset="0"/>
              </a:rPr>
              <a:t>Vid spel uppmuntras flera touch på bollen</a:t>
            </a:r>
          </a:p>
          <a:p>
            <a:pPr marL="342900" lvl="0" indent="-342900">
              <a:lnSpc>
                <a:spcPct val="107000"/>
              </a:lnSpc>
              <a:buFont typeface="Symbol" panose="05050102010706020507" pitchFamily="18" charset="2"/>
              <a:buChar char=""/>
            </a:pPr>
            <a:endParaRPr lang="sv-SE"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endParaRPr lang="sv-S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endParaRPr lang="sv-SE"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21"/>
          <p:cNvSpPr txBox="1">
            <a:spLocks noGrp="1"/>
          </p:cNvSpPr>
          <p:nvPr>
            <p:ph type="title"/>
          </p:nvPr>
        </p:nvSpPr>
        <p:spPr>
          <a:xfrm>
            <a:off x="1035716" y="250389"/>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sv-SE" dirty="0"/>
              <a:t>Matcher</a:t>
            </a:r>
            <a:endParaRPr dirty="0"/>
          </a:p>
        </p:txBody>
      </p:sp>
      <p:sp>
        <p:nvSpPr>
          <p:cNvPr id="183" name="Google Shape;183;p21"/>
          <p:cNvSpPr txBox="1">
            <a:spLocks noGrp="1"/>
          </p:cNvSpPr>
          <p:nvPr>
            <p:ph type="body" idx="1"/>
          </p:nvPr>
        </p:nvSpPr>
        <p:spPr>
          <a:xfrm>
            <a:off x="880970" y="1874918"/>
            <a:ext cx="10058400" cy="4023360"/>
          </a:xfrm>
          <a:prstGeom prst="rect">
            <a:avLst/>
          </a:prstGeom>
          <a:noFill/>
          <a:ln>
            <a:noFill/>
          </a:ln>
        </p:spPr>
        <p:txBody>
          <a:bodyPr spcFirstLastPara="1" wrap="square" lIns="0" tIns="45700" rIns="0" bIns="45700" anchor="t" anchorCtr="0">
            <a:normAutofit/>
          </a:bodyPr>
          <a:lstStyle/>
          <a:p>
            <a:pPr>
              <a:buFont typeface="Wingdings" panose="05000000000000000000" pitchFamily="2" charset="2"/>
              <a:buChar char="§"/>
            </a:pPr>
            <a:r>
              <a:rPr lang="sv-SE" sz="2600" dirty="0"/>
              <a:t>Se matchen som ett träningstillfälle</a:t>
            </a:r>
          </a:p>
          <a:p>
            <a:pPr>
              <a:buFont typeface="Wingdings" panose="05000000000000000000" pitchFamily="2" charset="2"/>
              <a:buChar char="§"/>
            </a:pPr>
            <a:r>
              <a:rPr lang="sv-SE" sz="2600" dirty="0"/>
              <a:t>Fokusera på prestation framför resultat</a:t>
            </a:r>
          </a:p>
          <a:p>
            <a:pPr>
              <a:buFont typeface="Wingdings" panose="05000000000000000000" pitchFamily="2" charset="2"/>
              <a:buChar char="§"/>
            </a:pPr>
            <a:r>
              <a:rPr lang="sv-SE" sz="2600" dirty="0"/>
              <a:t>Undvik ”</a:t>
            </a:r>
            <a:r>
              <a:rPr lang="sv-SE" sz="2600" dirty="0" err="1"/>
              <a:t>tjongbollar</a:t>
            </a:r>
            <a:r>
              <a:rPr lang="sv-SE" sz="2600" dirty="0"/>
              <a:t>” och uppmuntra försök att spela sig ur svåra situationer</a:t>
            </a:r>
          </a:p>
          <a:p>
            <a:pPr>
              <a:buFont typeface="Wingdings" panose="05000000000000000000" pitchFamily="2" charset="2"/>
              <a:buChar char="§"/>
            </a:pPr>
            <a:r>
              <a:rPr lang="sv-SE" sz="2600" dirty="0"/>
              <a:t>Ge killarna och tjejerna mycket speltid och använd få avbytare</a:t>
            </a:r>
          </a:p>
          <a:p>
            <a:pPr>
              <a:buFont typeface="Wingdings" panose="05000000000000000000" pitchFamily="2" charset="2"/>
              <a:buChar char="§"/>
            </a:pPr>
            <a:r>
              <a:rPr lang="sv-SE" sz="2600" dirty="0"/>
              <a:t>Låt spelarna prova olika positioner</a:t>
            </a:r>
          </a:p>
          <a:p>
            <a:pPr marL="114300" indent="0">
              <a:buNone/>
            </a:pPr>
            <a:endParaRPr lang="sv-SE" sz="2600" dirty="0"/>
          </a:p>
          <a:p>
            <a:pPr>
              <a:buFont typeface="Wingdings" panose="05000000000000000000" pitchFamily="2" charset="2"/>
              <a:buChar char="§"/>
            </a:pPr>
            <a:endParaRPr lang="sv-SE" sz="2600" dirty="0"/>
          </a:p>
          <a:p>
            <a:pPr marL="91440" lvl="0" indent="0" algn="l" rtl="0">
              <a:lnSpc>
                <a:spcPct val="90000"/>
              </a:lnSpc>
              <a:spcBef>
                <a:spcPts val="1400"/>
              </a:spcBef>
              <a:spcAft>
                <a:spcPts val="0"/>
              </a:spcAft>
              <a:buSzPts val="2000"/>
              <a:buNone/>
            </a:pPr>
            <a:endParaRPr sz="3600" dirty="0"/>
          </a:p>
        </p:txBody>
      </p:sp>
      <p:pic>
        <p:nvPicPr>
          <p:cNvPr id="4" name="Google Shape;208;p6"/>
          <p:cNvPicPr preferRelativeResize="0"/>
          <p:nvPr/>
        </p:nvPicPr>
        <p:blipFill>
          <a:blip r:embed="rId3">
            <a:alphaModFix/>
          </a:blip>
          <a:stretch>
            <a:fillRect/>
          </a:stretch>
        </p:blipFill>
        <p:spPr>
          <a:xfrm>
            <a:off x="10209593" y="4704122"/>
            <a:ext cx="1892173" cy="1663392"/>
          </a:xfrm>
          <a:prstGeom prst="rect">
            <a:avLst/>
          </a:prstGeom>
          <a:noFill/>
          <a:ln>
            <a:noFill/>
          </a:ln>
        </p:spPr>
      </p:pic>
    </p:spTree>
    <p:extLst>
      <p:ext uri="{BB962C8B-B14F-4D97-AF65-F5344CB8AC3E}">
        <p14:creationId xmlns:p14="http://schemas.microsoft.com/office/powerpoint/2010/main" val="19743632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pic>
        <p:nvPicPr>
          <p:cNvPr id="4" name="Google Shape;208;p6"/>
          <p:cNvPicPr preferRelativeResize="0"/>
          <p:nvPr/>
        </p:nvPicPr>
        <p:blipFill>
          <a:blip r:embed="rId3">
            <a:alphaModFix/>
          </a:blip>
          <a:stretch>
            <a:fillRect/>
          </a:stretch>
        </p:blipFill>
        <p:spPr>
          <a:xfrm>
            <a:off x="10209593" y="4685268"/>
            <a:ext cx="1892173" cy="1663392"/>
          </a:xfrm>
          <a:prstGeom prst="rect">
            <a:avLst/>
          </a:prstGeom>
          <a:noFill/>
          <a:ln>
            <a:noFill/>
          </a:ln>
        </p:spPr>
      </p:pic>
      <p:sp>
        <p:nvSpPr>
          <p:cNvPr id="182" name="Google Shape;182;p21"/>
          <p:cNvSpPr txBox="1">
            <a:spLocks noGrp="1"/>
          </p:cNvSpPr>
          <p:nvPr>
            <p:ph type="title"/>
          </p:nvPr>
        </p:nvSpPr>
        <p:spPr>
          <a:xfrm>
            <a:off x="778598" y="702608"/>
            <a:ext cx="10315518" cy="790471"/>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sv-SE" dirty="0"/>
              <a:t>Viktiga dagar 2026</a:t>
            </a:r>
            <a:endParaRPr dirty="0"/>
          </a:p>
        </p:txBody>
      </p:sp>
      <p:sp>
        <p:nvSpPr>
          <p:cNvPr id="183" name="Google Shape;183;p21"/>
          <p:cNvSpPr txBox="1">
            <a:spLocks noGrp="1"/>
          </p:cNvSpPr>
          <p:nvPr>
            <p:ph type="body" idx="1"/>
          </p:nvPr>
        </p:nvSpPr>
        <p:spPr>
          <a:xfrm>
            <a:off x="345842" y="1341277"/>
            <a:ext cx="10748274" cy="4418879"/>
          </a:xfrm>
          <a:prstGeom prst="rect">
            <a:avLst/>
          </a:prstGeom>
          <a:noFill/>
          <a:ln>
            <a:noFill/>
          </a:ln>
        </p:spPr>
        <p:txBody>
          <a:bodyPr spcFirstLastPara="1" wrap="square" lIns="0" tIns="45700" rIns="0" bIns="45700" anchor="t" anchorCtr="0">
            <a:normAutofit fontScale="70000" lnSpcReduction="20000"/>
          </a:bodyPr>
          <a:lstStyle/>
          <a:p>
            <a:endParaRPr lang="sv-SE" sz="3200" dirty="0"/>
          </a:p>
          <a:p>
            <a:r>
              <a:rPr lang="sv-SE" sz="4600" dirty="0"/>
              <a:t>Lördag den 9:e maj			”Fortbildningsdag”</a:t>
            </a:r>
          </a:p>
          <a:p>
            <a:r>
              <a:rPr lang="sv-SE" sz="2900" dirty="0"/>
              <a:t>Heldag i Degerfors med teori, praktik och allsvensk fotboll. Kostnadsfritt!</a:t>
            </a:r>
          </a:p>
          <a:p>
            <a:endParaRPr lang="sv-SE" sz="3200" dirty="0"/>
          </a:p>
          <a:p>
            <a:r>
              <a:rPr lang="sv-SE" sz="4600" dirty="0"/>
              <a:t>Torsdag den 14:e maj		”Klassfotboll</a:t>
            </a:r>
            <a:r>
              <a:rPr lang="sv-SE" sz="3200" dirty="0"/>
              <a:t>”</a:t>
            </a:r>
          </a:p>
          <a:p>
            <a:r>
              <a:rPr lang="sv-SE" sz="2900" dirty="0"/>
              <a:t>En dag där vi kan marknadsföra vår verksamhet och kanske få några nya spelare till våra träningsgrupper. Den  som håller i trådarna är Carin Guttman 070 – 381 66 50.</a:t>
            </a:r>
          </a:p>
          <a:p>
            <a:endParaRPr lang="sv-SE" sz="1400" dirty="0"/>
          </a:p>
          <a:p>
            <a:r>
              <a:rPr lang="sv-SE" sz="4600" dirty="0"/>
              <a:t>Lördag den 15:e augusti		”Fotbollens dag”</a:t>
            </a:r>
          </a:p>
          <a:p>
            <a:r>
              <a:rPr lang="sv-SE" sz="2900" dirty="0"/>
              <a:t>Barn- och ungdomsmatcher på Sporthällas alla planer från tidig morgon. Se till att ni har hemmamatcher och förlägger poolspel till denna dag. Samordnare är Maria Edvardsson                 070 – 530 84 03. Dagen avslutas sedan med A-lagsmatch i division 3 mot FK Bosna Örebro.</a:t>
            </a:r>
          </a:p>
        </p:txBody>
      </p:sp>
    </p:spTree>
    <p:extLst>
      <p:ext uri="{BB962C8B-B14F-4D97-AF65-F5344CB8AC3E}">
        <p14:creationId xmlns:p14="http://schemas.microsoft.com/office/powerpoint/2010/main" val="34756044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pic>
        <p:nvPicPr>
          <p:cNvPr id="4" name="Google Shape;208;p6"/>
          <p:cNvPicPr preferRelativeResize="0"/>
          <p:nvPr/>
        </p:nvPicPr>
        <p:blipFill>
          <a:blip r:embed="rId3">
            <a:alphaModFix/>
          </a:blip>
          <a:stretch>
            <a:fillRect/>
          </a:stretch>
        </p:blipFill>
        <p:spPr>
          <a:xfrm>
            <a:off x="10209593" y="4685268"/>
            <a:ext cx="1892173" cy="1663392"/>
          </a:xfrm>
          <a:prstGeom prst="rect">
            <a:avLst/>
          </a:prstGeom>
          <a:noFill/>
          <a:ln>
            <a:noFill/>
          </a:ln>
        </p:spPr>
      </p:pic>
      <p:sp>
        <p:nvSpPr>
          <p:cNvPr id="182" name="Google Shape;182;p21"/>
          <p:cNvSpPr txBox="1">
            <a:spLocks noGrp="1"/>
          </p:cNvSpPr>
          <p:nvPr>
            <p:ph type="title"/>
          </p:nvPr>
        </p:nvSpPr>
        <p:spPr>
          <a:xfrm>
            <a:off x="778598" y="250389"/>
            <a:ext cx="10315518"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sv-SE" dirty="0"/>
              <a:t>Carins karameller</a:t>
            </a:r>
            <a:endParaRPr dirty="0"/>
          </a:p>
        </p:txBody>
      </p:sp>
      <p:sp>
        <p:nvSpPr>
          <p:cNvPr id="183" name="Google Shape;183;p21"/>
          <p:cNvSpPr txBox="1">
            <a:spLocks noGrp="1"/>
          </p:cNvSpPr>
          <p:nvPr>
            <p:ph type="body" idx="1"/>
          </p:nvPr>
        </p:nvSpPr>
        <p:spPr>
          <a:xfrm>
            <a:off x="407406" y="1845734"/>
            <a:ext cx="10748274" cy="4292516"/>
          </a:xfrm>
          <a:prstGeom prst="rect">
            <a:avLst/>
          </a:prstGeom>
          <a:noFill/>
          <a:ln>
            <a:noFill/>
          </a:ln>
        </p:spPr>
        <p:txBody>
          <a:bodyPr spcFirstLastPara="1" wrap="square" lIns="0" tIns="45700" rIns="0" bIns="45700" anchor="t" anchorCtr="0">
            <a:normAutofit/>
          </a:bodyPr>
          <a:lstStyle/>
          <a:p>
            <a:pPr marL="114300" indent="0">
              <a:buNone/>
            </a:pPr>
            <a:endParaRPr lang="sv-SE" sz="3200" dirty="0"/>
          </a:p>
          <a:p>
            <a:pPr>
              <a:buFont typeface="Courier New" panose="02070309020205020404" pitchFamily="49" charset="0"/>
              <a:buChar char="o"/>
            </a:pPr>
            <a:endParaRPr lang="sv-SE" sz="3200" dirty="0"/>
          </a:p>
        </p:txBody>
      </p:sp>
      <p:sp>
        <p:nvSpPr>
          <p:cNvPr id="5" name="Google Shape;183;p21">
            <a:extLst>
              <a:ext uri="{FF2B5EF4-FFF2-40B4-BE49-F238E27FC236}">
                <a16:creationId xmlns:a16="http://schemas.microsoft.com/office/drawing/2014/main" id="{59ADB143-76F1-FAC0-1296-C0EA0B261958}"/>
              </a:ext>
            </a:extLst>
          </p:cNvPr>
          <p:cNvSpPr txBox="1">
            <a:spLocks/>
          </p:cNvSpPr>
          <p:nvPr/>
        </p:nvSpPr>
        <p:spPr>
          <a:xfrm>
            <a:off x="666961" y="1845734"/>
            <a:ext cx="10058400" cy="4502926"/>
          </a:xfrm>
          <a:prstGeom prst="rect">
            <a:avLst/>
          </a:prstGeom>
          <a:noFill/>
          <a:ln>
            <a:noFill/>
          </a:ln>
        </p:spPr>
        <p:txBody>
          <a:bodyPr spcFirstLastPara="1" wrap="square" lIns="0" tIns="45700" rIns="0" bIns="45700" anchor="t" anchorCtr="0">
            <a:normAutofit fontScale="92500" lnSpcReduction="20000"/>
          </a:bodyPr>
          <a:lstStyle>
            <a:defPPr marR="0" lvl="0" algn="l" rtl="0">
              <a:lnSpc>
                <a:spcPct val="100000"/>
              </a:lnSpc>
              <a:spcBef>
                <a:spcPts val="0"/>
              </a:spcBef>
              <a:spcAft>
                <a:spcPts val="0"/>
              </a:spcAft>
            </a:defPPr>
            <a:lvl1pPr marL="457200" marR="0" lvl="0" indent="-342900" algn="l" rtl="0">
              <a:lnSpc>
                <a:spcPct val="90000"/>
              </a:lnSpc>
              <a:spcBef>
                <a:spcPts val="1200"/>
              </a:spcBef>
              <a:spcAft>
                <a:spcPts val="0"/>
              </a:spcAft>
              <a:buClr>
                <a:schemeClr val="accent1"/>
              </a:buClr>
              <a:buSzPts val="1800"/>
              <a:buFont typeface="Calibri"/>
              <a:buChar char=" "/>
              <a:defRPr sz="2000" b="0" i="0" u="none" strike="noStrike" cap="none">
                <a:solidFill>
                  <a:srgbClr val="3F3F3F"/>
                </a:solidFill>
                <a:latin typeface="Calibri"/>
                <a:ea typeface="Calibri"/>
                <a:cs typeface="Calibri"/>
                <a:sym typeface="Calibri"/>
              </a:defRPr>
            </a:lvl1pPr>
            <a:lvl2pPr marL="914400" marR="0" lvl="1" indent="-342900" algn="l" rtl="0">
              <a:lnSpc>
                <a:spcPct val="90000"/>
              </a:lnSpc>
              <a:spcBef>
                <a:spcPts val="200"/>
              </a:spcBef>
              <a:spcAft>
                <a:spcPts val="0"/>
              </a:spcAft>
              <a:buClr>
                <a:schemeClr val="accent1"/>
              </a:buClr>
              <a:buSzPts val="1800"/>
              <a:buFont typeface="Calibri"/>
              <a:buChar char="◦"/>
              <a:defRPr sz="1800" b="0" i="0" u="none" strike="noStrike" cap="none">
                <a:solidFill>
                  <a:srgbClr val="3F3F3F"/>
                </a:solidFill>
                <a:latin typeface="Calibri"/>
                <a:ea typeface="Calibri"/>
                <a:cs typeface="Calibri"/>
                <a:sym typeface="Calibri"/>
              </a:defRPr>
            </a:lvl2pPr>
            <a:lvl3pPr marL="1371600" marR="0" lvl="2" indent="-342900" algn="l" rtl="0">
              <a:lnSpc>
                <a:spcPct val="90000"/>
              </a:lnSpc>
              <a:spcBef>
                <a:spcPts val="400"/>
              </a:spcBef>
              <a:spcAft>
                <a:spcPts val="0"/>
              </a:spcAft>
              <a:buClr>
                <a:schemeClr val="accent1"/>
              </a:buClr>
              <a:buSzPts val="1800"/>
              <a:buFont typeface="Calibri"/>
              <a:buChar char="◦"/>
              <a:defRPr sz="1400" b="0" i="0" u="none" strike="noStrike" cap="none">
                <a:solidFill>
                  <a:srgbClr val="3F3F3F"/>
                </a:solidFill>
                <a:latin typeface="Calibri"/>
                <a:ea typeface="Calibri"/>
                <a:cs typeface="Calibri"/>
                <a:sym typeface="Calibri"/>
              </a:defRPr>
            </a:lvl3pPr>
            <a:lvl4pPr marL="1828800" marR="0" lvl="3" indent="-342900" algn="l" rtl="0">
              <a:lnSpc>
                <a:spcPct val="90000"/>
              </a:lnSpc>
              <a:spcBef>
                <a:spcPts val="400"/>
              </a:spcBef>
              <a:spcAft>
                <a:spcPts val="0"/>
              </a:spcAft>
              <a:buClr>
                <a:schemeClr val="accent1"/>
              </a:buClr>
              <a:buSzPts val="1800"/>
              <a:buFont typeface="Calibri"/>
              <a:buChar char="◦"/>
              <a:defRPr sz="1400" b="0" i="0" u="none" strike="noStrike" cap="none">
                <a:solidFill>
                  <a:srgbClr val="3F3F3F"/>
                </a:solidFill>
                <a:latin typeface="Calibri"/>
                <a:ea typeface="Calibri"/>
                <a:cs typeface="Calibri"/>
                <a:sym typeface="Calibri"/>
              </a:defRPr>
            </a:lvl4pPr>
            <a:lvl5pPr marL="2286000" marR="0" lvl="4" indent="-342900" algn="l" rtl="0">
              <a:lnSpc>
                <a:spcPct val="90000"/>
              </a:lnSpc>
              <a:spcBef>
                <a:spcPts val="400"/>
              </a:spcBef>
              <a:spcAft>
                <a:spcPts val="0"/>
              </a:spcAft>
              <a:buClr>
                <a:schemeClr val="accent1"/>
              </a:buClr>
              <a:buSzPts val="1800"/>
              <a:buFont typeface="Calibri"/>
              <a:buChar char="◦"/>
              <a:defRPr sz="1400" b="0" i="0" u="none" strike="noStrike" cap="none">
                <a:solidFill>
                  <a:srgbClr val="3F3F3F"/>
                </a:solidFill>
                <a:latin typeface="Calibri"/>
                <a:ea typeface="Calibri"/>
                <a:cs typeface="Calibri"/>
                <a:sym typeface="Calibri"/>
              </a:defRPr>
            </a:lvl5pPr>
            <a:lvl6pPr marL="2743200" marR="0" lvl="5" indent="-342900" algn="l" rtl="0">
              <a:lnSpc>
                <a:spcPct val="90000"/>
              </a:lnSpc>
              <a:spcBef>
                <a:spcPts val="400"/>
              </a:spcBef>
              <a:spcAft>
                <a:spcPts val="0"/>
              </a:spcAft>
              <a:buClr>
                <a:schemeClr val="accent1"/>
              </a:buClr>
              <a:buSzPts val="1800"/>
              <a:buFont typeface="Calibri"/>
              <a:buChar char="◦"/>
              <a:defRPr sz="1400" b="0" i="0" u="none" strike="noStrike" cap="none">
                <a:solidFill>
                  <a:srgbClr val="3F3F3F"/>
                </a:solidFill>
                <a:latin typeface="Calibri"/>
                <a:ea typeface="Calibri"/>
                <a:cs typeface="Calibri"/>
                <a:sym typeface="Calibri"/>
              </a:defRPr>
            </a:lvl6pPr>
            <a:lvl7pPr marL="3200400" marR="0" lvl="6" indent="-342900" algn="l" rtl="0">
              <a:lnSpc>
                <a:spcPct val="90000"/>
              </a:lnSpc>
              <a:spcBef>
                <a:spcPts val="400"/>
              </a:spcBef>
              <a:spcAft>
                <a:spcPts val="0"/>
              </a:spcAft>
              <a:buClr>
                <a:schemeClr val="accent1"/>
              </a:buClr>
              <a:buSzPts val="1800"/>
              <a:buFont typeface="Calibri"/>
              <a:buChar char="◦"/>
              <a:defRPr sz="1400" b="0" i="0" u="none" strike="noStrike" cap="none">
                <a:solidFill>
                  <a:srgbClr val="3F3F3F"/>
                </a:solidFill>
                <a:latin typeface="Calibri"/>
                <a:ea typeface="Calibri"/>
                <a:cs typeface="Calibri"/>
                <a:sym typeface="Calibri"/>
              </a:defRPr>
            </a:lvl7pPr>
            <a:lvl8pPr marL="3657600" marR="0" lvl="7" indent="-342900" algn="l" rtl="0">
              <a:lnSpc>
                <a:spcPct val="90000"/>
              </a:lnSpc>
              <a:spcBef>
                <a:spcPts val="400"/>
              </a:spcBef>
              <a:spcAft>
                <a:spcPts val="0"/>
              </a:spcAft>
              <a:buClr>
                <a:schemeClr val="accent1"/>
              </a:buClr>
              <a:buSzPts val="1800"/>
              <a:buFont typeface="Calibri"/>
              <a:buChar char="◦"/>
              <a:defRPr sz="1400" b="0" i="0" u="none" strike="noStrike" cap="none">
                <a:solidFill>
                  <a:srgbClr val="3F3F3F"/>
                </a:solidFill>
                <a:latin typeface="Calibri"/>
                <a:ea typeface="Calibri"/>
                <a:cs typeface="Calibri"/>
                <a:sym typeface="Calibri"/>
              </a:defRPr>
            </a:lvl8pPr>
            <a:lvl9pPr marL="4114800" marR="0" lvl="8" indent="-342900" algn="l" rtl="0">
              <a:lnSpc>
                <a:spcPct val="90000"/>
              </a:lnSpc>
              <a:spcBef>
                <a:spcPts val="400"/>
              </a:spcBef>
              <a:spcAft>
                <a:spcPts val="400"/>
              </a:spcAft>
              <a:buClr>
                <a:schemeClr val="accent1"/>
              </a:buClr>
              <a:buSzPts val="1800"/>
              <a:buFont typeface="Calibri"/>
              <a:buChar char="◦"/>
              <a:defRPr sz="1400" b="0" i="0" u="none" strike="noStrike" cap="none">
                <a:solidFill>
                  <a:srgbClr val="3F3F3F"/>
                </a:solidFill>
                <a:latin typeface="Calibri"/>
                <a:ea typeface="Calibri"/>
                <a:cs typeface="Calibri"/>
                <a:sym typeface="Calibri"/>
              </a:defRPr>
            </a:lvl9pPr>
          </a:lstStyle>
          <a:p>
            <a:pPr>
              <a:buFont typeface="Wingdings" panose="05000000000000000000" pitchFamily="2" charset="2"/>
              <a:buChar char="§"/>
            </a:pPr>
            <a:r>
              <a:rPr lang="sv-SE" sz="2600" dirty="0"/>
              <a:t>Spelformsutbildningar</a:t>
            </a:r>
          </a:p>
          <a:p>
            <a:pPr>
              <a:buFont typeface="Wingdings" panose="05000000000000000000" pitchFamily="2" charset="2"/>
              <a:buChar char="§"/>
            </a:pPr>
            <a:r>
              <a:rPr lang="sv-SE" sz="2600" dirty="0"/>
              <a:t>Avbokningsrutiner</a:t>
            </a:r>
          </a:p>
          <a:p>
            <a:pPr>
              <a:buFont typeface="Wingdings" panose="05000000000000000000" pitchFamily="2" charset="2"/>
              <a:buChar char="§"/>
            </a:pPr>
            <a:r>
              <a:rPr lang="sv-SE" sz="2600" dirty="0"/>
              <a:t>Centrumstäd, kiosk och övriga uppdrag</a:t>
            </a:r>
          </a:p>
          <a:p>
            <a:pPr>
              <a:buFont typeface="Wingdings" panose="05000000000000000000" pitchFamily="2" charset="2"/>
              <a:buChar char="§"/>
            </a:pPr>
            <a:r>
              <a:rPr lang="sv-SE" sz="2600" dirty="0"/>
              <a:t>Roller i ledarstaberna, kontaktvägar mm</a:t>
            </a:r>
          </a:p>
          <a:p>
            <a:pPr>
              <a:buFont typeface="Wingdings" panose="05000000000000000000" pitchFamily="2" charset="2"/>
              <a:buChar char="§"/>
            </a:pPr>
            <a:r>
              <a:rPr lang="sv-SE" sz="2600" dirty="0"/>
              <a:t>Hemsidorna </a:t>
            </a:r>
          </a:p>
          <a:p>
            <a:pPr>
              <a:buFont typeface="Wingdings" panose="05000000000000000000" pitchFamily="2" charset="2"/>
              <a:buChar char="§"/>
            </a:pPr>
            <a:r>
              <a:rPr lang="sv-SE" sz="2600" dirty="0"/>
              <a:t>Ledarkläder</a:t>
            </a:r>
          </a:p>
          <a:p>
            <a:pPr>
              <a:buFont typeface="Wingdings" panose="05000000000000000000" pitchFamily="2" charset="2"/>
              <a:buChar char="§"/>
            </a:pPr>
            <a:r>
              <a:rPr lang="sv-SE" sz="2600" dirty="0"/>
              <a:t>Följ VFF i sociala medier för uppdateringar kring utbildningar mm</a:t>
            </a:r>
          </a:p>
          <a:p>
            <a:pPr>
              <a:buFont typeface="Wingdings" panose="05000000000000000000" pitchFamily="2" charset="2"/>
              <a:buChar char="§"/>
            </a:pPr>
            <a:r>
              <a:rPr lang="sv-SE" sz="2600" dirty="0"/>
              <a:t>Materialbeställning</a:t>
            </a:r>
          </a:p>
          <a:p>
            <a:pPr>
              <a:buFont typeface="Wingdings" panose="05000000000000000000" pitchFamily="2" charset="2"/>
              <a:buChar char="§"/>
            </a:pPr>
            <a:r>
              <a:rPr lang="sv-SE" sz="2600" dirty="0"/>
              <a:t>Spelarregistreringar</a:t>
            </a:r>
          </a:p>
          <a:p>
            <a:pPr>
              <a:buFont typeface="Wingdings" panose="05000000000000000000" pitchFamily="2" charset="2"/>
              <a:buChar char="§"/>
            </a:pPr>
            <a:r>
              <a:rPr lang="sv-SE" sz="2600" dirty="0" err="1"/>
              <a:t>Sporthälla</a:t>
            </a:r>
            <a:endParaRPr lang="sv-SE" sz="2600" dirty="0"/>
          </a:p>
          <a:p>
            <a:pPr marL="114300" indent="0">
              <a:buNone/>
            </a:pPr>
            <a:endParaRPr lang="sv-SE" sz="2600" dirty="0"/>
          </a:p>
          <a:p>
            <a:pPr marL="114300" indent="0">
              <a:buFont typeface="Calibri"/>
              <a:buNone/>
            </a:pPr>
            <a:endParaRPr lang="sv-SE" sz="2600" dirty="0"/>
          </a:p>
          <a:p>
            <a:pPr>
              <a:buFont typeface="Wingdings" panose="05000000000000000000" pitchFamily="2" charset="2"/>
              <a:buChar char="§"/>
            </a:pPr>
            <a:endParaRPr lang="sv-SE" sz="2600" dirty="0"/>
          </a:p>
          <a:p>
            <a:pPr marL="91440" indent="0">
              <a:spcBef>
                <a:spcPts val="1400"/>
              </a:spcBef>
              <a:buSzPts val="2000"/>
              <a:buFont typeface="Calibri"/>
              <a:buNone/>
            </a:pPr>
            <a:endParaRPr lang="sv-SE" sz="3600" dirty="0"/>
          </a:p>
        </p:txBody>
      </p:sp>
    </p:spTree>
    <p:extLst>
      <p:ext uri="{BB962C8B-B14F-4D97-AF65-F5344CB8AC3E}">
        <p14:creationId xmlns:p14="http://schemas.microsoft.com/office/powerpoint/2010/main" val="4035610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1">
          <a:extLst>
            <a:ext uri="{FF2B5EF4-FFF2-40B4-BE49-F238E27FC236}">
              <a16:creationId xmlns:a16="http://schemas.microsoft.com/office/drawing/2014/main" id="{142B371D-5A37-B42A-49D7-527A1943331B}"/>
            </a:ext>
          </a:extLst>
        </p:cNvPr>
        <p:cNvGrpSpPr/>
        <p:nvPr/>
      </p:nvGrpSpPr>
      <p:grpSpPr>
        <a:xfrm>
          <a:off x="0" y="0"/>
          <a:ext cx="0" cy="0"/>
          <a:chOff x="0" y="0"/>
          <a:chExt cx="0" cy="0"/>
        </a:xfrm>
      </p:grpSpPr>
      <p:pic>
        <p:nvPicPr>
          <p:cNvPr id="4" name="Google Shape;208;p6">
            <a:extLst>
              <a:ext uri="{FF2B5EF4-FFF2-40B4-BE49-F238E27FC236}">
                <a16:creationId xmlns:a16="http://schemas.microsoft.com/office/drawing/2014/main" id="{5D3B5C3A-15E1-E623-6A85-756797615A3E}"/>
              </a:ext>
            </a:extLst>
          </p:cNvPr>
          <p:cNvPicPr preferRelativeResize="0"/>
          <p:nvPr/>
        </p:nvPicPr>
        <p:blipFill>
          <a:blip r:embed="rId3">
            <a:alphaModFix/>
          </a:blip>
          <a:stretch>
            <a:fillRect/>
          </a:stretch>
        </p:blipFill>
        <p:spPr>
          <a:xfrm>
            <a:off x="10209593" y="4685268"/>
            <a:ext cx="1892173" cy="1663392"/>
          </a:xfrm>
          <a:prstGeom prst="rect">
            <a:avLst/>
          </a:prstGeom>
          <a:noFill/>
          <a:ln>
            <a:noFill/>
          </a:ln>
        </p:spPr>
      </p:pic>
      <p:sp>
        <p:nvSpPr>
          <p:cNvPr id="182" name="Google Shape;182;p21">
            <a:extLst>
              <a:ext uri="{FF2B5EF4-FFF2-40B4-BE49-F238E27FC236}">
                <a16:creationId xmlns:a16="http://schemas.microsoft.com/office/drawing/2014/main" id="{50A79CD9-86D4-AAB5-99BF-66FC5476EBDF}"/>
              </a:ext>
            </a:extLst>
          </p:cNvPr>
          <p:cNvSpPr txBox="1">
            <a:spLocks noGrp="1"/>
          </p:cNvSpPr>
          <p:nvPr>
            <p:ph type="title"/>
          </p:nvPr>
        </p:nvSpPr>
        <p:spPr>
          <a:xfrm>
            <a:off x="778598" y="250389"/>
            <a:ext cx="10315518"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sv-SE" dirty="0"/>
              <a:t>Stefans special</a:t>
            </a:r>
            <a:endParaRPr dirty="0"/>
          </a:p>
        </p:txBody>
      </p:sp>
      <p:sp>
        <p:nvSpPr>
          <p:cNvPr id="183" name="Google Shape;183;p21">
            <a:extLst>
              <a:ext uri="{FF2B5EF4-FFF2-40B4-BE49-F238E27FC236}">
                <a16:creationId xmlns:a16="http://schemas.microsoft.com/office/drawing/2014/main" id="{57D62315-FBDF-CB3B-1E6F-B9AAEA936098}"/>
              </a:ext>
            </a:extLst>
          </p:cNvPr>
          <p:cNvSpPr txBox="1">
            <a:spLocks noGrp="1"/>
          </p:cNvSpPr>
          <p:nvPr>
            <p:ph type="body" idx="1"/>
          </p:nvPr>
        </p:nvSpPr>
        <p:spPr>
          <a:xfrm>
            <a:off x="407406" y="1845734"/>
            <a:ext cx="10748274" cy="4292516"/>
          </a:xfrm>
          <a:prstGeom prst="rect">
            <a:avLst/>
          </a:prstGeom>
          <a:noFill/>
          <a:ln>
            <a:noFill/>
          </a:ln>
        </p:spPr>
        <p:txBody>
          <a:bodyPr spcFirstLastPara="1" wrap="square" lIns="0" tIns="45700" rIns="0" bIns="45700" anchor="t" anchorCtr="0">
            <a:normAutofit/>
          </a:bodyPr>
          <a:lstStyle/>
          <a:p>
            <a:pPr marL="114300" indent="0">
              <a:buNone/>
            </a:pPr>
            <a:endParaRPr lang="sv-SE" sz="3200" dirty="0"/>
          </a:p>
          <a:p>
            <a:pPr>
              <a:buFont typeface="Courier New" panose="02070309020205020404" pitchFamily="49" charset="0"/>
              <a:buChar char="o"/>
            </a:pPr>
            <a:endParaRPr lang="sv-SE" sz="3200" dirty="0"/>
          </a:p>
        </p:txBody>
      </p:sp>
      <p:sp>
        <p:nvSpPr>
          <p:cNvPr id="5" name="Google Shape;183;p21">
            <a:extLst>
              <a:ext uri="{FF2B5EF4-FFF2-40B4-BE49-F238E27FC236}">
                <a16:creationId xmlns:a16="http://schemas.microsoft.com/office/drawing/2014/main" id="{6B101E0F-0C6A-0897-32DA-B5B7A23EAEC7}"/>
              </a:ext>
            </a:extLst>
          </p:cNvPr>
          <p:cNvSpPr txBox="1">
            <a:spLocks/>
          </p:cNvSpPr>
          <p:nvPr/>
        </p:nvSpPr>
        <p:spPr>
          <a:xfrm>
            <a:off x="778598" y="2489660"/>
            <a:ext cx="10058400" cy="2195608"/>
          </a:xfrm>
          <a:prstGeom prst="rect">
            <a:avLst/>
          </a:prstGeom>
          <a:noFill/>
          <a:ln>
            <a:noFill/>
          </a:ln>
        </p:spPr>
        <p:txBody>
          <a:bodyPr spcFirstLastPara="1" wrap="square" lIns="0" tIns="45700" rIns="0" bIns="45700" anchor="t" anchorCtr="0">
            <a:normAutofit/>
          </a:bodyPr>
          <a:lstStyle>
            <a:defPPr marR="0" lvl="0" algn="l" rtl="0">
              <a:lnSpc>
                <a:spcPct val="100000"/>
              </a:lnSpc>
              <a:spcBef>
                <a:spcPts val="0"/>
              </a:spcBef>
              <a:spcAft>
                <a:spcPts val="0"/>
              </a:spcAft>
            </a:defPPr>
            <a:lvl1pPr marL="457200" marR="0" lvl="0" indent="-342900" algn="l" rtl="0">
              <a:lnSpc>
                <a:spcPct val="90000"/>
              </a:lnSpc>
              <a:spcBef>
                <a:spcPts val="1200"/>
              </a:spcBef>
              <a:spcAft>
                <a:spcPts val="0"/>
              </a:spcAft>
              <a:buClr>
                <a:schemeClr val="accent1"/>
              </a:buClr>
              <a:buSzPts val="1800"/>
              <a:buFont typeface="Calibri"/>
              <a:buChar char=" "/>
              <a:defRPr sz="2000" b="0" i="0" u="none" strike="noStrike" cap="none">
                <a:solidFill>
                  <a:srgbClr val="3F3F3F"/>
                </a:solidFill>
                <a:latin typeface="Calibri"/>
                <a:ea typeface="Calibri"/>
                <a:cs typeface="Calibri"/>
                <a:sym typeface="Calibri"/>
              </a:defRPr>
            </a:lvl1pPr>
            <a:lvl2pPr marL="914400" marR="0" lvl="1" indent="-342900" algn="l" rtl="0">
              <a:lnSpc>
                <a:spcPct val="90000"/>
              </a:lnSpc>
              <a:spcBef>
                <a:spcPts val="200"/>
              </a:spcBef>
              <a:spcAft>
                <a:spcPts val="0"/>
              </a:spcAft>
              <a:buClr>
                <a:schemeClr val="accent1"/>
              </a:buClr>
              <a:buSzPts val="1800"/>
              <a:buFont typeface="Calibri"/>
              <a:buChar char="◦"/>
              <a:defRPr sz="1800" b="0" i="0" u="none" strike="noStrike" cap="none">
                <a:solidFill>
                  <a:srgbClr val="3F3F3F"/>
                </a:solidFill>
                <a:latin typeface="Calibri"/>
                <a:ea typeface="Calibri"/>
                <a:cs typeface="Calibri"/>
                <a:sym typeface="Calibri"/>
              </a:defRPr>
            </a:lvl2pPr>
            <a:lvl3pPr marL="1371600" marR="0" lvl="2" indent="-342900" algn="l" rtl="0">
              <a:lnSpc>
                <a:spcPct val="90000"/>
              </a:lnSpc>
              <a:spcBef>
                <a:spcPts val="400"/>
              </a:spcBef>
              <a:spcAft>
                <a:spcPts val="0"/>
              </a:spcAft>
              <a:buClr>
                <a:schemeClr val="accent1"/>
              </a:buClr>
              <a:buSzPts val="1800"/>
              <a:buFont typeface="Calibri"/>
              <a:buChar char="◦"/>
              <a:defRPr sz="1400" b="0" i="0" u="none" strike="noStrike" cap="none">
                <a:solidFill>
                  <a:srgbClr val="3F3F3F"/>
                </a:solidFill>
                <a:latin typeface="Calibri"/>
                <a:ea typeface="Calibri"/>
                <a:cs typeface="Calibri"/>
                <a:sym typeface="Calibri"/>
              </a:defRPr>
            </a:lvl3pPr>
            <a:lvl4pPr marL="1828800" marR="0" lvl="3" indent="-342900" algn="l" rtl="0">
              <a:lnSpc>
                <a:spcPct val="90000"/>
              </a:lnSpc>
              <a:spcBef>
                <a:spcPts val="400"/>
              </a:spcBef>
              <a:spcAft>
                <a:spcPts val="0"/>
              </a:spcAft>
              <a:buClr>
                <a:schemeClr val="accent1"/>
              </a:buClr>
              <a:buSzPts val="1800"/>
              <a:buFont typeface="Calibri"/>
              <a:buChar char="◦"/>
              <a:defRPr sz="1400" b="0" i="0" u="none" strike="noStrike" cap="none">
                <a:solidFill>
                  <a:srgbClr val="3F3F3F"/>
                </a:solidFill>
                <a:latin typeface="Calibri"/>
                <a:ea typeface="Calibri"/>
                <a:cs typeface="Calibri"/>
                <a:sym typeface="Calibri"/>
              </a:defRPr>
            </a:lvl4pPr>
            <a:lvl5pPr marL="2286000" marR="0" lvl="4" indent="-342900" algn="l" rtl="0">
              <a:lnSpc>
                <a:spcPct val="90000"/>
              </a:lnSpc>
              <a:spcBef>
                <a:spcPts val="400"/>
              </a:spcBef>
              <a:spcAft>
                <a:spcPts val="0"/>
              </a:spcAft>
              <a:buClr>
                <a:schemeClr val="accent1"/>
              </a:buClr>
              <a:buSzPts val="1800"/>
              <a:buFont typeface="Calibri"/>
              <a:buChar char="◦"/>
              <a:defRPr sz="1400" b="0" i="0" u="none" strike="noStrike" cap="none">
                <a:solidFill>
                  <a:srgbClr val="3F3F3F"/>
                </a:solidFill>
                <a:latin typeface="Calibri"/>
                <a:ea typeface="Calibri"/>
                <a:cs typeface="Calibri"/>
                <a:sym typeface="Calibri"/>
              </a:defRPr>
            </a:lvl5pPr>
            <a:lvl6pPr marL="2743200" marR="0" lvl="5" indent="-342900" algn="l" rtl="0">
              <a:lnSpc>
                <a:spcPct val="90000"/>
              </a:lnSpc>
              <a:spcBef>
                <a:spcPts val="400"/>
              </a:spcBef>
              <a:spcAft>
                <a:spcPts val="0"/>
              </a:spcAft>
              <a:buClr>
                <a:schemeClr val="accent1"/>
              </a:buClr>
              <a:buSzPts val="1800"/>
              <a:buFont typeface="Calibri"/>
              <a:buChar char="◦"/>
              <a:defRPr sz="1400" b="0" i="0" u="none" strike="noStrike" cap="none">
                <a:solidFill>
                  <a:srgbClr val="3F3F3F"/>
                </a:solidFill>
                <a:latin typeface="Calibri"/>
                <a:ea typeface="Calibri"/>
                <a:cs typeface="Calibri"/>
                <a:sym typeface="Calibri"/>
              </a:defRPr>
            </a:lvl6pPr>
            <a:lvl7pPr marL="3200400" marR="0" lvl="6" indent="-342900" algn="l" rtl="0">
              <a:lnSpc>
                <a:spcPct val="90000"/>
              </a:lnSpc>
              <a:spcBef>
                <a:spcPts val="400"/>
              </a:spcBef>
              <a:spcAft>
                <a:spcPts val="0"/>
              </a:spcAft>
              <a:buClr>
                <a:schemeClr val="accent1"/>
              </a:buClr>
              <a:buSzPts val="1800"/>
              <a:buFont typeface="Calibri"/>
              <a:buChar char="◦"/>
              <a:defRPr sz="1400" b="0" i="0" u="none" strike="noStrike" cap="none">
                <a:solidFill>
                  <a:srgbClr val="3F3F3F"/>
                </a:solidFill>
                <a:latin typeface="Calibri"/>
                <a:ea typeface="Calibri"/>
                <a:cs typeface="Calibri"/>
                <a:sym typeface="Calibri"/>
              </a:defRPr>
            </a:lvl7pPr>
            <a:lvl8pPr marL="3657600" marR="0" lvl="7" indent="-342900" algn="l" rtl="0">
              <a:lnSpc>
                <a:spcPct val="90000"/>
              </a:lnSpc>
              <a:spcBef>
                <a:spcPts val="400"/>
              </a:spcBef>
              <a:spcAft>
                <a:spcPts val="0"/>
              </a:spcAft>
              <a:buClr>
                <a:schemeClr val="accent1"/>
              </a:buClr>
              <a:buSzPts val="1800"/>
              <a:buFont typeface="Calibri"/>
              <a:buChar char="◦"/>
              <a:defRPr sz="1400" b="0" i="0" u="none" strike="noStrike" cap="none">
                <a:solidFill>
                  <a:srgbClr val="3F3F3F"/>
                </a:solidFill>
                <a:latin typeface="Calibri"/>
                <a:ea typeface="Calibri"/>
                <a:cs typeface="Calibri"/>
                <a:sym typeface="Calibri"/>
              </a:defRPr>
            </a:lvl8pPr>
            <a:lvl9pPr marL="4114800" marR="0" lvl="8" indent="-342900" algn="l" rtl="0">
              <a:lnSpc>
                <a:spcPct val="90000"/>
              </a:lnSpc>
              <a:spcBef>
                <a:spcPts val="400"/>
              </a:spcBef>
              <a:spcAft>
                <a:spcPts val="400"/>
              </a:spcAft>
              <a:buClr>
                <a:schemeClr val="accent1"/>
              </a:buClr>
              <a:buSzPts val="1800"/>
              <a:buFont typeface="Calibri"/>
              <a:buChar char="◦"/>
              <a:defRPr sz="1400" b="0" i="0" u="none" strike="noStrike" cap="none">
                <a:solidFill>
                  <a:srgbClr val="3F3F3F"/>
                </a:solidFill>
                <a:latin typeface="Calibri"/>
                <a:ea typeface="Calibri"/>
                <a:cs typeface="Calibri"/>
                <a:sym typeface="Calibri"/>
              </a:defRPr>
            </a:lvl9pPr>
          </a:lstStyle>
          <a:p>
            <a:pPr>
              <a:buFont typeface="Wingdings" panose="05000000000000000000" pitchFamily="2" charset="2"/>
              <a:buChar char="§"/>
            </a:pPr>
            <a:r>
              <a:rPr lang="sv-SE" sz="3600" dirty="0"/>
              <a:t>Försäljningar</a:t>
            </a:r>
          </a:p>
          <a:p>
            <a:pPr>
              <a:buFont typeface="Wingdings" panose="05000000000000000000" pitchFamily="2" charset="2"/>
              <a:buChar char="§"/>
            </a:pPr>
            <a:r>
              <a:rPr lang="sv-SE" sz="3600" dirty="0"/>
              <a:t>Föreningens nuläge och vision</a:t>
            </a:r>
          </a:p>
          <a:p>
            <a:pPr marL="114300" indent="0">
              <a:buNone/>
            </a:pPr>
            <a:endParaRPr lang="sv-SE" sz="2600" dirty="0"/>
          </a:p>
          <a:p>
            <a:pPr marL="114300" indent="0">
              <a:buNone/>
            </a:pPr>
            <a:endParaRPr lang="sv-SE" sz="2600" dirty="0"/>
          </a:p>
          <a:p>
            <a:pPr marL="114300" indent="0">
              <a:buFont typeface="Calibri"/>
              <a:buNone/>
            </a:pPr>
            <a:endParaRPr lang="sv-SE" sz="2600" dirty="0"/>
          </a:p>
          <a:p>
            <a:pPr>
              <a:buFont typeface="Wingdings" panose="05000000000000000000" pitchFamily="2" charset="2"/>
              <a:buChar char="§"/>
            </a:pPr>
            <a:endParaRPr lang="sv-SE" sz="2600" dirty="0"/>
          </a:p>
          <a:p>
            <a:pPr marL="91440" indent="0">
              <a:spcBef>
                <a:spcPts val="1400"/>
              </a:spcBef>
              <a:buSzPts val="2000"/>
              <a:buFont typeface="Calibri"/>
              <a:buNone/>
            </a:pPr>
            <a:endParaRPr lang="sv-SE" sz="3600" dirty="0"/>
          </a:p>
        </p:txBody>
      </p:sp>
    </p:spTree>
    <p:extLst>
      <p:ext uri="{BB962C8B-B14F-4D97-AF65-F5344CB8AC3E}">
        <p14:creationId xmlns:p14="http://schemas.microsoft.com/office/powerpoint/2010/main" val="1526941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1">
          <a:extLst>
            <a:ext uri="{FF2B5EF4-FFF2-40B4-BE49-F238E27FC236}">
              <a16:creationId xmlns:a16="http://schemas.microsoft.com/office/drawing/2014/main" id="{0683C911-0325-6DA9-77FA-B1007C0C46F0}"/>
            </a:ext>
          </a:extLst>
        </p:cNvPr>
        <p:cNvGrpSpPr/>
        <p:nvPr/>
      </p:nvGrpSpPr>
      <p:grpSpPr>
        <a:xfrm>
          <a:off x="0" y="0"/>
          <a:ext cx="0" cy="0"/>
          <a:chOff x="0" y="0"/>
          <a:chExt cx="0" cy="0"/>
        </a:xfrm>
      </p:grpSpPr>
      <p:pic>
        <p:nvPicPr>
          <p:cNvPr id="4" name="Google Shape;208;p6">
            <a:extLst>
              <a:ext uri="{FF2B5EF4-FFF2-40B4-BE49-F238E27FC236}">
                <a16:creationId xmlns:a16="http://schemas.microsoft.com/office/drawing/2014/main" id="{6255FB76-4F5B-61F7-E57A-0FBD18C451D7}"/>
              </a:ext>
            </a:extLst>
          </p:cNvPr>
          <p:cNvPicPr preferRelativeResize="0"/>
          <p:nvPr/>
        </p:nvPicPr>
        <p:blipFill>
          <a:blip r:embed="rId3">
            <a:alphaModFix/>
          </a:blip>
          <a:stretch>
            <a:fillRect/>
          </a:stretch>
        </p:blipFill>
        <p:spPr>
          <a:xfrm>
            <a:off x="10209593" y="4685268"/>
            <a:ext cx="1892173" cy="1663392"/>
          </a:xfrm>
          <a:prstGeom prst="rect">
            <a:avLst/>
          </a:prstGeom>
          <a:noFill/>
          <a:ln>
            <a:noFill/>
          </a:ln>
        </p:spPr>
      </p:pic>
      <p:sp>
        <p:nvSpPr>
          <p:cNvPr id="182" name="Google Shape;182;p21">
            <a:extLst>
              <a:ext uri="{FF2B5EF4-FFF2-40B4-BE49-F238E27FC236}">
                <a16:creationId xmlns:a16="http://schemas.microsoft.com/office/drawing/2014/main" id="{2FF0CC94-B323-9482-3B77-9C196A205A33}"/>
              </a:ext>
            </a:extLst>
          </p:cNvPr>
          <p:cNvSpPr txBox="1">
            <a:spLocks noGrp="1"/>
          </p:cNvSpPr>
          <p:nvPr>
            <p:ph type="title"/>
          </p:nvPr>
        </p:nvSpPr>
        <p:spPr>
          <a:xfrm>
            <a:off x="778598" y="-391639"/>
            <a:ext cx="10315518"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sv-SE" dirty="0"/>
              <a:t>Platsannons – ledare sökes </a:t>
            </a:r>
            <a:endParaRPr dirty="0"/>
          </a:p>
        </p:txBody>
      </p:sp>
      <p:sp>
        <p:nvSpPr>
          <p:cNvPr id="183" name="Google Shape;183;p21">
            <a:extLst>
              <a:ext uri="{FF2B5EF4-FFF2-40B4-BE49-F238E27FC236}">
                <a16:creationId xmlns:a16="http://schemas.microsoft.com/office/drawing/2014/main" id="{01FE04A6-8C7B-66D4-BC2A-29DDFC550F6F}"/>
              </a:ext>
            </a:extLst>
          </p:cNvPr>
          <p:cNvSpPr txBox="1">
            <a:spLocks noGrp="1"/>
          </p:cNvSpPr>
          <p:nvPr>
            <p:ph type="body" idx="1"/>
          </p:nvPr>
        </p:nvSpPr>
        <p:spPr>
          <a:xfrm>
            <a:off x="407406" y="1573358"/>
            <a:ext cx="10748274" cy="4292516"/>
          </a:xfrm>
          <a:prstGeom prst="rect">
            <a:avLst/>
          </a:prstGeom>
          <a:noFill/>
          <a:ln>
            <a:noFill/>
          </a:ln>
        </p:spPr>
        <p:txBody>
          <a:bodyPr spcFirstLastPara="1" wrap="square" lIns="0" tIns="45700" rIns="0" bIns="45700" anchor="t" anchorCtr="0">
            <a:normAutofit/>
          </a:bodyPr>
          <a:lstStyle/>
          <a:p>
            <a:pPr marL="114300" indent="0">
              <a:buNone/>
            </a:pPr>
            <a:r>
              <a:rPr lang="sv-SE" dirty="0"/>
              <a:t>Du kommer jobba med en grupp på mellan 20 och 40 ungdomar från 7 år och uppåt. Arbetet sträcker sig över en period om ca 8 år. Arbetstider: vardagskvällar och helger (i viss utsträckning ingår även övernattningar). Ekonomisk ersättning 0 kr. Vidare skall du:</a:t>
            </a:r>
          </a:p>
          <a:p>
            <a:pPr>
              <a:buFont typeface="Courier New" panose="02070309020205020404" pitchFamily="49" charset="0"/>
              <a:buChar char="o"/>
            </a:pPr>
            <a:endParaRPr lang="sv-SE" sz="3200" dirty="0"/>
          </a:p>
        </p:txBody>
      </p:sp>
      <p:sp>
        <p:nvSpPr>
          <p:cNvPr id="5" name="Google Shape;183;p21">
            <a:extLst>
              <a:ext uri="{FF2B5EF4-FFF2-40B4-BE49-F238E27FC236}">
                <a16:creationId xmlns:a16="http://schemas.microsoft.com/office/drawing/2014/main" id="{0E080465-E5D1-0FB0-9DB9-11D3EEE24049}"/>
              </a:ext>
            </a:extLst>
          </p:cNvPr>
          <p:cNvSpPr txBox="1">
            <a:spLocks/>
          </p:cNvSpPr>
          <p:nvPr/>
        </p:nvSpPr>
        <p:spPr>
          <a:xfrm>
            <a:off x="778598" y="2489660"/>
            <a:ext cx="10058400" cy="3793178"/>
          </a:xfrm>
          <a:prstGeom prst="rect">
            <a:avLst/>
          </a:prstGeom>
          <a:noFill/>
          <a:ln>
            <a:noFill/>
          </a:ln>
        </p:spPr>
        <p:txBody>
          <a:bodyPr spcFirstLastPara="1" wrap="square" lIns="0" tIns="45700" rIns="0" bIns="45700" anchor="t" anchorCtr="0">
            <a:normAutofit fontScale="47500" lnSpcReduction="20000"/>
          </a:bodyPr>
          <a:lstStyle>
            <a:defPPr marR="0" lvl="0" algn="l" rtl="0">
              <a:lnSpc>
                <a:spcPct val="100000"/>
              </a:lnSpc>
              <a:spcBef>
                <a:spcPts val="0"/>
              </a:spcBef>
              <a:spcAft>
                <a:spcPts val="0"/>
              </a:spcAft>
            </a:defPPr>
            <a:lvl1pPr marL="457200" marR="0" lvl="0" indent="-342900" algn="l" rtl="0">
              <a:lnSpc>
                <a:spcPct val="90000"/>
              </a:lnSpc>
              <a:spcBef>
                <a:spcPts val="1200"/>
              </a:spcBef>
              <a:spcAft>
                <a:spcPts val="0"/>
              </a:spcAft>
              <a:buClr>
                <a:schemeClr val="accent1"/>
              </a:buClr>
              <a:buSzPts val="1800"/>
              <a:buFont typeface="Calibri"/>
              <a:buChar char=" "/>
              <a:defRPr sz="2000" b="0" i="0" u="none" strike="noStrike" cap="none">
                <a:solidFill>
                  <a:srgbClr val="3F3F3F"/>
                </a:solidFill>
                <a:latin typeface="Calibri"/>
                <a:ea typeface="Calibri"/>
                <a:cs typeface="Calibri"/>
                <a:sym typeface="Calibri"/>
              </a:defRPr>
            </a:lvl1pPr>
            <a:lvl2pPr marL="914400" marR="0" lvl="1" indent="-342900" algn="l" rtl="0">
              <a:lnSpc>
                <a:spcPct val="90000"/>
              </a:lnSpc>
              <a:spcBef>
                <a:spcPts val="200"/>
              </a:spcBef>
              <a:spcAft>
                <a:spcPts val="0"/>
              </a:spcAft>
              <a:buClr>
                <a:schemeClr val="accent1"/>
              </a:buClr>
              <a:buSzPts val="1800"/>
              <a:buFont typeface="Calibri"/>
              <a:buChar char="◦"/>
              <a:defRPr sz="1800" b="0" i="0" u="none" strike="noStrike" cap="none">
                <a:solidFill>
                  <a:srgbClr val="3F3F3F"/>
                </a:solidFill>
                <a:latin typeface="Calibri"/>
                <a:ea typeface="Calibri"/>
                <a:cs typeface="Calibri"/>
                <a:sym typeface="Calibri"/>
              </a:defRPr>
            </a:lvl2pPr>
            <a:lvl3pPr marL="1371600" marR="0" lvl="2" indent="-342900" algn="l" rtl="0">
              <a:lnSpc>
                <a:spcPct val="90000"/>
              </a:lnSpc>
              <a:spcBef>
                <a:spcPts val="400"/>
              </a:spcBef>
              <a:spcAft>
                <a:spcPts val="0"/>
              </a:spcAft>
              <a:buClr>
                <a:schemeClr val="accent1"/>
              </a:buClr>
              <a:buSzPts val="1800"/>
              <a:buFont typeface="Calibri"/>
              <a:buChar char="◦"/>
              <a:defRPr sz="1400" b="0" i="0" u="none" strike="noStrike" cap="none">
                <a:solidFill>
                  <a:srgbClr val="3F3F3F"/>
                </a:solidFill>
                <a:latin typeface="Calibri"/>
                <a:ea typeface="Calibri"/>
                <a:cs typeface="Calibri"/>
                <a:sym typeface="Calibri"/>
              </a:defRPr>
            </a:lvl3pPr>
            <a:lvl4pPr marL="1828800" marR="0" lvl="3" indent="-342900" algn="l" rtl="0">
              <a:lnSpc>
                <a:spcPct val="90000"/>
              </a:lnSpc>
              <a:spcBef>
                <a:spcPts val="400"/>
              </a:spcBef>
              <a:spcAft>
                <a:spcPts val="0"/>
              </a:spcAft>
              <a:buClr>
                <a:schemeClr val="accent1"/>
              </a:buClr>
              <a:buSzPts val="1800"/>
              <a:buFont typeface="Calibri"/>
              <a:buChar char="◦"/>
              <a:defRPr sz="1400" b="0" i="0" u="none" strike="noStrike" cap="none">
                <a:solidFill>
                  <a:srgbClr val="3F3F3F"/>
                </a:solidFill>
                <a:latin typeface="Calibri"/>
                <a:ea typeface="Calibri"/>
                <a:cs typeface="Calibri"/>
                <a:sym typeface="Calibri"/>
              </a:defRPr>
            </a:lvl4pPr>
            <a:lvl5pPr marL="2286000" marR="0" lvl="4" indent="-342900" algn="l" rtl="0">
              <a:lnSpc>
                <a:spcPct val="90000"/>
              </a:lnSpc>
              <a:spcBef>
                <a:spcPts val="400"/>
              </a:spcBef>
              <a:spcAft>
                <a:spcPts val="0"/>
              </a:spcAft>
              <a:buClr>
                <a:schemeClr val="accent1"/>
              </a:buClr>
              <a:buSzPts val="1800"/>
              <a:buFont typeface="Calibri"/>
              <a:buChar char="◦"/>
              <a:defRPr sz="1400" b="0" i="0" u="none" strike="noStrike" cap="none">
                <a:solidFill>
                  <a:srgbClr val="3F3F3F"/>
                </a:solidFill>
                <a:latin typeface="Calibri"/>
                <a:ea typeface="Calibri"/>
                <a:cs typeface="Calibri"/>
                <a:sym typeface="Calibri"/>
              </a:defRPr>
            </a:lvl5pPr>
            <a:lvl6pPr marL="2743200" marR="0" lvl="5" indent="-342900" algn="l" rtl="0">
              <a:lnSpc>
                <a:spcPct val="90000"/>
              </a:lnSpc>
              <a:spcBef>
                <a:spcPts val="400"/>
              </a:spcBef>
              <a:spcAft>
                <a:spcPts val="0"/>
              </a:spcAft>
              <a:buClr>
                <a:schemeClr val="accent1"/>
              </a:buClr>
              <a:buSzPts val="1800"/>
              <a:buFont typeface="Calibri"/>
              <a:buChar char="◦"/>
              <a:defRPr sz="1400" b="0" i="0" u="none" strike="noStrike" cap="none">
                <a:solidFill>
                  <a:srgbClr val="3F3F3F"/>
                </a:solidFill>
                <a:latin typeface="Calibri"/>
                <a:ea typeface="Calibri"/>
                <a:cs typeface="Calibri"/>
                <a:sym typeface="Calibri"/>
              </a:defRPr>
            </a:lvl6pPr>
            <a:lvl7pPr marL="3200400" marR="0" lvl="6" indent="-342900" algn="l" rtl="0">
              <a:lnSpc>
                <a:spcPct val="90000"/>
              </a:lnSpc>
              <a:spcBef>
                <a:spcPts val="400"/>
              </a:spcBef>
              <a:spcAft>
                <a:spcPts val="0"/>
              </a:spcAft>
              <a:buClr>
                <a:schemeClr val="accent1"/>
              </a:buClr>
              <a:buSzPts val="1800"/>
              <a:buFont typeface="Calibri"/>
              <a:buChar char="◦"/>
              <a:defRPr sz="1400" b="0" i="0" u="none" strike="noStrike" cap="none">
                <a:solidFill>
                  <a:srgbClr val="3F3F3F"/>
                </a:solidFill>
                <a:latin typeface="Calibri"/>
                <a:ea typeface="Calibri"/>
                <a:cs typeface="Calibri"/>
                <a:sym typeface="Calibri"/>
              </a:defRPr>
            </a:lvl7pPr>
            <a:lvl8pPr marL="3657600" marR="0" lvl="7" indent="-342900" algn="l" rtl="0">
              <a:lnSpc>
                <a:spcPct val="90000"/>
              </a:lnSpc>
              <a:spcBef>
                <a:spcPts val="400"/>
              </a:spcBef>
              <a:spcAft>
                <a:spcPts val="0"/>
              </a:spcAft>
              <a:buClr>
                <a:schemeClr val="accent1"/>
              </a:buClr>
              <a:buSzPts val="1800"/>
              <a:buFont typeface="Calibri"/>
              <a:buChar char="◦"/>
              <a:defRPr sz="1400" b="0" i="0" u="none" strike="noStrike" cap="none">
                <a:solidFill>
                  <a:srgbClr val="3F3F3F"/>
                </a:solidFill>
                <a:latin typeface="Calibri"/>
                <a:ea typeface="Calibri"/>
                <a:cs typeface="Calibri"/>
                <a:sym typeface="Calibri"/>
              </a:defRPr>
            </a:lvl8pPr>
            <a:lvl9pPr marL="4114800" marR="0" lvl="8" indent="-342900" algn="l" rtl="0">
              <a:lnSpc>
                <a:spcPct val="90000"/>
              </a:lnSpc>
              <a:spcBef>
                <a:spcPts val="400"/>
              </a:spcBef>
              <a:spcAft>
                <a:spcPts val="400"/>
              </a:spcAft>
              <a:buClr>
                <a:schemeClr val="accent1"/>
              </a:buClr>
              <a:buSzPts val="1800"/>
              <a:buFont typeface="Calibri"/>
              <a:buChar char="◦"/>
              <a:defRPr sz="1400" b="0" i="0" u="none" strike="noStrike" cap="none">
                <a:solidFill>
                  <a:srgbClr val="3F3F3F"/>
                </a:solidFill>
                <a:latin typeface="Calibri"/>
                <a:ea typeface="Calibri"/>
                <a:cs typeface="Calibri"/>
                <a:sym typeface="Calibri"/>
              </a:defRPr>
            </a:lvl9pPr>
          </a:lstStyle>
          <a:p>
            <a:pPr>
              <a:buFont typeface="Wingdings" panose="05000000000000000000" pitchFamily="2" charset="2"/>
              <a:buChar char="§"/>
            </a:pPr>
            <a:r>
              <a:rPr lang="sv-SE" sz="3600" dirty="0"/>
              <a:t>Betala en årlig avgift om 500 kr</a:t>
            </a:r>
          </a:p>
          <a:p>
            <a:pPr>
              <a:buFont typeface="Wingdings" panose="05000000000000000000" pitchFamily="2" charset="2"/>
              <a:buChar char="§"/>
            </a:pPr>
            <a:r>
              <a:rPr lang="sv-SE" sz="3600" dirty="0"/>
              <a:t>Bekosta resor till och från arbetet</a:t>
            </a:r>
          </a:p>
          <a:p>
            <a:pPr>
              <a:buFont typeface="Wingdings" panose="05000000000000000000" pitchFamily="2" charset="2"/>
              <a:buChar char="§"/>
            </a:pPr>
            <a:r>
              <a:rPr lang="sv-SE" sz="3600" dirty="0"/>
              <a:t>Löpande vidareutbilda dig efter fastställt utbildningsprogram, i viss mån på egen bekostnad</a:t>
            </a:r>
          </a:p>
          <a:p>
            <a:pPr>
              <a:buFont typeface="Wingdings" panose="05000000000000000000" pitchFamily="2" charset="2"/>
              <a:buChar char="§"/>
            </a:pPr>
            <a:r>
              <a:rPr lang="sv-SE" sz="3600" dirty="0"/>
              <a:t>Utbilda dig i skadeförebyggande åtgärder, akutsjukvård och kostrådgivning</a:t>
            </a:r>
          </a:p>
          <a:p>
            <a:pPr>
              <a:buFont typeface="Wingdings" panose="05000000000000000000" pitchFamily="2" charset="2"/>
              <a:buChar char="§"/>
            </a:pPr>
            <a:r>
              <a:rPr lang="sv-SE" sz="3600" dirty="0"/>
              <a:t>Ansvara för att du, gruppen och anhöriga följer fastställd värdegrund och agerar efter framtagen policy</a:t>
            </a:r>
          </a:p>
          <a:p>
            <a:pPr>
              <a:buFont typeface="Wingdings" panose="05000000000000000000" pitchFamily="2" charset="2"/>
              <a:buChar char="§"/>
            </a:pPr>
            <a:r>
              <a:rPr lang="sv-SE" sz="3600" dirty="0"/>
              <a:t>Fostra framtidens vuxna, utbilda samtliga individer i gruppen utifrån deras förutsättningar, få alla att utvecklas individuellt och i grupp</a:t>
            </a:r>
          </a:p>
          <a:p>
            <a:pPr>
              <a:buFont typeface="Wingdings" panose="05000000000000000000" pitchFamily="2" charset="2"/>
              <a:buChar char="§"/>
            </a:pPr>
            <a:r>
              <a:rPr lang="sv-SE" sz="3600" dirty="0"/>
              <a:t>Bemöta och argumentera för dina val och beslut för såväl arbetsgivaren som gruppens anhöriga</a:t>
            </a:r>
          </a:p>
          <a:p>
            <a:pPr>
              <a:buFont typeface="Wingdings" panose="05000000000000000000" pitchFamily="2" charset="2"/>
              <a:buChar char="§"/>
            </a:pPr>
            <a:r>
              <a:rPr lang="sv-SE" sz="3600" dirty="0"/>
              <a:t>Ansvara för att all verksamhet är välplanerad och utförs med disciplin och god organisation</a:t>
            </a:r>
          </a:p>
          <a:p>
            <a:pPr>
              <a:buFont typeface="Wingdings" panose="05000000000000000000" pitchFamily="2" charset="2"/>
              <a:buChar char="§"/>
            </a:pPr>
            <a:r>
              <a:rPr lang="sv-SE" sz="3600" dirty="0"/>
              <a:t>Du måste vara flexibel och innovativ då förutsättningar vad gäller lokaler kan ändras med kort varsel</a:t>
            </a:r>
          </a:p>
          <a:p>
            <a:pPr>
              <a:buFont typeface="Wingdings" panose="05000000000000000000" pitchFamily="2" charset="2"/>
              <a:buChar char="§"/>
            </a:pPr>
            <a:r>
              <a:rPr lang="sv-SE" sz="3600" dirty="0"/>
              <a:t>Du ansvarar även för att anhöriga besätter ett antal poster i arbetsgruppen och bidrar med sin tid och engagemang enligt direktiv från arbetsgivaren</a:t>
            </a:r>
          </a:p>
          <a:p>
            <a:pPr>
              <a:buFont typeface="Wingdings" panose="05000000000000000000" pitchFamily="2" charset="2"/>
              <a:buChar char="§"/>
            </a:pPr>
            <a:endParaRPr lang="sv-SE" sz="3600" dirty="0"/>
          </a:p>
          <a:p>
            <a:pPr marL="114300" indent="0">
              <a:buNone/>
            </a:pPr>
            <a:endParaRPr lang="sv-SE" sz="2600" dirty="0"/>
          </a:p>
          <a:p>
            <a:pPr marL="114300" indent="0">
              <a:buNone/>
            </a:pPr>
            <a:endParaRPr lang="sv-SE" sz="2600" dirty="0"/>
          </a:p>
          <a:p>
            <a:pPr marL="114300" indent="0">
              <a:buFont typeface="Calibri"/>
              <a:buNone/>
            </a:pPr>
            <a:endParaRPr lang="sv-SE" sz="2600" dirty="0"/>
          </a:p>
          <a:p>
            <a:pPr>
              <a:buFont typeface="Wingdings" panose="05000000000000000000" pitchFamily="2" charset="2"/>
              <a:buChar char="§"/>
            </a:pPr>
            <a:endParaRPr lang="sv-SE" sz="2600" dirty="0"/>
          </a:p>
          <a:p>
            <a:pPr marL="91440" indent="0">
              <a:spcBef>
                <a:spcPts val="1400"/>
              </a:spcBef>
              <a:buSzPts val="2000"/>
              <a:buFont typeface="Calibri"/>
              <a:buNone/>
            </a:pPr>
            <a:endParaRPr lang="sv-SE" sz="3600" dirty="0"/>
          </a:p>
        </p:txBody>
      </p:sp>
    </p:spTree>
    <p:extLst>
      <p:ext uri="{BB962C8B-B14F-4D97-AF65-F5344CB8AC3E}">
        <p14:creationId xmlns:p14="http://schemas.microsoft.com/office/powerpoint/2010/main" val="407204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tshållare för text 2">
            <a:extLst>
              <a:ext uri="{FF2B5EF4-FFF2-40B4-BE49-F238E27FC236}">
                <a16:creationId xmlns:a16="http://schemas.microsoft.com/office/drawing/2014/main" id="{4967915D-4A79-4FEC-B226-5EF73D14D3AD}"/>
              </a:ext>
            </a:extLst>
          </p:cNvPr>
          <p:cNvSpPr>
            <a:spLocks noGrp="1"/>
          </p:cNvSpPr>
          <p:nvPr>
            <p:ph type="body" idx="1"/>
          </p:nvPr>
        </p:nvSpPr>
        <p:spPr/>
        <p:txBody>
          <a:bodyPr/>
          <a:lstStyle/>
          <a:p>
            <a:endParaRPr lang="sv-SE" dirty="0"/>
          </a:p>
          <a:p>
            <a:endParaRPr lang="sv-SE" sz="3200" dirty="0"/>
          </a:p>
          <a:p>
            <a:endParaRPr lang="sv-SE" dirty="0"/>
          </a:p>
          <a:p>
            <a:r>
              <a:rPr lang="sv-SE" sz="4800" dirty="0"/>
              <a:t>Tack för att ni engagerar er och stort lycka till med säsongen 2026!</a:t>
            </a:r>
          </a:p>
        </p:txBody>
      </p:sp>
    </p:spTree>
    <p:extLst>
      <p:ext uri="{BB962C8B-B14F-4D97-AF65-F5344CB8AC3E}">
        <p14:creationId xmlns:p14="http://schemas.microsoft.com/office/powerpoint/2010/main" val="4080737774"/>
      </p:ext>
    </p:extLst>
  </p:cSld>
  <p:clrMapOvr>
    <a:masterClrMapping/>
  </p:clrMapOvr>
</p:sld>
</file>

<file path=ppt/theme/theme1.xml><?xml version="1.0" encoding="utf-8"?>
<a:theme xmlns:a="http://schemas.openxmlformats.org/drawingml/2006/main" name="Återblick">
  <a:themeElements>
    <a:clrScheme name="Återblick">
      <a:dk1>
        <a:srgbClr val="000000"/>
      </a:dk1>
      <a:lt1>
        <a:srgbClr val="FFFFFF"/>
      </a:lt1>
      <a:dk2>
        <a:srgbClr val="514949"/>
      </a:dk2>
      <a:lt2>
        <a:srgbClr val="E1E1DB"/>
      </a:lt2>
      <a:accent1>
        <a:srgbClr val="9DBFBE"/>
      </a:accent1>
      <a:accent2>
        <a:srgbClr val="DB8631"/>
      </a:accent2>
      <a:accent3>
        <a:srgbClr val="E3CC5A"/>
      </a:accent3>
      <a:accent4>
        <a:srgbClr val="ACADA8"/>
      </a:accent4>
      <a:accent5>
        <a:srgbClr val="927C61"/>
      </a:accent5>
      <a:accent6>
        <a:srgbClr val="B3B435"/>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ema">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Metadata/LabelInfo.xml><?xml version="1.0" encoding="utf-8"?>
<clbl:labelList xmlns:clbl="http://schemas.microsoft.com/office/2020/mipLabelMetadata">
  <clbl:label id="{19540963-e559-4020-8a90-fe8a502c2801}" enabled="1" method="Standard" siteId="{f25493ae-1c98-41d7-8a33-0be75f5fe603}" contentBits="0" removed="0"/>
</clbl:labelList>
</file>

<file path=docProps/app.xml><?xml version="1.0" encoding="utf-8"?>
<Properties xmlns="http://schemas.openxmlformats.org/officeDocument/2006/extended-properties" xmlns:vt="http://schemas.openxmlformats.org/officeDocument/2006/docPropsVTypes">
  <Template>TM04033925[[fn=Droppe]]</Template>
  <TotalTime>1050</TotalTime>
  <Words>878</Words>
  <Application>Microsoft Office PowerPoint</Application>
  <PresentationFormat>Bredbild</PresentationFormat>
  <Paragraphs>116</Paragraphs>
  <Slides>14</Slides>
  <Notes>8</Notes>
  <HiddenSlides>0</HiddenSlides>
  <MMClips>0</MMClips>
  <ScaleCrop>false</ScaleCrop>
  <HeadingPairs>
    <vt:vector size="6" baseType="variant">
      <vt:variant>
        <vt:lpstr>Använt teckensnitt</vt:lpstr>
      </vt:variant>
      <vt:variant>
        <vt:i4>5</vt:i4>
      </vt:variant>
      <vt:variant>
        <vt:lpstr>Tema</vt:lpstr>
      </vt:variant>
      <vt:variant>
        <vt:i4>1</vt:i4>
      </vt:variant>
      <vt:variant>
        <vt:lpstr>Bildrubriker</vt:lpstr>
      </vt:variant>
      <vt:variant>
        <vt:i4>14</vt:i4>
      </vt:variant>
    </vt:vector>
  </HeadingPairs>
  <TitlesOfParts>
    <vt:vector size="20" baseType="lpstr">
      <vt:lpstr>Arial</vt:lpstr>
      <vt:lpstr>Calibri</vt:lpstr>
      <vt:lpstr>Courier New</vt:lpstr>
      <vt:lpstr>Symbol</vt:lpstr>
      <vt:lpstr>Wingdings</vt:lpstr>
      <vt:lpstr>Återblick</vt:lpstr>
      <vt:lpstr>Säffle Sportklubb  Kick-off  ungdomsledare</vt:lpstr>
      <vt:lpstr>Dagens program</vt:lpstr>
      <vt:lpstr>Riktlinjer</vt:lpstr>
      <vt:lpstr>Värdegrund</vt:lpstr>
      <vt:lpstr>Värdegrund</vt:lpstr>
      <vt:lpstr>Värdegrund</vt:lpstr>
      <vt:lpstr>Värdegrund</vt:lpstr>
      <vt:lpstr>Träningarna</vt:lpstr>
      <vt:lpstr>Matcher</vt:lpstr>
      <vt:lpstr>Viktiga dagar 2026</vt:lpstr>
      <vt:lpstr>Carins karameller</vt:lpstr>
      <vt:lpstr>Stefans special</vt:lpstr>
      <vt:lpstr>Platsannons – ledare sökes </vt:lpstr>
      <vt:lpstr>PowerPoint-presentation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Säffle Sportklubb</dc:title>
  <dc:creator>Marie Eriksson</dc:creator>
  <cp:lastModifiedBy>Kansli Säffle SK</cp:lastModifiedBy>
  <cp:revision>43</cp:revision>
  <dcterms:created xsi:type="dcterms:W3CDTF">2019-09-30T19:12:48Z</dcterms:created>
  <dcterms:modified xsi:type="dcterms:W3CDTF">2026-04-01T11:31:27Z</dcterms:modified>
</cp:coreProperties>
</file>