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02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s Kjellstrand" userId="d171010321773a0f" providerId="LiveId" clId="{A8300639-FBB3-4C5C-9D7D-EAE08A50687C}"/>
    <pc:docChg chg="modSld">
      <pc:chgData name="Lars Kjellstrand" userId="d171010321773a0f" providerId="LiveId" clId="{A8300639-FBB3-4C5C-9D7D-EAE08A50687C}" dt="2025-11-10T10:20:36.317" v="18" actId="20577"/>
      <pc:docMkLst>
        <pc:docMk/>
      </pc:docMkLst>
      <pc:sldChg chg="modSp mod">
        <pc:chgData name="Lars Kjellstrand" userId="d171010321773a0f" providerId="LiveId" clId="{A8300639-FBB3-4C5C-9D7D-EAE08A50687C}" dt="2025-11-10T10:20:36.317" v="18" actId="20577"/>
        <pc:sldMkLst>
          <pc:docMk/>
          <pc:sldMk cId="0" sldId="258"/>
        </pc:sldMkLst>
        <pc:spChg chg="mod">
          <ac:chgData name="Lars Kjellstrand" userId="d171010321773a0f" providerId="LiveId" clId="{A8300639-FBB3-4C5C-9D7D-EAE08A50687C}" dt="2025-11-10T10:20:36.317" v="18" actId="20577"/>
          <ac:spMkLst>
            <pc:docMk/>
            <pc:sldMk cId="0" sldId="258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646664" y="35051"/>
            <a:ext cx="1417320" cy="142646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66590" y="-27686"/>
            <a:ext cx="270129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 u="sng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asteras.ibgo.se/Booking/Search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38805" y="260984"/>
            <a:ext cx="57080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Vaktmästeriet/Kiosk</a:t>
            </a:r>
            <a:r>
              <a:rPr spc="-100" dirty="0"/>
              <a:t> </a:t>
            </a:r>
            <a:r>
              <a:rPr dirty="0"/>
              <a:t>på</a:t>
            </a:r>
            <a:r>
              <a:rPr spc="-85" dirty="0"/>
              <a:t> </a:t>
            </a:r>
            <a:r>
              <a:rPr dirty="0"/>
              <a:t>Hamre</a:t>
            </a:r>
            <a:r>
              <a:rPr spc="-70" dirty="0"/>
              <a:t> </a:t>
            </a:r>
            <a:r>
              <a:rPr spc="-25" dirty="0"/>
              <a:t>IP</a:t>
            </a:r>
            <a:r>
              <a:rPr spc="800" dirty="0"/>
              <a:t> 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3833" y="867283"/>
            <a:ext cx="9759950" cy="2403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0" indent="-117475">
              <a:lnSpc>
                <a:spcPct val="100000"/>
              </a:lnSpc>
              <a:spcBef>
                <a:spcPts val="100"/>
              </a:spcBef>
              <a:buSzPct val="91666"/>
              <a:buAutoNum type="arabicPeriod"/>
              <a:tabLst>
                <a:tab pos="127000" algn="l"/>
              </a:tabLst>
            </a:pPr>
            <a:r>
              <a:rPr sz="1200" b="1" spc="-10" dirty="0">
                <a:latin typeface="Times New Roman"/>
                <a:cs typeface="Times New Roman"/>
              </a:rPr>
              <a:t>Vaktmästeriet/Kiosken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skall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vara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bemannad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från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16.15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–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kvällen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ända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tills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sista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laget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lämnat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omklädningsrummen.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Times New Roman"/>
              <a:buAutoNum type="arabicPeriod"/>
            </a:pPr>
            <a:endParaRPr sz="1200" dirty="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SzPct val="91666"/>
              <a:buAutoNum type="arabicPeriod"/>
              <a:tabLst>
                <a:tab pos="165100" algn="l"/>
              </a:tabLst>
            </a:pPr>
            <a:r>
              <a:rPr sz="1200" b="1" dirty="0">
                <a:latin typeface="Times New Roman"/>
                <a:cs typeface="Times New Roman"/>
              </a:rPr>
              <a:t>Belysningen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på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båda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KG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planerna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ska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lysa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till 22.30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under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vinterhalvåret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2"/>
              <a:tabLst>
                <a:tab pos="165100" algn="l"/>
              </a:tabLst>
            </a:pPr>
            <a:r>
              <a:rPr sz="1200" b="1" dirty="0">
                <a:latin typeface="Times New Roman"/>
                <a:cs typeface="Times New Roman"/>
              </a:rPr>
              <a:t>Bemanningen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ska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göras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utifrån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11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och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9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manna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schemats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träning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och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matchtider.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(ej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7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och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5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manna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schemat).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Times New Roman"/>
              <a:buAutoNum type="arabicPeriod" startAt="2"/>
            </a:pPr>
            <a:endParaRPr sz="1200" dirty="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2"/>
              <a:tabLst>
                <a:tab pos="165100" algn="l"/>
              </a:tabLst>
            </a:pPr>
            <a:r>
              <a:rPr sz="1200" b="1" dirty="0">
                <a:latin typeface="Times New Roman"/>
                <a:cs typeface="Times New Roman"/>
              </a:rPr>
              <a:t>Röda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dagar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ska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det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bemannas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om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det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finns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bokningar.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OBS!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det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brukar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vara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många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träningar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och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matcher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på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röda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dagar.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Times New Roman"/>
              <a:buAutoNum type="arabicPeriod" startAt="2"/>
            </a:pPr>
            <a:endParaRPr sz="1200" dirty="0">
              <a:latin typeface="Times New Roman"/>
              <a:cs typeface="Times New Roman"/>
            </a:endParaRPr>
          </a:p>
          <a:p>
            <a:pPr marL="165100" indent="-152400">
              <a:lnSpc>
                <a:spcPct val="100000"/>
              </a:lnSpc>
              <a:buAutoNum type="arabicPeriod" startAt="2"/>
              <a:tabLst>
                <a:tab pos="165100" algn="l"/>
              </a:tabLst>
            </a:pPr>
            <a:r>
              <a:rPr sz="1200" b="1" dirty="0">
                <a:latin typeface="Times New Roman"/>
                <a:cs typeface="Times New Roman"/>
              </a:rPr>
              <a:t>Bemanning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skall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ske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minst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1.5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timme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innan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första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träningstiden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för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dagen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på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helgerna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veckorna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då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gäller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16.15.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Times New Roman"/>
              <a:buAutoNum type="arabicPeriod" startAt="2"/>
            </a:pPr>
            <a:endParaRPr sz="1200" dirty="0">
              <a:latin typeface="Times New Roman"/>
              <a:cs typeface="Times New Roman"/>
            </a:endParaRPr>
          </a:p>
          <a:p>
            <a:pPr marL="161925" indent="-149225">
              <a:lnSpc>
                <a:spcPct val="100000"/>
              </a:lnSpc>
              <a:buAutoNum type="arabicPeriod" startAt="2"/>
              <a:tabLst>
                <a:tab pos="161925" algn="l"/>
              </a:tabLst>
            </a:pPr>
            <a:r>
              <a:rPr sz="1200" b="1" dirty="0">
                <a:latin typeface="Times New Roman"/>
                <a:cs typeface="Times New Roman"/>
              </a:rPr>
              <a:t>Vid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matchtillfällen för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Herr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A-</a:t>
            </a:r>
            <a:r>
              <a:rPr sz="1200" b="1" dirty="0">
                <a:latin typeface="Times New Roman"/>
                <a:cs typeface="Times New Roman"/>
              </a:rPr>
              <a:t>lag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skall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bemanning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(minst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kiosken)</a:t>
            </a:r>
            <a:r>
              <a:rPr sz="1200" b="1" spc="-5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ske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minst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timmar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före </a:t>
            </a:r>
            <a:r>
              <a:rPr sz="1200" b="1" spc="-10" dirty="0">
                <a:latin typeface="Times New Roman"/>
                <a:cs typeface="Times New Roman"/>
              </a:rPr>
              <a:t>matchstart.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Font typeface="Times New Roman"/>
              <a:buAutoNum type="arabicPeriod" startAt="2"/>
            </a:pPr>
            <a:endParaRPr sz="1200" dirty="0">
              <a:latin typeface="Times New Roman"/>
              <a:cs typeface="Times New Roman"/>
            </a:endParaRPr>
          </a:p>
          <a:p>
            <a:pPr marL="161925" indent="-149225">
              <a:lnSpc>
                <a:spcPct val="100000"/>
              </a:lnSpc>
              <a:buAutoNum type="arabicPeriod" startAt="2"/>
              <a:tabLst>
                <a:tab pos="161925" algn="l"/>
              </a:tabLst>
            </a:pPr>
            <a:r>
              <a:rPr sz="1200" b="1" spc="-20" dirty="0">
                <a:latin typeface="Times New Roman"/>
                <a:cs typeface="Times New Roman"/>
              </a:rPr>
              <a:t>Veckan </a:t>
            </a:r>
            <a:r>
              <a:rPr sz="1200" b="1" dirty="0">
                <a:latin typeface="Times New Roman"/>
                <a:cs typeface="Times New Roman"/>
              </a:rPr>
              <a:t>innan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och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under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veckan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ni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ska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ha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vaktmästeriet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gå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och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titta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detta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dokument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så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det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inte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blivit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några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ändringar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för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er</a:t>
            </a:r>
            <a:r>
              <a:rPr sz="1200" b="1" spc="-5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Vaktmästeri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vecka.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81455" y="3492500"/>
            <a:ext cx="8277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A-lagsmatcher</a:t>
            </a:r>
            <a:r>
              <a:rPr sz="18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då</a:t>
            </a:r>
            <a:r>
              <a:rPr sz="18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det</a:t>
            </a:r>
            <a:r>
              <a:rPr sz="18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behövs</a:t>
            </a:r>
            <a:r>
              <a:rPr sz="1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mer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bemanning</a:t>
            </a:r>
            <a:r>
              <a:rPr sz="1800" b="1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(minst</a:t>
            </a:r>
            <a:r>
              <a:rPr sz="1800" b="1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</a:t>
            </a:r>
            <a:r>
              <a:rPr sz="1800" b="1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kiosken)</a:t>
            </a:r>
            <a:r>
              <a:rPr sz="1800" b="1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och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timmar</a:t>
            </a:r>
            <a:r>
              <a:rPr sz="1800" b="1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innan.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6522" y="603630"/>
            <a:ext cx="11708765" cy="1369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Nyckelfördelning</a:t>
            </a:r>
            <a:r>
              <a:rPr sz="1800" b="1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</a:t>
            </a:r>
            <a:r>
              <a:rPr sz="1800" b="1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veckorna.</a:t>
            </a:r>
            <a:endParaRPr sz="1800">
              <a:latin typeface="Calibri"/>
              <a:cs typeface="Calibri"/>
            </a:endParaRPr>
          </a:p>
          <a:p>
            <a:pPr marL="12700" marR="1864995">
              <a:lnSpc>
                <a:spcPct val="100000"/>
              </a:lnSpc>
              <a:spcBef>
                <a:spcPts val="1945"/>
              </a:spcBef>
            </a:pPr>
            <a:r>
              <a:rPr sz="1800" dirty="0">
                <a:latin typeface="Calibri"/>
                <a:cs typeface="Calibri"/>
              </a:rPr>
              <a:t>Alla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som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bokat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på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Hamre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omklädningsrum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bokade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oavsett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nyttjar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dom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vid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träning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eller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ej, </a:t>
            </a:r>
            <a:r>
              <a:rPr sz="1800" dirty="0">
                <a:latin typeface="Calibri"/>
                <a:cs typeface="Calibri"/>
              </a:rPr>
              <a:t>varje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träningstid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specifika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omklädningsrum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nyckelfördelningen</a:t>
            </a:r>
            <a:r>
              <a:rPr sz="1800" spc="-10" dirty="0">
                <a:latin typeface="Calibri"/>
                <a:cs typeface="Calibri"/>
              </a:rPr>
              <a:t> nedan.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Om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flera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Skiljebo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lag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tränar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på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samma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eller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skulle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vara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match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veckan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så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låna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nyckel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från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annan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plan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som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är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ledig.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49241" y="2155063"/>
            <a:ext cx="22053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Plan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H4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16.30-</a:t>
            </a:r>
            <a:r>
              <a:rPr sz="1800" b="1" dirty="0">
                <a:latin typeface="Calibri"/>
                <a:cs typeface="Calibri"/>
              </a:rPr>
              <a:t>18.00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omklrum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18.00-</a:t>
            </a:r>
            <a:r>
              <a:rPr sz="1800" b="1" dirty="0">
                <a:latin typeface="Calibri"/>
                <a:cs typeface="Calibri"/>
              </a:rPr>
              <a:t>19.30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omklrum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19.30-</a:t>
            </a:r>
            <a:r>
              <a:rPr sz="1800" b="1" dirty="0">
                <a:latin typeface="Calibri"/>
                <a:cs typeface="Calibri"/>
              </a:rPr>
              <a:t>21.00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omklrum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4934" y="2130297"/>
            <a:ext cx="220535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Plan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H2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16.30-</a:t>
            </a:r>
            <a:r>
              <a:rPr sz="1800" b="1" dirty="0">
                <a:latin typeface="Calibri"/>
                <a:cs typeface="Calibri"/>
              </a:rPr>
              <a:t>18.00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omklrum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18.00-</a:t>
            </a:r>
            <a:r>
              <a:rPr sz="1800" b="1" dirty="0">
                <a:latin typeface="Calibri"/>
                <a:cs typeface="Calibri"/>
              </a:rPr>
              <a:t>19.30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omklrum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19.30-</a:t>
            </a:r>
            <a:r>
              <a:rPr sz="1800" b="1" dirty="0">
                <a:latin typeface="Calibri"/>
                <a:cs typeface="Calibri"/>
              </a:rPr>
              <a:t>21.00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omklrum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340979" y="2201671"/>
            <a:ext cx="220535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Plan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H5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(11 manna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KG) </a:t>
            </a:r>
            <a:r>
              <a:rPr sz="1800" b="1" spc="-10" dirty="0">
                <a:latin typeface="Calibri"/>
                <a:cs typeface="Calibri"/>
              </a:rPr>
              <a:t>16.30-</a:t>
            </a:r>
            <a:r>
              <a:rPr sz="1800" b="1" dirty="0">
                <a:latin typeface="Calibri"/>
                <a:cs typeface="Calibri"/>
              </a:rPr>
              <a:t>18.00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omklrum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18.00-</a:t>
            </a:r>
            <a:r>
              <a:rPr sz="1800" b="1" dirty="0">
                <a:latin typeface="Calibri"/>
                <a:cs typeface="Calibri"/>
              </a:rPr>
              <a:t>19.30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omklrum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6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19.30-</a:t>
            </a:r>
            <a:r>
              <a:rPr sz="1800" b="1" dirty="0">
                <a:latin typeface="Calibri"/>
                <a:cs typeface="Calibri"/>
              </a:rPr>
              <a:t>21.00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omklrum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0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3535807"/>
            <a:ext cx="11492230" cy="294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Nyckelfördelning</a:t>
            </a:r>
            <a:r>
              <a:rPr sz="1800" b="1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under</a:t>
            </a:r>
            <a:r>
              <a:rPr sz="1800" b="1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helgen.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800" dirty="0">
              <a:latin typeface="Calibri"/>
              <a:cs typeface="Calibri"/>
            </a:endParaRPr>
          </a:p>
          <a:p>
            <a:pPr marL="12700" marR="64643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Omklädningsrum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4,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8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finns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ut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till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matcherna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under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helgen,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omklädningsrum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till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varje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matchtid</a:t>
            </a:r>
            <a:r>
              <a:rPr sz="1800" spc="-25" dirty="0">
                <a:latin typeface="Calibri"/>
                <a:cs typeface="Calibri"/>
              </a:rPr>
              <a:t> på </a:t>
            </a:r>
            <a:r>
              <a:rPr sz="1800" spc="-10" dirty="0">
                <a:latin typeface="Calibri"/>
                <a:cs typeface="Calibri"/>
              </a:rPr>
              <a:t>11-manna.</a:t>
            </a:r>
            <a:endParaRPr sz="1800" dirty="0">
              <a:latin typeface="Calibri"/>
              <a:cs typeface="Calibri"/>
            </a:endParaRPr>
          </a:p>
          <a:p>
            <a:pPr marL="12700" marR="498475">
              <a:lnSpc>
                <a:spcPct val="100000"/>
              </a:lnSpc>
            </a:pPr>
            <a:r>
              <a:rPr lang="sv-SE" dirty="0">
                <a:latin typeface="Calibri"/>
                <a:cs typeface="Calibri"/>
              </a:rPr>
              <a:t>D</a:t>
            </a:r>
            <a:r>
              <a:rPr sz="1800" dirty="0" err="1">
                <a:latin typeface="Calibri"/>
                <a:cs typeface="Calibri"/>
              </a:rPr>
              <a:t>omare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får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på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lang="sv-SE" sz="1800" spc="-35" dirty="0">
                <a:latin typeface="Calibri"/>
                <a:cs typeface="Calibri"/>
              </a:rPr>
              <a:t>omklädningsrum </a:t>
            </a:r>
            <a:r>
              <a:rPr sz="1800" dirty="0">
                <a:latin typeface="Calibri"/>
                <a:cs typeface="Calibri"/>
              </a:rPr>
              <a:t>om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är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fler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matcher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samtidigt,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OBS!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lämna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inte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nyckeln </a:t>
            </a:r>
            <a:r>
              <a:rPr sz="1800" dirty="0">
                <a:latin typeface="Calibri"/>
                <a:cs typeface="Calibri"/>
              </a:rPr>
              <a:t>utan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kiosken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låser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upp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och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låser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åt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domarna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är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flera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matcher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och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domarna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från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olika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matcher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delar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omklrum. 9-</a:t>
            </a:r>
            <a:r>
              <a:rPr sz="1800" dirty="0">
                <a:latin typeface="Calibri"/>
                <a:cs typeface="Calibri"/>
              </a:rPr>
              <a:t>manna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får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omklädningsrum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tillgång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finns.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 dirty="0">
              <a:latin typeface="Calibri"/>
              <a:cs typeface="Calibri"/>
            </a:endParaRPr>
          </a:p>
          <a:p>
            <a:pPr marL="443865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Är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ni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osäkra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på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en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bokning?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gå</a:t>
            </a:r>
            <a:r>
              <a:rPr sz="1800" b="1" spc="-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in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på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länken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nedan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och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sök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”kalendern”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där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väljer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ni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”Hamre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IP”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sen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planen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ni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söker.</a:t>
            </a:r>
            <a:endParaRPr sz="1800" dirty="0">
              <a:latin typeface="Calibri"/>
              <a:cs typeface="Calibri"/>
            </a:endParaRPr>
          </a:p>
          <a:p>
            <a:pPr marL="3627120">
              <a:lnSpc>
                <a:spcPct val="100000"/>
              </a:lnSpc>
              <a:spcBef>
                <a:spcPts val="1080"/>
              </a:spcBef>
            </a:pP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https://vasteras.ibgo.se/Booking/Search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79114" y="36957"/>
            <a:ext cx="49282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Nycklar</a:t>
            </a:r>
            <a:r>
              <a:rPr spc="-60" dirty="0"/>
              <a:t> </a:t>
            </a:r>
            <a:r>
              <a:rPr dirty="0"/>
              <a:t>och</a:t>
            </a:r>
            <a:r>
              <a:rPr spc="-30" dirty="0"/>
              <a:t> </a:t>
            </a:r>
            <a:r>
              <a:rPr spc="-10" dirty="0"/>
              <a:t>omklädningsrum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101" y="580136"/>
            <a:ext cx="9937750" cy="141000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Före</a:t>
            </a:r>
            <a:r>
              <a:rPr sz="10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första</a:t>
            </a:r>
            <a:r>
              <a:rPr sz="10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träning</a:t>
            </a:r>
            <a:r>
              <a:rPr sz="1000" b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eller</a:t>
            </a:r>
            <a:r>
              <a:rPr sz="10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match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Öppna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ytterdörrarna</a:t>
            </a:r>
            <a:r>
              <a:rPr sz="1000" b="1" spc="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till </a:t>
            </a:r>
            <a:r>
              <a:rPr sz="1000" b="1" spc="-10" dirty="0" err="1">
                <a:latin typeface="Arial"/>
                <a:cs typeface="Arial"/>
              </a:rPr>
              <a:t>omklädnings</a:t>
            </a:r>
            <a:r>
              <a:rPr lang="sv-SE" sz="1000" b="1" spc="-10" dirty="0">
                <a:latin typeface="Arial"/>
                <a:cs typeface="Arial"/>
              </a:rPr>
              <a:t>rums</a:t>
            </a:r>
            <a:r>
              <a:rPr sz="1000" b="1" spc="-10" dirty="0" err="1">
                <a:latin typeface="Arial"/>
                <a:cs typeface="Arial"/>
              </a:rPr>
              <a:t>huset</a:t>
            </a:r>
            <a:r>
              <a:rPr lang="sv-SE" sz="1000" b="1" spc="-10" dirty="0">
                <a:latin typeface="Arial"/>
                <a:cs typeface="Arial"/>
              </a:rPr>
              <a:t> ( 2 stycken)</a:t>
            </a:r>
            <a:r>
              <a:rPr sz="1000" b="1" spc="-10" dirty="0"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Tänd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belysningen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på</a:t>
            </a:r>
            <a:r>
              <a:rPr sz="1000" b="1" spc="-10" dirty="0">
                <a:latin typeface="Arial"/>
                <a:cs typeface="Arial"/>
              </a:rPr>
              <a:t> konstgräsplanerna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11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7-manna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ska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lysa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till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22.30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(vintertid),Timer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för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belysning sitter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längst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ner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korridoren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till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båda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10" dirty="0" err="1">
                <a:latin typeface="Arial"/>
                <a:cs typeface="Arial"/>
              </a:rPr>
              <a:t>konstgräsplanerna</a:t>
            </a:r>
            <a:r>
              <a:rPr sz="1000" b="1" spc="-10" dirty="0">
                <a:latin typeface="Arial"/>
                <a:cs typeface="Arial"/>
              </a:rPr>
              <a:t>.</a:t>
            </a:r>
            <a:r>
              <a:rPr lang="sv-SE" sz="1000" b="1" spc="-10" dirty="0">
                <a:latin typeface="Arial"/>
                <a:cs typeface="Arial"/>
              </a:rPr>
              <a:t> Kod för att komma in till lyset är 123412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spc="-10" dirty="0">
                <a:latin typeface="Arial"/>
                <a:cs typeface="Arial"/>
              </a:rPr>
              <a:t>Nyckelfördelning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ser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ni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på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föregående</a:t>
            </a:r>
            <a:r>
              <a:rPr sz="1000" b="1" spc="-10" dirty="0">
                <a:latin typeface="Arial"/>
                <a:cs typeface="Arial"/>
              </a:rPr>
              <a:t> sida.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Lås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upp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allmänna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toaletten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på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gaveln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till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omklädningshuset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toaletterna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på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kioskbyggnadens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baksidan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mot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25" dirty="0">
                <a:latin typeface="Arial"/>
                <a:cs typeface="Arial"/>
              </a:rPr>
              <a:t>H1.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Vid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matcher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på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H1</a:t>
            </a:r>
            <a:r>
              <a:rPr lang="sv-SE" sz="1000" b="1" spc="-30" dirty="0">
                <a:latin typeface="Arial"/>
                <a:cs typeface="Arial"/>
              </a:rPr>
              <a:t>, </a:t>
            </a:r>
            <a:r>
              <a:rPr sz="1000" b="1" dirty="0">
                <a:latin typeface="Arial"/>
                <a:cs typeface="Arial"/>
              </a:rPr>
              <a:t>H2</a:t>
            </a:r>
            <a:r>
              <a:rPr lang="sv-SE" sz="1000" b="1" dirty="0">
                <a:latin typeface="Arial"/>
                <a:cs typeface="Arial"/>
              </a:rPr>
              <a:t> samt H 5 ( stora konstgräset)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sätt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ut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hörnflaggor.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Hörnflaggorna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finns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omklädnings-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byggnaden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längst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ner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korridoren.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Där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finns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även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en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hjärtstartare.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101" y="2050161"/>
            <a:ext cx="1085913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Lämna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ut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/ ta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emot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omklädningsrumsnyckel</a:t>
            </a:r>
            <a:r>
              <a:rPr sz="1000" b="1" dirty="0">
                <a:latin typeface="Arial"/>
                <a:cs typeface="Arial"/>
              </a:rPr>
              <a:t> mot kvittens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med</a:t>
            </a:r>
            <a:r>
              <a:rPr sz="1000" b="1" spc="-10" dirty="0">
                <a:latin typeface="Arial"/>
                <a:cs typeface="Arial"/>
              </a:rPr>
              <a:t> mobilnummer.(gäller </a:t>
            </a:r>
            <a:r>
              <a:rPr sz="1000" b="1" dirty="0">
                <a:latin typeface="Arial"/>
                <a:cs typeface="Arial"/>
              </a:rPr>
              <a:t>11-manna, </a:t>
            </a:r>
            <a:r>
              <a:rPr sz="1000" b="1" spc="-10" dirty="0">
                <a:latin typeface="Arial"/>
                <a:cs typeface="Arial"/>
              </a:rPr>
              <a:t>(9-</a:t>
            </a:r>
            <a:r>
              <a:rPr sz="1000" b="1" dirty="0">
                <a:latin typeface="Arial"/>
                <a:cs typeface="Arial"/>
              </a:rPr>
              <a:t>manna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lag får </a:t>
            </a:r>
            <a:r>
              <a:rPr sz="1000" b="1" spc="-10" dirty="0">
                <a:latin typeface="Arial"/>
                <a:cs typeface="Arial"/>
              </a:rPr>
              <a:t>omkädningsrum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mån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av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tillgång) </a:t>
            </a:r>
            <a:r>
              <a:rPr sz="1000" b="1" spc="-10" dirty="0">
                <a:latin typeface="Arial"/>
                <a:cs typeface="Arial"/>
              </a:rPr>
              <a:t>Kvitteringslista </a:t>
            </a:r>
            <a:r>
              <a:rPr sz="1000" b="1" dirty="0">
                <a:latin typeface="Arial"/>
                <a:cs typeface="Arial"/>
              </a:rPr>
              <a:t>finns i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kiosken.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Om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något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lag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lämnar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Hamre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IP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utan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att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återlämna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rumsnyckeln,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RING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OMGÅENDE på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angivet</a:t>
            </a:r>
            <a:r>
              <a:rPr sz="1000" b="1" spc="-5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mobilnummer.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Öppna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kiosken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(lås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upp-</a:t>
            </a:r>
            <a:r>
              <a:rPr sz="1000" b="1" dirty="0">
                <a:latin typeface="Arial"/>
                <a:cs typeface="Arial"/>
              </a:rPr>
              <a:t>ta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ur</a:t>
            </a:r>
            <a:r>
              <a:rPr sz="1000" b="1" spc="-10" dirty="0">
                <a:latin typeface="Arial"/>
                <a:cs typeface="Arial"/>
              </a:rPr>
              <a:t> nyckel-</a:t>
            </a:r>
            <a:r>
              <a:rPr sz="1000" b="1" dirty="0">
                <a:latin typeface="Arial"/>
                <a:cs typeface="Arial"/>
              </a:rPr>
              <a:t>vänta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någon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sekund-</a:t>
            </a:r>
            <a:r>
              <a:rPr sz="1000" b="1" dirty="0">
                <a:latin typeface="Arial"/>
                <a:cs typeface="Arial"/>
              </a:rPr>
              <a:t>öppna),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fyll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på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varor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från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lagret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bakom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skjutdörren.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Jalusin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är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motordriven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öppnas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med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nyckelvridning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(reläet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sitter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till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höger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om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kioskluckorna).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Häng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ut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kioskflaggorna.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Förbered</a:t>
            </a:r>
            <a:r>
              <a:rPr sz="1000" b="1" spc="-10" dirty="0">
                <a:latin typeface="Arial"/>
                <a:cs typeface="Arial"/>
              </a:rPr>
              <a:t> korvkokning. </a:t>
            </a:r>
            <a:r>
              <a:rPr sz="1000" b="1" dirty="0">
                <a:latin typeface="Arial"/>
                <a:cs typeface="Arial"/>
              </a:rPr>
              <a:t>Se till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att</a:t>
            </a:r>
            <a:r>
              <a:rPr sz="1000" b="1" spc="1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vattennivån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behållaren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under</a:t>
            </a:r>
            <a:r>
              <a:rPr sz="1000" b="1" spc="1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korv-värmningsbehållaren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ligger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ca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3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cm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över</a:t>
            </a:r>
            <a:r>
              <a:rPr sz="1000" b="1" spc="-10" dirty="0">
                <a:latin typeface="Arial"/>
                <a:cs typeface="Arial"/>
              </a:rPr>
              <a:t> elementet.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Värm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inte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mer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korv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än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nödvändigt,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det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tar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bara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ca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5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min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att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värma.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OBS!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Inga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varor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lämnas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ut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utan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betalning,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gäller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alla.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8300" y="3903726"/>
            <a:ext cx="9598660" cy="11022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Efter</a:t>
            </a:r>
            <a:r>
              <a:rPr sz="10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sista</a:t>
            </a:r>
            <a:r>
              <a:rPr sz="10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träning</a:t>
            </a:r>
            <a:r>
              <a:rPr sz="1000" b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0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eller</a:t>
            </a:r>
            <a:r>
              <a:rPr sz="10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0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match</a:t>
            </a:r>
            <a:endParaRPr sz="1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Grovsopa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samt</a:t>
            </a:r>
            <a:r>
              <a:rPr sz="1000" b="1" spc="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töm</a:t>
            </a:r>
            <a:r>
              <a:rPr sz="1000" b="1" spc="-10" dirty="0">
                <a:latin typeface="Arial"/>
                <a:cs typeface="Arial"/>
              </a:rPr>
              <a:t> papperskorgar </a:t>
            </a:r>
            <a:r>
              <a:rPr sz="1000" b="1" dirty="0">
                <a:latin typeface="Arial"/>
                <a:cs typeface="Arial"/>
              </a:rPr>
              <a:t>i</a:t>
            </a:r>
            <a:r>
              <a:rPr sz="1000" b="1" spc="-10" dirty="0">
                <a:latin typeface="Arial"/>
                <a:cs typeface="Arial"/>
              </a:rPr>
              <a:t> omklädningsrummen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(ej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2,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3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lang="sv-SE" sz="1000" b="1" spc="-5" dirty="0">
                <a:latin typeface="Arial"/>
                <a:cs typeface="Arial"/>
              </a:rPr>
              <a:t>9</a:t>
            </a:r>
            <a:r>
              <a:rPr sz="1000" b="1" dirty="0">
                <a:latin typeface="Arial"/>
                <a:cs typeface="Arial"/>
              </a:rPr>
              <a:t>)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allmänna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toaletter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</a:t>
            </a:r>
            <a:r>
              <a:rPr sz="1000" b="1" spc="-10" dirty="0">
                <a:latin typeface="Arial"/>
                <a:cs typeface="Arial"/>
              </a:rPr>
              <a:t> kioskbyggnaden</a:t>
            </a:r>
            <a:r>
              <a:rPr sz="1000" b="1" dirty="0">
                <a:latin typeface="Arial"/>
                <a:cs typeface="Arial"/>
              </a:rPr>
              <a:t> och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på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gaveln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till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omklädningsbyggnaden.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Fäll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ner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persiennen </a:t>
            </a:r>
            <a:r>
              <a:rPr sz="1000" b="1" dirty="0">
                <a:latin typeface="Arial"/>
                <a:cs typeface="Arial"/>
              </a:rPr>
              <a:t>till </a:t>
            </a:r>
            <a:r>
              <a:rPr sz="1000" b="1" spc="-10" dirty="0" err="1">
                <a:latin typeface="Arial"/>
                <a:cs typeface="Arial"/>
              </a:rPr>
              <a:t>fönstret</a:t>
            </a:r>
            <a:r>
              <a:rPr lang="sv-SE" sz="1000" b="1" spc="-10" dirty="0">
                <a:latin typeface="Arial"/>
                <a:cs typeface="Arial"/>
              </a:rPr>
              <a:t> samt jalusin och lås grinden</a:t>
            </a:r>
            <a:r>
              <a:rPr sz="1000" b="1" spc="-10" dirty="0"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Diska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kaffekanna,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termos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korvkokningskärl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städa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upp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kiosken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våt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torka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golvet.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Efter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matcher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på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H1</a:t>
            </a:r>
            <a:r>
              <a:rPr lang="sv-SE" sz="1000" b="1" spc="-15" dirty="0">
                <a:latin typeface="Arial"/>
                <a:cs typeface="Arial"/>
              </a:rPr>
              <a:t>, </a:t>
            </a:r>
            <a:r>
              <a:rPr sz="1000" b="1" dirty="0">
                <a:latin typeface="Arial"/>
                <a:cs typeface="Arial"/>
              </a:rPr>
              <a:t>H2</a:t>
            </a:r>
            <a:r>
              <a:rPr lang="sv-SE" sz="1000" b="1" dirty="0">
                <a:latin typeface="Arial"/>
                <a:cs typeface="Arial"/>
              </a:rPr>
              <a:t> och H5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ta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in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hörnflaggor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ställ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dessa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omklädningsbyggnaden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längst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ner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korridoren.</a:t>
            </a:r>
            <a:endParaRPr sz="1000" dirty="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Arial"/>
                <a:cs typeface="Arial"/>
              </a:rPr>
              <a:t>Gå</a:t>
            </a:r>
            <a:r>
              <a:rPr sz="1000" b="1" spc="-4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igenom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alla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rum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se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till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att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allt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är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släckt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att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alla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fönster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och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dörrar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är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-10" dirty="0" err="1">
                <a:latin typeface="Arial"/>
                <a:cs typeface="Arial"/>
              </a:rPr>
              <a:t>låsta</a:t>
            </a:r>
            <a:r>
              <a:rPr sz="1000" b="1" spc="-10" dirty="0">
                <a:latin typeface="Arial"/>
                <a:cs typeface="Arial"/>
              </a:rPr>
              <a:t>.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14928" y="5732779"/>
            <a:ext cx="5995672" cy="6585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400" b="1" dirty="0">
                <a:latin typeface="Arial"/>
                <a:cs typeface="Arial"/>
              </a:rPr>
              <a:t>Vid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 err="1">
                <a:latin typeface="Arial"/>
                <a:cs typeface="Arial"/>
              </a:rPr>
              <a:t>frågor</a:t>
            </a:r>
            <a:r>
              <a:rPr lang="sv-SE" sz="1400" b="1" spc="-30" dirty="0">
                <a:latin typeface="Arial"/>
                <a:cs typeface="Arial"/>
              </a:rPr>
              <a:t>, </a:t>
            </a:r>
            <a:r>
              <a:rPr lang="sv-SE" sz="1400" b="1" spc="-35" dirty="0">
                <a:latin typeface="Arial"/>
                <a:cs typeface="Arial"/>
              </a:rPr>
              <a:t>synpunkter eller om något behöver fyllas på ta då kontakt med klubbens ansvariga för Vaktmästeriet/ kioskansvarig  </a:t>
            </a:r>
            <a:r>
              <a:rPr sz="1400" b="1" dirty="0">
                <a:latin typeface="Arial"/>
                <a:cs typeface="Arial"/>
              </a:rPr>
              <a:t>på: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lang="sv-SE" sz="1400" b="1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</a:rPr>
              <a:t>helgurd.hajo@skiljebosk.nu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Arbetsuppgifter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747</Words>
  <Application>Microsoft Office PowerPoint</Application>
  <PresentationFormat>Bredbild</PresentationFormat>
  <Paragraphs>61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8" baseType="lpstr">
      <vt:lpstr>Arial</vt:lpstr>
      <vt:lpstr>Arial MT</vt:lpstr>
      <vt:lpstr>Calibri</vt:lpstr>
      <vt:lpstr>Times New Roman</vt:lpstr>
      <vt:lpstr>Office Theme</vt:lpstr>
      <vt:lpstr>Vaktmästeriet/Kiosk på Hamre IP </vt:lpstr>
      <vt:lpstr>Nycklar och omklädningsrum</vt:lpstr>
      <vt:lpstr>Arbetsuppgifter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Lars Kjellstrand</dc:creator>
  <cp:lastModifiedBy>Lars Kjellstrand</cp:lastModifiedBy>
  <cp:revision>1</cp:revision>
  <dcterms:created xsi:type="dcterms:W3CDTF">2025-11-10T09:42:51Z</dcterms:created>
  <dcterms:modified xsi:type="dcterms:W3CDTF">2025-11-10T10:20:54Z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2022-12-08T00:00:00Z</vt:filetime>
  </property>
  <property fmtid="{D5CDD505-2E9C-101B-9397-08002B2CF9AE}" pid="3" name="Creator">
    <vt:lpwstr>Microsoft® PowerPoint® för Microsoft 365</vt:lpwstr>
  </property>
  <property fmtid="{D5CDD505-2E9C-101B-9397-08002B2CF9AE}" pid="4" name="LastSaved">
    <vt:filetime>2025-11-10T00:00:00Z</vt:filetime>
  </property>
  <property fmtid="{D5CDD505-2E9C-101B-9397-08002B2CF9AE}" pid="5" name="Producer">
    <vt:lpwstr>Microsoft® PowerPoint® för Microsoft 365</vt:lpwstr>
  </property>
</Properties>
</file>