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51" r:id="rId1"/>
  </p:sldMasterIdLst>
  <p:notesMasterIdLst>
    <p:notesMasterId r:id="rId23"/>
  </p:notesMasterIdLst>
  <p:sldIdLst>
    <p:sldId id="324" r:id="rId2"/>
    <p:sldId id="323" r:id="rId3"/>
    <p:sldId id="325" r:id="rId4"/>
    <p:sldId id="326" r:id="rId5"/>
    <p:sldId id="327" r:id="rId6"/>
    <p:sldId id="328" r:id="rId7"/>
    <p:sldId id="329" r:id="rId8"/>
    <p:sldId id="330" r:id="rId9"/>
    <p:sldId id="331" r:id="rId10"/>
    <p:sldId id="321" r:id="rId11"/>
    <p:sldId id="322" r:id="rId12"/>
    <p:sldId id="313" r:id="rId13"/>
    <p:sldId id="337" r:id="rId14"/>
    <p:sldId id="338" r:id="rId15"/>
    <p:sldId id="347" r:id="rId16"/>
    <p:sldId id="342" r:id="rId17"/>
    <p:sldId id="334" r:id="rId18"/>
    <p:sldId id="348" r:id="rId19"/>
    <p:sldId id="344" r:id="rId20"/>
    <p:sldId id="335" r:id="rId21"/>
    <p:sldId id="336" r:id="rId22"/>
  </p:sldIdLst>
  <p:sldSz cx="9144000" cy="6858000" type="screen4x3"/>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3A1ED9-B45C-4D26-8F40-437D531DD00C}" v="6" dt="2024-04-14T12:28:39.092"/>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50" d="100"/>
          <a:sy n="150" d="100"/>
        </p:scale>
        <p:origin x="4632" y="13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lf Hellstrom" userId="c14042ae4de7f1f1" providerId="LiveId" clId="{F93A1ED9-B45C-4D26-8F40-437D531DD00C}"/>
    <pc:docChg chg="undo custSel addSld delSld modSld">
      <pc:chgData name="Ulf Hellstrom" userId="c14042ae4de7f1f1" providerId="LiveId" clId="{F93A1ED9-B45C-4D26-8F40-437D531DD00C}" dt="2024-04-14T13:36:58.410" v="1524" actId="20577"/>
      <pc:docMkLst>
        <pc:docMk/>
      </pc:docMkLst>
      <pc:sldChg chg="del">
        <pc:chgData name="Ulf Hellstrom" userId="c14042ae4de7f1f1" providerId="LiveId" clId="{F93A1ED9-B45C-4D26-8F40-437D531DD00C}" dt="2024-04-14T09:05:33.769" v="678" actId="47"/>
        <pc:sldMkLst>
          <pc:docMk/>
          <pc:sldMk cId="3772384392" sldId="320"/>
        </pc:sldMkLst>
      </pc:sldChg>
      <pc:sldChg chg="modSp mod">
        <pc:chgData name="Ulf Hellstrom" userId="c14042ae4de7f1f1" providerId="LiveId" clId="{F93A1ED9-B45C-4D26-8F40-437D531DD00C}" dt="2024-04-14T08:54:23.972" v="9" actId="20577"/>
        <pc:sldMkLst>
          <pc:docMk/>
          <pc:sldMk cId="4096659538" sldId="323"/>
        </pc:sldMkLst>
        <pc:spChg chg="mod">
          <ac:chgData name="Ulf Hellstrom" userId="c14042ae4de7f1f1" providerId="LiveId" clId="{F93A1ED9-B45C-4D26-8F40-437D531DD00C}" dt="2024-04-14T08:54:23.972" v="9" actId="20577"/>
          <ac:spMkLst>
            <pc:docMk/>
            <pc:sldMk cId="4096659538" sldId="323"/>
            <ac:spMk id="4" creationId="{00000000-0000-0000-0000-000000000000}"/>
          </ac:spMkLst>
        </pc:spChg>
      </pc:sldChg>
      <pc:sldChg chg="modSp mod">
        <pc:chgData name="Ulf Hellstrom" userId="c14042ae4de7f1f1" providerId="LiveId" clId="{F93A1ED9-B45C-4D26-8F40-437D531DD00C}" dt="2024-04-14T08:53:57.872" v="3" actId="20577"/>
        <pc:sldMkLst>
          <pc:docMk/>
          <pc:sldMk cId="1746934768" sldId="324"/>
        </pc:sldMkLst>
        <pc:spChg chg="mod">
          <ac:chgData name="Ulf Hellstrom" userId="c14042ae4de7f1f1" providerId="LiveId" clId="{F93A1ED9-B45C-4D26-8F40-437D531DD00C}" dt="2024-04-14T08:53:57.872" v="3" actId="20577"/>
          <ac:spMkLst>
            <pc:docMk/>
            <pc:sldMk cId="1746934768" sldId="324"/>
            <ac:spMk id="4" creationId="{00000000-0000-0000-0000-000000000000}"/>
          </ac:spMkLst>
        </pc:spChg>
      </pc:sldChg>
      <pc:sldChg chg="delSp modSp mod">
        <pc:chgData name="Ulf Hellstrom" userId="c14042ae4de7f1f1" providerId="LiveId" clId="{F93A1ED9-B45C-4D26-8F40-437D531DD00C}" dt="2024-04-14T09:20:35.753" v="1334" actId="113"/>
        <pc:sldMkLst>
          <pc:docMk/>
          <pc:sldMk cId="1841296589" sldId="325"/>
        </pc:sldMkLst>
        <pc:spChg chg="mod">
          <ac:chgData name="Ulf Hellstrom" userId="c14042ae4de7f1f1" providerId="LiveId" clId="{F93A1ED9-B45C-4D26-8F40-437D531DD00C}" dt="2024-04-14T08:54:19.621" v="8" actId="20577"/>
          <ac:spMkLst>
            <pc:docMk/>
            <pc:sldMk cId="1841296589" sldId="325"/>
            <ac:spMk id="2" creationId="{00000000-0000-0000-0000-000000000000}"/>
          </ac:spMkLst>
        </pc:spChg>
        <pc:spChg chg="mod">
          <ac:chgData name="Ulf Hellstrom" userId="c14042ae4de7f1f1" providerId="LiveId" clId="{F93A1ED9-B45C-4D26-8F40-437D531DD00C}" dt="2024-04-14T09:20:35.753" v="1334" actId="113"/>
          <ac:spMkLst>
            <pc:docMk/>
            <pc:sldMk cId="1841296589" sldId="325"/>
            <ac:spMk id="3" creationId="{00000000-0000-0000-0000-000000000000}"/>
          </ac:spMkLst>
        </pc:spChg>
        <pc:spChg chg="del">
          <ac:chgData name="Ulf Hellstrom" userId="c14042ae4de7f1f1" providerId="LiveId" clId="{F93A1ED9-B45C-4D26-8F40-437D531DD00C}" dt="2024-04-14T09:00:36.893" v="632" actId="478"/>
          <ac:spMkLst>
            <pc:docMk/>
            <pc:sldMk cId="1841296589" sldId="325"/>
            <ac:spMk id="4" creationId="{00000000-0000-0000-0000-000000000000}"/>
          </ac:spMkLst>
        </pc:spChg>
      </pc:sldChg>
      <pc:sldChg chg="delSp modSp mod">
        <pc:chgData name="Ulf Hellstrom" userId="c14042ae4de7f1f1" providerId="LiveId" clId="{F93A1ED9-B45C-4D26-8F40-437D531DD00C}" dt="2024-04-14T13:36:58.410" v="1524" actId="20577"/>
        <pc:sldMkLst>
          <pc:docMk/>
          <pc:sldMk cId="3300492093" sldId="326"/>
        </pc:sldMkLst>
        <pc:spChg chg="mod">
          <ac:chgData name="Ulf Hellstrom" userId="c14042ae4de7f1f1" providerId="LiveId" clId="{F93A1ED9-B45C-4D26-8F40-437D531DD00C}" dt="2024-04-14T13:36:58.410" v="1524" actId="20577"/>
          <ac:spMkLst>
            <pc:docMk/>
            <pc:sldMk cId="3300492093" sldId="326"/>
            <ac:spMk id="3" creationId="{00000000-0000-0000-0000-000000000000}"/>
          </ac:spMkLst>
        </pc:spChg>
        <pc:spChg chg="del">
          <ac:chgData name="Ulf Hellstrom" userId="c14042ae4de7f1f1" providerId="LiveId" clId="{F93A1ED9-B45C-4D26-8F40-437D531DD00C}" dt="2024-04-14T09:02:53.958" v="661" actId="478"/>
          <ac:spMkLst>
            <pc:docMk/>
            <pc:sldMk cId="3300492093" sldId="326"/>
            <ac:spMk id="4" creationId="{00000000-0000-0000-0000-000000000000}"/>
          </ac:spMkLst>
        </pc:spChg>
      </pc:sldChg>
      <pc:sldChg chg="addSp delSp modSp mod addAnim delAnim">
        <pc:chgData name="Ulf Hellstrom" userId="c14042ae4de7f1f1" providerId="LiveId" clId="{F93A1ED9-B45C-4D26-8F40-437D531DD00C}" dt="2024-04-14T09:04:55.417" v="677" actId="14100"/>
        <pc:sldMkLst>
          <pc:docMk/>
          <pc:sldMk cId="329602289" sldId="327"/>
        </pc:sldMkLst>
        <pc:spChg chg="mod">
          <ac:chgData name="Ulf Hellstrom" userId="c14042ae4de7f1f1" providerId="LiveId" clId="{F93A1ED9-B45C-4D26-8F40-437D531DD00C}" dt="2024-04-14T09:04:47.127" v="675" actId="26606"/>
          <ac:spMkLst>
            <pc:docMk/>
            <pc:sldMk cId="329602289" sldId="327"/>
            <ac:spMk id="2" creationId="{00000000-0000-0000-0000-000000000000}"/>
          </ac:spMkLst>
        </pc:spChg>
        <pc:spChg chg="mod ord">
          <ac:chgData name="Ulf Hellstrom" userId="c14042ae4de7f1f1" providerId="LiveId" clId="{F93A1ED9-B45C-4D26-8F40-437D531DD00C}" dt="2024-04-14T09:04:47.127" v="675" actId="26606"/>
          <ac:spMkLst>
            <pc:docMk/>
            <pc:sldMk cId="329602289" sldId="327"/>
            <ac:spMk id="13" creationId="{0343B990-E0EE-4031-B3DD-2A43BCA4B00D}"/>
          </ac:spMkLst>
        </pc:spChg>
        <pc:spChg chg="add del">
          <ac:chgData name="Ulf Hellstrom" userId="c14042ae4de7f1f1" providerId="LiveId" clId="{F93A1ED9-B45C-4D26-8F40-437D531DD00C}" dt="2024-04-14T09:04:47.127" v="675" actId="26606"/>
          <ac:spMkLst>
            <pc:docMk/>
            <pc:sldMk cId="329602289" sldId="327"/>
            <ac:spMk id="18" creationId="{7B1AB9FE-36F5-4FD1-9850-DB5C5AD4828F}"/>
          </ac:spMkLst>
        </pc:spChg>
        <pc:spChg chg="add del">
          <ac:chgData name="Ulf Hellstrom" userId="c14042ae4de7f1f1" providerId="LiveId" clId="{F93A1ED9-B45C-4D26-8F40-437D531DD00C}" dt="2024-04-14T09:04:47.127" v="675" actId="26606"/>
          <ac:spMkLst>
            <pc:docMk/>
            <pc:sldMk cId="329602289" sldId="327"/>
            <ac:spMk id="20" creationId="{F489C2E0-4895-4B72-85EA-7EE9FAFFDC7E}"/>
          </ac:spMkLst>
        </pc:spChg>
        <pc:spChg chg="add">
          <ac:chgData name="Ulf Hellstrom" userId="c14042ae4de7f1f1" providerId="LiveId" clId="{F93A1ED9-B45C-4D26-8F40-437D531DD00C}" dt="2024-04-14T09:04:47.127" v="675" actId="26606"/>
          <ac:spMkLst>
            <pc:docMk/>
            <pc:sldMk cId="329602289" sldId="327"/>
            <ac:spMk id="25" creationId="{5E395AE0-8789-FAD6-A987-32E65C185100}"/>
          </ac:spMkLst>
        </pc:spChg>
        <pc:picChg chg="add mod ord">
          <ac:chgData name="Ulf Hellstrom" userId="c14042ae4de7f1f1" providerId="LiveId" clId="{F93A1ED9-B45C-4D26-8F40-437D531DD00C}" dt="2024-04-14T09:04:55.417" v="677" actId="14100"/>
          <ac:picMkLst>
            <pc:docMk/>
            <pc:sldMk cId="329602289" sldId="327"/>
            <ac:picMk id="4" creationId="{C22DC97D-4E39-7A26-3D41-B7985B79EFD5}"/>
          </ac:picMkLst>
        </pc:picChg>
        <pc:picChg chg="ord">
          <ac:chgData name="Ulf Hellstrom" userId="c14042ae4de7f1f1" providerId="LiveId" clId="{F93A1ED9-B45C-4D26-8F40-437D531DD00C}" dt="2024-04-14T09:04:35.653" v="674" actId="26606"/>
          <ac:picMkLst>
            <pc:docMk/>
            <pc:sldMk cId="329602289" sldId="327"/>
            <ac:picMk id="5" creationId="{00000000-0000-0000-0000-000000000000}"/>
          </ac:picMkLst>
        </pc:picChg>
        <pc:picChg chg="del">
          <ac:chgData name="Ulf Hellstrom" userId="c14042ae4de7f1f1" providerId="LiveId" clId="{F93A1ED9-B45C-4D26-8F40-437D531DD00C}" dt="2024-04-14T09:03:26.890" v="666" actId="478"/>
          <ac:picMkLst>
            <pc:docMk/>
            <pc:sldMk cId="329602289" sldId="327"/>
            <ac:picMk id="6" creationId="{2A2F6B65-4952-9832-5053-CE1A31E741D1}"/>
          </ac:picMkLst>
        </pc:picChg>
        <pc:picChg chg="del">
          <ac:chgData name="Ulf Hellstrom" userId="c14042ae4de7f1f1" providerId="LiveId" clId="{F93A1ED9-B45C-4D26-8F40-437D531DD00C}" dt="2024-04-14T09:03:28.967" v="667" actId="478"/>
          <ac:picMkLst>
            <pc:docMk/>
            <pc:sldMk cId="329602289" sldId="327"/>
            <ac:picMk id="8" creationId="{6B1A3F02-7834-37E6-49DE-0C06C0CE05C6}"/>
          </ac:picMkLst>
        </pc:picChg>
        <pc:picChg chg="del">
          <ac:chgData name="Ulf Hellstrom" userId="c14042ae4de7f1f1" providerId="LiveId" clId="{F93A1ED9-B45C-4D26-8F40-437D531DD00C}" dt="2024-04-14T09:03:24.899" v="665" actId="478"/>
          <ac:picMkLst>
            <pc:docMk/>
            <pc:sldMk cId="329602289" sldId="327"/>
            <ac:picMk id="14" creationId="{F514806D-CB15-4857-C191-9CAAEC46973D}"/>
          </ac:picMkLst>
        </pc:picChg>
        <pc:cxnChg chg="add">
          <ac:chgData name="Ulf Hellstrom" userId="c14042ae4de7f1f1" providerId="LiveId" clId="{F93A1ED9-B45C-4D26-8F40-437D531DD00C}" dt="2024-04-14T09:04:47.127" v="675" actId="26606"/>
          <ac:cxnSpMkLst>
            <pc:docMk/>
            <pc:sldMk cId="329602289" sldId="327"/>
            <ac:cxnSpMk id="27" creationId="{7667AA61-5C27-F30F-D229-06CBE5709F33}"/>
          </ac:cxnSpMkLst>
        </pc:cxnChg>
      </pc:sldChg>
      <pc:sldChg chg="modSp mod">
        <pc:chgData name="Ulf Hellstrom" userId="c14042ae4de7f1f1" providerId="LiveId" clId="{F93A1ED9-B45C-4D26-8F40-437D531DD00C}" dt="2024-04-14T09:17:40.727" v="1166" actId="27636"/>
        <pc:sldMkLst>
          <pc:docMk/>
          <pc:sldMk cId="245930303" sldId="334"/>
        </pc:sldMkLst>
        <pc:spChg chg="mod">
          <ac:chgData name="Ulf Hellstrom" userId="c14042ae4de7f1f1" providerId="LiveId" clId="{F93A1ED9-B45C-4D26-8F40-437D531DD00C}" dt="2024-04-14T09:17:40.727" v="1166" actId="27636"/>
          <ac:spMkLst>
            <pc:docMk/>
            <pc:sldMk cId="245930303" sldId="334"/>
            <ac:spMk id="3" creationId="{00000000-0000-0000-0000-000000000000}"/>
          </ac:spMkLst>
        </pc:spChg>
      </pc:sldChg>
      <pc:sldChg chg="modSp mod">
        <pc:chgData name="Ulf Hellstrom" userId="c14042ae4de7f1f1" providerId="LiveId" clId="{F93A1ED9-B45C-4D26-8F40-437D531DD00C}" dt="2024-04-14T09:21:58.119" v="1359" actId="20577"/>
        <pc:sldMkLst>
          <pc:docMk/>
          <pc:sldMk cId="1570702625" sldId="335"/>
        </pc:sldMkLst>
        <pc:spChg chg="mod">
          <ac:chgData name="Ulf Hellstrom" userId="c14042ae4de7f1f1" providerId="LiveId" clId="{F93A1ED9-B45C-4D26-8F40-437D531DD00C}" dt="2024-04-14T09:21:58.119" v="1359" actId="20577"/>
          <ac:spMkLst>
            <pc:docMk/>
            <pc:sldMk cId="1570702625" sldId="335"/>
            <ac:spMk id="3" creationId="{00000000-0000-0000-0000-000000000000}"/>
          </ac:spMkLst>
        </pc:spChg>
      </pc:sldChg>
      <pc:sldChg chg="modSp mod">
        <pc:chgData name="Ulf Hellstrom" userId="c14042ae4de7f1f1" providerId="LiveId" clId="{F93A1ED9-B45C-4D26-8F40-437D531DD00C}" dt="2024-04-14T09:19:33.928" v="1280" actId="20577"/>
        <pc:sldMkLst>
          <pc:docMk/>
          <pc:sldMk cId="3825895527" sldId="336"/>
        </pc:sldMkLst>
        <pc:spChg chg="mod">
          <ac:chgData name="Ulf Hellstrom" userId="c14042ae4de7f1f1" providerId="LiveId" clId="{F93A1ED9-B45C-4D26-8F40-437D531DD00C}" dt="2024-04-14T09:19:33.928" v="1280" actId="20577"/>
          <ac:spMkLst>
            <pc:docMk/>
            <pc:sldMk cId="3825895527" sldId="336"/>
            <ac:spMk id="3" creationId="{00000000-0000-0000-0000-000000000000}"/>
          </ac:spMkLst>
        </pc:spChg>
      </pc:sldChg>
      <pc:sldChg chg="delSp modSp mod">
        <pc:chgData name="Ulf Hellstrom" userId="c14042ae4de7f1f1" providerId="LiveId" clId="{F93A1ED9-B45C-4D26-8F40-437D531DD00C}" dt="2024-04-14T12:45:26.164" v="1436" actId="20577"/>
        <pc:sldMkLst>
          <pc:docMk/>
          <pc:sldMk cId="3756641048" sldId="337"/>
        </pc:sldMkLst>
        <pc:spChg chg="mod">
          <ac:chgData name="Ulf Hellstrom" userId="c14042ae4de7f1f1" providerId="LiveId" clId="{F93A1ED9-B45C-4D26-8F40-437D531DD00C}" dt="2024-04-14T09:05:43.178" v="682" actId="20577"/>
          <ac:spMkLst>
            <pc:docMk/>
            <pc:sldMk cId="3756641048" sldId="337"/>
            <ac:spMk id="2" creationId="{00000000-0000-0000-0000-000000000000}"/>
          </ac:spMkLst>
        </pc:spChg>
        <pc:spChg chg="mod">
          <ac:chgData name="Ulf Hellstrom" userId="c14042ae4de7f1f1" providerId="LiveId" clId="{F93A1ED9-B45C-4D26-8F40-437D531DD00C}" dt="2024-04-14T12:45:26.164" v="1436" actId="20577"/>
          <ac:spMkLst>
            <pc:docMk/>
            <pc:sldMk cId="3756641048" sldId="337"/>
            <ac:spMk id="3" creationId="{00000000-0000-0000-0000-000000000000}"/>
          </ac:spMkLst>
        </pc:spChg>
        <pc:spChg chg="del">
          <ac:chgData name="Ulf Hellstrom" userId="c14042ae4de7f1f1" providerId="LiveId" clId="{F93A1ED9-B45C-4D26-8F40-437D531DD00C}" dt="2024-04-14T09:09:01.759" v="905" actId="478"/>
          <ac:spMkLst>
            <pc:docMk/>
            <pc:sldMk cId="3756641048" sldId="337"/>
            <ac:spMk id="4" creationId="{00000000-0000-0000-0000-000000000000}"/>
          </ac:spMkLst>
        </pc:spChg>
      </pc:sldChg>
      <pc:sldChg chg="addSp delSp modSp mod">
        <pc:chgData name="Ulf Hellstrom" userId="c14042ae4de7f1f1" providerId="LiveId" clId="{F93A1ED9-B45C-4D26-8F40-437D531DD00C}" dt="2024-04-14T12:28:31.750" v="1370" actId="21"/>
        <pc:sldMkLst>
          <pc:docMk/>
          <pc:sldMk cId="3541190259" sldId="338"/>
        </pc:sldMkLst>
        <pc:spChg chg="mod">
          <ac:chgData name="Ulf Hellstrom" userId="c14042ae4de7f1f1" providerId="LiveId" clId="{F93A1ED9-B45C-4D26-8F40-437D531DD00C}" dt="2024-04-14T12:28:04.241" v="1363" actId="20577"/>
          <ac:spMkLst>
            <pc:docMk/>
            <pc:sldMk cId="3541190259" sldId="338"/>
            <ac:spMk id="2" creationId="{00000000-0000-0000-0000-000000000000}"/>
          </ac:spMkLst>
        </pc:spChg>
        <pc:spChg chg="add mod">
          <ac:chgData name="Ulf Hellstrom" userId="c14042ae4de7f1f1" providerId="LiveId" clId="{F93A1ED9-B45C-4D26-8F40-437D531DD00C}" dt="2024-04-14T12:28:23.407" v="1366" actId="1076"/>
          <ac:spMkLst>
            <pc:docMk/>
            <pc:sldMk cId="3541190259" sldId="338"/>
            <ac:spMk id="3" creationId="{B3046C91-FC94-AA1E-97C3-8CAC1B05296C}"/>
          </ac:spMkLst>
        </pc:spChg>
        <pc:spChg chg="add mod">
          <ac:chgData name="Ulf Hellstrom" userId="c14042ae4de7f1f1" providerId="LiveId" clId="{F93A1ED9-B45C-4D26-8F40-437D531DD00C}" dt="2024-04-14T12:28:28.525" v="1368" actId="1076"/>
          <ac:spMkLst>
            <pc:docMk/>
            <pc:sldMk cId="3541190259" sldId="338"/>
            <ac:spMk id="4" creationId="{4AC8CA1D-2ED9-E6C4-8C75-C960BF33F46B}"/>
          </ac:spMkLst>
        </pc:spChg>
        <pc:spChg chg="add del mod">
          <ac:chgData name="Ulf Hellstrom" userId="c14042ae4de7f1f1" providerId="LiveId" clId="{F93A1ED9-B45C-4D26-8F40-437D531DD00C}" dt="2024-04-14T12:28:31.750" v="1370" actId="21"/>
          <ac:spMkLst>
            <pc:docMk/>
            <pc:sldMk cId="3541190259" sldId="338"/>
            <ac:spMk id="7" creationId="{7E9F266E-6F27-5AC3-02A9-4C4C196378A9}"/>
          </ac:spMkLst>
        </pc:spChg>
        <pc:picChg chg="del">
          <ac:chgData name="Ulf Hellstrom" userId="c14042ae4de7f1f1" providerId="LiveId" clId="{F93A1ED9-B45C-4D26-8F40-437D531DD00C}" dt="2024-04-14T09:10:04.677" v="964" actId="478"/>
          <ac:picMkLst>
            <pc:docMk/>
            <pc:sldMk cId="3541190259" sldId="338"/>
            <ac:picMk id="4" creationId="{68E3D2D9-63E1-E8DD-2641-A9DB240EE554}"/>
          </ac:picMkLst>
        </pc:picChg>
        <pc:picChg chg="add mod">
          <ac:chgData name="Ulf Hellstrom" userId="c14042ae4de7f1f1" providerId="LiveId" clId="{F93A1ED9-B45C-4D26-8F40-437D531DD00C}" dt="2024-04-14T09:10:37.519" v="967" actId="1076"/>
          <ac:picMkLst>
            <pc:docMk/>
            <pc:sldMk cId="3541190259" sldId="338"/>
            <ac:picMk id="6" creationId="{73180B3D-A379-11A7-46A1-F52570E746CB}"/>
          </ac:picMkLst>
        </pc:picChg>
      </pc:sldChg>
      <pc:sldChg chg="del">
        <pc:chgData name="Ulf Hellstrom" userId="c14042ae4de7f1f1" providerId="LiveId" clId="{F93A1ED9-B45C-4D26-8F40-437D531DD00C}" dt="2024-04-14T09:11:32.622" v="972" actId="47"/>
        <pc:sldMkLst>
          <pc:docMk/>
          <pc:sldMk cId="4233212449" sldId="339"/>
        </pc:sldMkLst>
      </pc:sldChg>
      <pc:sldChg chg="del">
        <pc:chgData name="Ulf Hellstrom" userId="c14042ae4de7f1f1" providerId="LiveId" clId="{F93A1ED9-B45C-4D26-8F40-437D531DD00C}" dt="2024-04-14T09:11:33.729" v="973" actId="47"/>
        <pc:sldMkLst>
          <pc:docMk/>
          <pc:sldMk cId="3230305616" sldId="340"/>
        </pc:sldMkLst>
      </pc:sldChg>
      <pc:sldChg chg="del">
        <pc:chgData name="Ulf Hellstrom" userId="c14042ae4de7f1f1" providerId="LiveId" clId="{F93A1ED9-B45C-4D26-8F40-437D531DD00C}" dt="2024-04-14T09:11:34.658" v="974" actId="47"/>
        <pc:sldMkLst>
          <pc:docMk/>
          <pc:sldMk cId="443760249" sldId="341"/>
        </pc:sldMkLst>
      </pc:sldChg>
      <pc:sldChg chg="addSp delSp modSp mod">
        <pc:chgData name="Ulf Hellstrom" userId="c14042ae4de7f1f1" providerId="LiveId" clId="{F93A1ED9-B45C-4D26-8F40-437D531DD00C}" dt="2024-04-14T09:13:22.074" v="991" actId="1076"/>
        <pc:sldMkLst>
          <pc:docMk/>
          <pc:sldMk cId="1955531081" sldId="342"/>
        </pc:sldMkLst>
        <pc:spChg chg="mod">
          <ac:chgData name="Ulf Hellstrom" userId="c14042ae4de7f1f1" providerId="LiveId" clId="{F93A1ED9-B45C-4D26-8F40-437D531DD00C}" dt="2024-04-14T09:12:30.609" v="982" actId="20577"/>
          <ac:spMkLst>
            <pc:docMk/>
            <pc:sldMk cId="1955531081" sldId="342"/>
            <ac:spMk id="2" creationId="{BCF795D8-357F-4396-8157-905F5D2E2DBF}"/>
          </ac:spMkLst>
        </pc:spChg>
        <pc:picChg chg="add mod">
          <ac:chgData name="Ulf Hellstrom" userId="c14042ae4de7f1f1" providerId="LiveId" clId="{F93A1ED9-B45C-4D26-8F40-437D531DD00C}" dt="2024-04-14T09:13:22.074" v="991" actId="1076"/>
          <ac:picMkLst>
            <pc:docMk/>
            <pc:sldMk cId="1955531081" sldId="342"/>
            <ac:picMk id="4" creationId="{FD6F9BC2-1FD2-09FE-C53B-306792427075}"/>
          </ac:picMkLst>
        </pc:picChg>
        <pc:picChg chg="del">
          <ac:chgData name="Ulf Hellstrom" userId="c14042ae4de7f1f1" providerId="LiveId" clId="{F93A1ED9-B45C-4D26-8F40-437D531DD00C}" dt="2024-04-14T09:12:05.937" v="977" actId="478"/>
          <ac:picMkLst>
            <pc:docMk/>
            <pc:sldMk cId="1955531081" sldId="342"/>
            <ac:picMk id="6" creationId="{A85B0DED-F30E-4B60-BF5A-D5DC02017D5C}"/>
          </ac:picMkLst>
        </pc:picChg>
        <pc:picChg chg="add mod">
          <ac:chgData name="Ulf Hellstrom" userId="c14042ae4de7f1f1" providerId="LiveId" clId="{F93A1ED9-B45C-4D26-8F40-437D531DD00C}" dt="2024-04-14T09:13:07.527" v="989" actId="1076"/>
          <ac:picMkLst>
            <pc:docMk/>
            <pc:sldMk cId="1955531081" sldId="342"/>
            <ac:picMk id="7" creationId="{7BD6202C-57D9-8895-8832-67A741108A9A}"/>
          </ac:picMkLst>
        </pc:picChg>
        <pc:picChg chg="del">
          <ac:chgData name="Ulf Hellstrom" userId="c14042ae4de7f1f1" providerId="LiveId" clId="{F93A1ED9-B45C-4D26-8F40-437D531DD00C}" dt="2024-04-14T09:12:06.524" v="978" actId="478"/>
          <ac:picMkLst>
            <pc:docMk/>
            <pc:sldMk cId="1955531081" sldId="342"/>
            <ac:picMk id="8" creationId="{B15B8748-6741-4D88-9A23-14A871DD68AA}"/>
          </ac:picMkLst>
        </pc:picChg>
      </pc:sldChg>
      <pc:sldChg chg="del">
        <pc:chgData name="Ulf Hellstrom" userId="c14042ae4de7f1f1" providerId="LiveId" clId="{F93A1ED9-B45C-4D26-8F40-437D531DD00C}" dt="2024-04-14T09:11:35.985" v="975" actId="47"/>
        <pc:sldMkLst>
          <pc:docMk/>
          <pc:sldMk cId="787230806" sldId="343"/>
        </pc:sldMkLst>
      </pc:sldChg>
      <pc:sldChg chg="modSp mod">
        <pc:chgData name="Ulf Hellstrom" userId="c14042ae4de7f1f1" providerId="LiveId" clId="{F93A1ED9-B45C-4D26-8F40-437D531DD00C}" dt="2024-04-14T09:18:28.417" v="1173" actId="20577"/>
        <pc:sldMkLst>
          <pc:docMk/>
          <pc:sldMk cId="3730454837" sldId="344"/>
        </pc:sldMkLst>
        <pc:spChg chg="mod">
          <ac:chgData name="Ulf Hellstrom" userId="c14042ae4de7f1f1" providerId="LiveId" clId="{F93A1ED9-B45C-4D26-8F40-437D531DD00C}" dt="2024-04-14T09:18:28.417" v="1173" actId="20577"/>
          <ac:spMkLst>
            <pc:docMk/>
            <pc:sldMk cId="3730454837" sldId="344"/>
            <ac:spMk id="3" creationId="{00000000-0000-0000-0000-000000000000}"/>
          </ac:spMkLst>
        </pc:spChg>
      </pc:sldChg>
      <pc:sldChg chg="del">
        <pc:chgData name="Ulf Hellstrom" userId="c14042ae4de7f1f1" providerId="LiveId" clId="{F93A1ED9-B45C-4D26-8F40-437D531DD00C}" dt="2024-04-14T09:11:37.113" v="976" actId="47"/>
        <pc:sldMkLst>
          <pc:docMk/>
          <pc:sldMk cId="1157822951" sldId="345"/>
        </pc:sldMkLst>
      </pc:sldChg>
      <pc:sldChg chg="modSp add del mod">
        <pc:chgData name="Ulf Hellstrom" userId="c14042ae4de7f1f1" providerId="LiveId" clId="{F93A1ED9-B45C-4D26-8F40-437D531DD00C}" dt="2024-04-14T09:20:14.446" v="1284" actId="47"/>
        <pc:sldMkLst>
          <pc:docMk/>
          <pc:sldMk cId="1704617059" sldId="346"/>
        </pc:sldMkLst>
        <pc:spChg chg="mod">
          <ac:chgData name="Ulf Hellstrom" userId="c14042ae4de7f1f1" providerId="LiveId" clId="{F93A1ED9-B45C-4D26-8F40-437D531DD00C}" dt="2024-04-14T09:20:10.561" v="1283" actId="27636"/>
          <ac:spMkLst>
            <pc:docMk/>
            <pc:sldMk cId="1704617059" sldId="346"/>
            <ac:spMk id="3" creationId="{00000000-0000-0000-0000-000000000000}"/>
          </ac:spMkLst>
        </pc:spChg>
      </pc:sldChg>
      <pc:sldChg chg="addSp delSp modSp add mod">
        <pc:chgData name="Ulf Hellstrom" userId="c14042ae4de7f1f1" providerId="LiveId" clId="{F93A1ED9-B45C-4D26-8F40-437D531DD00C}" dt="2024-04-14T12:28:42.722" v="1374" actId="1076"/>
        <pc:sldMkLst>
          <pc:docMk/>
          <pc:sldMk cId="1651424793" sldId="347"/>
        </pc:sldMkLst>
        <pc:spChg chg="add mod">
          <ac:chgData name="Ulf Hellstrom" userId="c14042ae4de7f1f1" providerId="LiveId" clId="{F93A1ED9-B45C-4D26-8F40-437D531DD00C}" dt="2024-04-14T12:28:42.722" v="1374" actId="1076"/>
          <ac:spMkLst>
            <pc:docMk/>
            <pc:sldMk cId="1651424793" sldId="347"/>
            <ac:spMk id="3" creationId="{22329699-A581-F4C4-EAFB-A98B1A2FBCFC}"/>
          </ac:spMkLst>
        </pc:spChg>
        <pc:spChg chg="add mod">
          <ac:chgData name="Ulf Hellstrom" userId="c14042ae4de7f1f1" providerId="LiveId" clId="{F93A1ED9-B45C-4D26-8F40-437D531DD00C}" dt="2024-04-14T12:28:37.987" v="1372" actId="1076"/>
          <ac:spMkLst>
            <pc:docMk/>
            <pc:sldMk cId="1651424793" sldId="347"/>
            <ac:spMk id="7" creationId="{7E9F266E-6F27-5AC3-02A9-4C4C196378A9}"/>
          </ac:spMkLst>
        </pc:spChg>
        <pc:picChg chg="add mod">
          <ac:chgData name="Ulf Hellstrom" userId="c14042ae4de7f1f1" providerId="LiveId" clId="{F93A1ED9-B45C-4D26-8F40-437D531DD00C}" dt="2024-04-14T09:11:28.517" v="971" actId="1076"/>
          <ac:picMkLst>
            <pc:docMk/>
            <pc:sldMk cId="1651424793" sldId="347"/>
            <ac:picMk id="4" creationId="{AC552435-57C9-9F2F-E1AD-E8B3D7913029}"/>
          </ac:picMkLst>
        </pc:picChg>
        <pc:picChg chg="del">
          <ac:chgData name="Ulf Hellstrom" userId="c14042ae4de7f1f1" providerId="LiveId" clId="{F93A1ED9-B45C-4D26-8F40-437D531DD00C}" dt="2024-04-14T09:10:43.911" v="969" actId="478"/>
          <ac:picMkLst>
            <pc:docMk/>
            <pc:sldMk cId="1651424793" sldId="347"/>
            <ac:picMk id="6" creationId="{73180B3D-A379-11A7-46A1-F52570E746CB}"/>
          </ac:picMkLst>
        </pc:picChg>
      </pc:sldChg>
      <pc:sldChg chg="addSp delSp modSp new mod">
        <pc:chgData name="Ulf Hellstrom" userId="c14042ae4de7f1f1" providerId="LiveId" clId="{F93A1ED9-B45C-4D26-8F40-437D531DD00C}" dt="2024-04-14T09:14:24.720" v="999" actId="478"/>
        <pc:sldMkLst>
          <pc:docMk/>
          <pc:sldMk cId="4161749349" sldId="348"/>
        </pc:sldMkLst>
        <pc:spChg chg="del">
          <ac:chgData name="Ulf Hellstrom" userId="c14042ae4de7f1f1" providerId="LiveId" clId="{F93A1ED9-B45C-4D26-8F40-437D531DD00C}" dt="2024-04-14T09:14:13.349" v="997" actId="478"/>
          <ac:spMkLst>
            <pc:docMk/>
            <pc:sldMk cId="4161749349" sldId="348"/>
            <ac:spMk id="2" creationId="{CFBC8889-B1C7-C1BF-94D6-0C99C4CA9433}"/>
          </ac:spMkLst>
        </pc:spChg>
        <pc:spChg chg="del">
          <ac:chgData name="Ulf Hellstrom" userId="c14042ae4de7f1f1" providerId="LiveId" clId="{F93A1ED9-B45C-4D26-8F40-437D531DD00C}" dt="2024-04-14T09:14:05.039" v="993" actId="478"/>
          <ac:spMkLst>
            <pc:docMk/>
            <pc:sldMk cId="4161749349" sldId="348"/>
            <ac:spMk id="3" creationId="{F40DDB2C-AC7E-5C5D-5FA2-398B380285B3}"/>
          </ac:spMkLst>
        </pc:spChg>
        <pc:spChg chg="del">
          <ac:chgData name="Ulf Hellstrom" userId="c14042ae4de7f1f1" providerId="LiveId" clId="{F93A1ED9-B45C-4D26-8F40-437D531DD00C}" dt="2024-04-14T09:14:24.720" v="999" actId="478"/>
          <ac:spMkLst>
            <pc:docMk/>
            <pc:sldMk cId="4161749349" sldId="348"/>
            <ac:spMk id="4" creationId="{928CE3CE-AAD4-2DE1-73FA-B7CFBD2A76BA}"/>
          </ac:spMkLst>
        </pc:spChg>
        <pc:picChg chg="add mod">
          <ac:chgData name="Ulf Hellstrom" userId="c14042ae4de7f1f1" providerId="LiveId" clId="{F93A1ED9-B45C-4D26-8F40-437D531DD00C}" dt="2024-04-14T09:14:21.355" v="998" actId="14100"/>
          <ac:picMkLst>
            <pc:docMk/>
            <pc:sldMk cId="4161749349" sldId="348"/>
            <ac:picMk id="6" creationId="{09CFD2FC-144B-A297-AEDF-0F26DB3298E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2DB67921-BB64-4F21-8D65-4892171B8A96}" type="datetimeFigureOut">
              <a:rPr lang="sv-SE" smtClean="0"/>
              <a:pPr/>
              <a:t>2024-04-14</a:t>
            </a:fld>
            <a:endParaRPr lang="sv-SE"/>
          </a:p>
        </p:txBody>
      </p:sp>
      <p:sp>
        <p:nvSpPr>
          <p:cNvPr id="4" name="Platshållare för bildobjekt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1456A8DA-5B82-41F0-975C-B1A7A719C447}" type="slidenum">
              <a:rPr lang="sv-SE" smtClean="0"/>
              <a:pPr/>
              <a:t>‹#›</a:t>
            </a:fld>
            <a:endParaRPr lang="sv-SE"/>
          </a:p>
        </p:txBody>
      </p:sp>
    </p:spTree>
    <p:extLst>
      <p:ext uri="{BB962C8B-B14F-4D97-AF65-F5344CB8AC3E}">
        <p14:creationId xmlns:p14="http://schemas.microsoft.com/office/powerpoint/2010/main" val="3737346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143000" y="1122363"/>
            <a:ext cx="6858000" cy="2387600"/>
          </a:xfrm>
        </p:spPr>
        <p:txBody>
          <a:bodyPr anchor="b"/>
          <a:lstStyle>
            <a:lvl1pPr algn="ctr">
              <a:defRPr sz="4500"/>
            </a:lvl1pPr>
          </a:lstStyle>
          <a:p>
            <a:r>
              <a:rPr lang="sv-SE"/>
              <a:t>Klicka här för att ändra format</a:t>
            </a:r>
          </a:p>
        </p:txBody>
      </p:sp>
      <p:sp>
        <p:nvSpPr>
          <p:cNvPr id="3" name="Underrubrik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B8131022-C97F-454F-B870-1D691CAD41EC}" type="datetime1">
              <a:rPr lang="sv-SE" smtClean="0"/>
              <a:pPr/>
              <a:t>2024-04-14</a:t>
            </a:fld>
            <a:endParaRPr lang="sv-SE"/>
          </a:p>
        </p:txBody>
      </p:sp>
      <p:sp>
        <p:nvSpPr>
          <p:cNvPr id="5" name="Platshållare för sidfot 4"/>
          <p:cNvSpPr>
            <a:spLocks noGrp="1"/>
          </p:cNvSpPr>
          <p:nvPr>
            <p:ph type="ftr" sz="quarter" idx="11"/>
          </p:nvPr>
        </p:nvSpPr>
        <p:spPr/>
        <p:txBody>
          <a:bodyPr/>
          <a:lstStyle/>
          <a:p>
            <a:r>
              <a:rPr lang="sv-SE"/>
              <a:t>Skiljebo SK Ungdom Elit 2014</a:t>
            </a:r>
          </a:p>
        </p:txBody>
      </p:sp>
      <p:sp>
        <p:nvSpPr>
          <p:cNvPr id="6" name="Platshållare för bildnummer 5"/>
          <p:cNvSpPr>
            <a:spLocks noGrp="1"/>
          </p:cNvSpPr>
          <p:nvPr>
            <p:ph type="sldNum" sz="quarter" idx="12"/>
          </p:nvPr>
        </p:nvSpPr>
        <p:spPr/>
        <p:txBody>
          <a:bodyPr/>
          <a:lstStyle/>
          <a:p>
            <a:fld id="{0CC2C617-7647-4A9A-A516-310D04A2874B}" type="slidenum">
              <a:rPr lang="sv-SE" smtClean="0"/>
              <a:pPr/>
              <a:t>‹#›</a:t>
            </a:fld>
            <a:endParaRPr lang="sv-SE"/>
          </a:p>
        </p:txBody>
      </p:sp>
    </p:spTree>
    <p:extLst>
      <p:ext uri="{BB962C8B-B14F-4D97-AF65-F5344CB8AC3E}">
        <p14:creationId xmlns:p14="http://schemas.microsoft.com/office/powerpoint/2010/main" val="1146459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88B62671-A60C-4F80-846A-B71BE22E2DD3}" type="datetime1">
              <a:rPr lang="sv-SE" smtClean="0"/>
              <a:pPr/>
              <a:t>2024-04-14</a:t>
            </a:fld>
            <a:endParaRPr lang="sv-SE"/>
          </a:p>
        </p:txBody>
      </p:sp>
      <p:sp>
        <p:nvSpPr>
          <p:cNvPr id="5" name="Platshållare för sidfot 4"/>
          <p:cNvSpPr>
            <a:spLocks noGrp="1"/>
          </p:cNvSpPr>
          <p:nvPr>
            <p:ph type="ftr" sz="quarter" idx="11"/>
          </p:nvPr>
        </p:nvSpPr>
        <p:spPr/>
        <p:txBody>
          <a:bodyPr/>
          <a:lstStyle/>
          <a:p>
            <a:r>
              <a:rPr lang="sv-SE"/>
              <a:t>Skiljebo SK Ungdom Elit 2014</a:t>
            </a:r>
          </a:p>
        </p:txBody>
      </p:sp>
      <p:sp>
        <p:nvSpPr>
          <p:cNvPr id="6" name="Platshållare för bildnummer 5"/>
          <p:cNvSpPr>
            <a:spLocks noGrp="1"/>
          </p:cNvSpPr>
          <p:nvPr>
            <p:ph type="sldNum" sz="quarter" idx="12"/>
          </p:nvPr>
        </p:nvSpPr>
        <p:spPr/>
        <p:txBody>
          <a:bodyPr/>
          <a:lstStyle/>
          <a:p>
            <a:fld id="{0CC2C617-7647-4A9A-A516-310D04A2874B}" type="slidenum">
              <a:rPr lang="sv-SE" smtClean="0"/>
              <a:pPr/>
              <a:t>‹#›</a:t>
            </a:fld>
            <a:endParaRPr lang="sv-SE"/>
          </a:p>
        </p:txBody>
      </p:sp>
    </p:spTree>
    <p:extLst>
      <p:ext uri="{BB962C8B-B14F-4D97-AF65-F5344CB8AC3E}">
        <p14:creationId xmlns:p14="http://schemas.microsoft.com/office/powerpoint/2010/main" val="1452904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23888" y="1709739"/>
            <a:ext cx="7886700" cy="2852737"/>
          </a:xfrm>
        </p:spPr>
        <p:txBody>
          <a:bodyPr anchor="b"/>
          <a:lstStyle>
            <a:lvl1pPr>
              <a:defRPr sz="4500"/>
            </a:lvl1pPr>
          </a:lstStyle>
          <a:p>
            <a:r>
              <a:rPr lang="sv-SE"/>
              <a:t>Klicka här för att ändra format</a:t>
            </a:r>
          </a:p>
        </p:txBody>
      </p:sp>
      <p:sp>
        <p:nvSpPr>
          <p:cNvPr id="3" name="Platshållare för text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AF69EEB9-8BD9-4392-80D8-5F0DE78948A3}" type="datetime1">
              <a:rPr lang="sv-SE" smtClean="0"/>
              <a:pPr/>
              <a:t>2024-04-14</a:t>
            </a:fld>
            <a:endParaRPr lang="sv-SE"/>
          </a:p>
        </p:txBody>
      </p:sp>
      <p:sp>
        <p:nvSpPr>
          <p:cNvPr id="5" name="Platshållare för sidfot 4"/>
          <p:cNvSpPr>
            <a:spLocks noGrp="1"/>
          </p:cNvSpPr>
          <p:nvPr>
            <p:ph type="ftr" sz="quarter" idx="11"/>
          </p:nvPr>
        </p:nvSpPr>
        <p:spPr/>
        <p:txBody>
          <a:bodyPr/>
          <a:lstStyle/>
          <a:p>
            <a:r>
              <a:rPr lang="sv-SE"/>
              <a:t>Skiljebo SK Ungdom Elit 2014</a:t>
            </a:r>
          </a:p>
        </p:txBody>
      </p:sp>
      <p:sp>
        <p:nvSpPr>
          <p:cNvPr id="6" name="Platshållare för bildnummer 5"/>
          <p:cNvSpPr>
            <a:spLocks noGrp="1"/>
          </p:cNvSpPr>
          <p:nvPr>
            <p:ph type="sldNum" sz="quarter" idx="12"/>
          </p:nvPr>
        </p:nvSpPr>
        <p:spPr/>
        <p:txBody>
          <a:bodyPr/>
          <a:lstStyle/>
          <a:p>
            <a:fld id="{0CC2C617-7647-4A9A-A516-310D04A2874B}" type="slidenum">
              <a:rPr lang="sv-SE" smtClean="0"/>
              <a:pPr/>
              <a:t>‹#›</a:t>
            </a:fld>
            <a:endParaRPr lang="sv-SE"/>
          </a:p>
        </p:txBody>
      </p:sp>
    </p:spTree>
    <p:extLst>
      <p:ext uri="{BB962C8B-B14F-4D97-AF65-F5344CB8AC3E}">
        <p14:creationId xmlns:p14="http://schemas.microsoft.com/office/powerpoint/2010/main" val="3624487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628650" y="1825625"/>
            <a:ext cx="38862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29150" y="1825625"/>
            <a:ext cx="38862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2C5A9A22-C7AB-4E79-B3C0-3666A7E79A44}" type="datetime1">
              <a:rPr lang="sv-SE" smtClean="0"/>
              <a:pPr/>
              <a:t>2024-04-14</a:t>
            </a:fld>
            <a:endParaRPr lang="sv-SE"/>
          </a:p>
        </p:txBody>
      </p:sp>
      <p:sp>
        <p:nvSpPr>
          <p:cNvPr id="6" name="Platshållare för sidfot 5"/>
          <p:cNvSpPr>
            <a:spLocks noGrp="1"/>
          </p:cNvSpPr>
          <p:nvPr>
            <p:ph type="ftr" sz="quarter" idx="11"/>
          </p:nvPr>
        </p:nvSpPr>
        <p:spPr/>
        <p:txBody>
          <a:bodyPr/>
          <a:lstStyle/>
          <a:p>
            <a:r>
              <a:rPr lang="sv-SE"/>
              <a:t>Skiljebo SK Ungdom Elit 2014</a:t>
            </a:r>
          </a:p>
        </p:txBody>
      </p:sp>
      <p:sp>
        <p:nvSpPr>
          <p:cNvPr id="7" name="Platshållare för bildnummer 6"/>
          <p:cNvSpPr>
            <a:spLocks noGrp="1"/>
          </p:cNvSpPr>
          <p:nvPr>
            <p:ph type="sldNum" sz="quarter" idx="12"/>
          </p:nvPr>
        </p:nvSpPr>
        <p:spPr/>
        <p:txBody>
          <a:bodyPr/>
          <a:lstStyle/>
          <a:p>
            <a:fld id="{0CC2C617-7647-4A9A-A516-310D04A2874B}" type="slidenum">
              <a:rPr lang="sv-SE" smtClean="0"/>
              <a:pPr/>
              <a:t>‹#›</a:t>
            </a:fld>
            <a:endParaRPr lang="sv-SE"/>
          </a:p>
        </p:txBody>
      </p:sp>
    </p:spTree>
    <p:extLst>
      <p:ext uri="{BB962C8B-B14F-4D97-AF65-F5344CB8AC3E}">
        <p14:creationId xmlns:p14="http://schemas.microsoft.com/office/powerpoint/2010/main" val="1700089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29841" y="365126"/>
            <a:ext cx="7886700" cy="1325563"/>
          </a:xfrm>
        </p:spPr>
        <p:txBody>
          <a:bodyPr/>
          <a:lstStyle/>
          <a:p>
            <a:r>
              <a:rPr lang="sv-SE"/>
              <a:t>Klicka här för att ändra format</a:t>
            </a:r>
          </a:p>
        </p:txBody>
      </p:sp>
      <p:sp>
        <p:nvSpPr>
          <p:cNvPr id="3" name="Platshållare för text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Klicka här för att ändra format på bakgrundstexten</a:t>
            </a:r>
          </a:p>
        </p:txBody>
      </p:sp>
      <p:sp>
        <p:nvSpPr>
          <p:cNvPr id="4" name="Platshållare för innehåll 3"/>
          <p:cNvSpPr>
            <a:spLocks noGrp="1"/>
          </p:cNvSpPr>
          <p:nvPr>
            <p:ph sz="half" idx="2"/>
          </p:nvPr>
        </p:nvSpPr>
        <p:spPr>
          <a:xfrm>
            <a:off x="629842" y="2505075"/>
            <a:ext cx="3868340"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29150" y="2505075"/>
            <a:ext cx="3887391"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0DBA13D0-4E4B-4D02-BD45-ECCC53831788}" type="datetime1">
              <a:rPr lang="sv-SE" smtClean="0"/>
              <a:pPr/>
              <a:t>2024-04-14</a:t>
            </a:fld>
            <a:endParaRPr lang="sv-SE"/>
          </a:p>
        </p:txBody>
      </p:sp>
      <p:sp>
        <p:nvSpPr>
          <p:cNvPr id="8" name="Platshållare för sidfot 7"/>
          <p:cNvSpPr>
            <a:spLocks noGrp="1"/>
          </p:cNvSpPr>
          <p:nvPr>
            <p:ph type="ftr" sz="quarter" idx="11"/>
          </p:nvPr>
        </p:nvSpPr>
        <p:spPr/>
        <p:txBody>
          <a:bodyPr/>
          <a:lstStyle/>
          <a:p>
            <a:r>
              <a:rPr lang="sv-SE"/>
              <a:t>Skiljebo SK Ungdom Elit 2014</a:t>
            </a:r>
          </a:p>
        </p:txBody>
      </p:sp>
      <p:sp>
        <p:nvSpPr>
          <p:cNvPr id="9" name="Platshållare för bildnummer 8"/>
          <p:cNvSpPr>
            <a:spLocks noGrp="1"/>
          </p:cNvSpPr>
          <p:nvPr>
            <p:ph type="sldNum" sz="quarter" idx="12"/>
          </p:nvPr>
        </p:nvSpPr>
        <p:spPr/>
        <p:txBody>
          <a:bodyPr/>
          <a:lstStyle/>
          <a:p>
            <a:fld id="{0CC2C617-7647-4A9A-A516-310D04A2874B}" type="slidenum">
              <a:rPr lang="sv-SE" smtClean="0"/>
              <a:pPr/>
              <a:t>‹#›</a:t>
            </a:fld>
            <a:endParaRPr lang="sv-SE"/>
          </a:p>
        </p:txBody>
      </p:sp>
    </p:spTree>
    <p:extLst>
      <p:ext uri="{BB962C8B-B14F-4D97-AF65-F5344CB8AC3E}">
        <p14:creationId xmlns:p14="http://schemas.microsoft.com/office/powerpoint/2010/main" val="3567557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65CA2B53-C9B4-4C1B-8A37-E8EAC9E96FFD}" type="datetime1">
              <a:rPr lang="sv-SE" smtClean="0"/>
              <a:pPr/>
              <a:t>2024-04-14</a:t>
            </a:fld>
            <a:endParaRPr lang="sv-SE"/>
          </a:p>
        </p:txBody>
      </p:sp>
      <p:sp>
        <p:nvSpPr>
          <p:cNvPr id="4" name="Platshållare för sidfot 3"/>
          <p:cNvSpPr>
            <a:spLocks noGrp="1"/>
          </p:cNvSpPr>
          <p:nvPr>
            <p:ph type="ftr" sz="quarter" idx="11"/>
          </p:nvPr>
        </p:nvSpPr>
        <p:spPr/>
        <p:txBody>
          <a:bodyPr/>
          <a:lstStyle/>
          <a:p>
            <a:r>
              <a:rPr lang="sv-SE"/>
              <a:t>Skiljebo SK Ungdom Elit 2014</a:t>
            </a:r>
          </a:p>
        </p:txBody>
      </p:sp>
      <p:sp>
        <p:nvSpPr>
          <p:cNvPr id="5" name="Platshållare för bildnummer 4"/>
          <p:cNvSpPr>
            <a:spLocks noGrp="1"/>
          </p:cNvSpPr>
          <p:nvPr>
            <p:ph type="sldNum" sz="quarter" idx="12"/>
          </p:nvPr>
        </p:nvSpPr>
        <p:spPr/>
        <p:txBody>
          <a:bodyPr/>
          <a:lstStyle/>
          <a:p>
            <a:fld id="{0CC2C617-7647-4A9A-A516-310D04A2874B}" type="slidenum">
              <a:rPr lang="sv-SE" smtClean="0"/>
              <a:pPr/>
              <a:t>‹#›</a:t>
            </a:fld>
            <a:endParaRPr lang="sv-SE"/>
          </a:p>
        </p:txBody>
      </p:sp>
    </p:spTree>
    <p:extLst>
      <p:ext uri="{BB962C8B-B14F-4D97-AF65-F5344CB8AC3E}">
        <p14:creationId xmlns:p14="http://schemas.microsoft.com/office/powerpoint/2010/main" val="1200169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C59F9224-FE8D-4E05-9B57-442C67D2ADC0}" type="datetime1">
              <a:rPr lang="sv-SE" smtClean="0"/>
              <a:pPr/>
              <a:t>2024-04-14</a:t>
            </a:fld>
            <a:endParaRPr lang="sv-SE"/>
          </a:p>
        </p:txBody>
      </p:sp>
      <p:sp>
        <p:nvSpPr>
          <p:cNvPr id="3" name="Platshållare för sidfot 2"/>
          <p:cNvSpPr>
            <a:spLocks noGrp="1"/>
          </p:cNvSpPr>
          <p:nvPr>
            <p:ph type="ftr" sz="quarter" idx="11"/>
          </p:nvPr>
        </p:nvSpPr>
        <p:spPr/>
        <p:txBody>
          <a:bodyPr/>
          <a:lstStyle/>
          <a:p>
            <a:r>
              <a:rPr lang="sv-SE"/>
              <a:t>Skiljebo SK Ungdom Elit 2014</a:t>
            </a:r>
          </a:p>
        </p:txBody>
      </p:sp>
      <p:sp>
        <p:nvSpPr>
          <p:cNvPr id="4" name="Platshållare för bildnummer 3"/>
          <p:cNvSpPr>
            <a:spLocks noGrp="1"/>
          </p:cNvSpPr>
          <p:nvPr>
            <p:ph type="sldNum" sz="quarter" idx="12"/>
          </p:nvPr>
        </p:nvSpPr>
        <p:spPr/>
        <p:txBody>
          <a:bodyPr/>
          <a:lstStyle/>
          <a:p>
            <a:fld id="{0CC2C617-7647-4A9A-A516-310D04A2874B}" type="slidenum">
              <a:rPr lang="sv-SE" smtClean="0"/>
              <a:pPr/>
              <a:t>‹#›</a:t>
            </a:fld>
            <a:endParaRPr lang="sv-SE"/>
          </a:p>
        </p:txBody>
      </p:sp>
    </p:spTree>
    <p:extLst>
      <p:ext uri="{BB962C8B-B14F-4D97-AF65-F5344CB8AC3E}">
        <p14:creationId xmlns:p14="http://schemas.microsoft.com/office/powerpoint/2010/main" val="3923395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629841" y="457200"/>
            <a:ext cx="2949178" cy="1600200"/>
          </a:xfrm>
        </p:spPr>
        <p:txBody>
          <a:bodyPr anchor="b"/>
          <a:lstStyle>
            <a:lvl1pPr>
              <a:defRPr sz="2400"/>
            </a:lvl1pPr>
          </a:lstStyle>
          <a:p>
            <a:r>
              <a:rPr lang="sv-SE"/>
              <a:t>Klicka här för att ändra format</a:t>
            </a:r>
          </a:p>
        </p:txBody>
      </p:sp>
      <p:sp>
        <p:nvSpPr>
          <p:cNvPr id="3" name="Platshållare för innehåll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6E22BF19-340B-4AF9-8D2B-C2A16E20F768}" type="datetime1">
              <a:rPr lang="sv-SE" smtClean="0"/>
              <a:pPr/>
              <a:t>2024-04-14</a:t>
            </a:fld>
            <a:endParaRPr lang="sv-SE"/>
          </a:p>
        </p:txBody>
      </p:sp>
      <p:sp>
        <p:nvSpPr>
          <p:cNvPr id="6" name="Platshållare för sidfot 5"/>
          <p:cNvSpPr>
            <a:spLocks noGrp="1"/>
          </p:cNvSpPr>
          <p:nvPr>
            <p:ph type="ftr" sz="quarter" idx="11"/>
          </p:nvPr>
        </p:nvSpPr>
        <p:spPr/>
        <p:txBody>
          <a:bodyPr/>
          <a:lstStyle/>
          <a:p>
            <a:r>
              <a:rPr lang="sv-SE"/>
              <a:t>Skiljebo SK Ungdom Elit 2014</a:t>
            </a:r>
          </a:p>
        </p:txBody>
      </p:sp>
      <p:sp>
        <p:nvSpPr>
          <p:cNvPr id="7" name="Platshållare för bildnummer 6"/>
          <p:cNvSpPr>
            <a:spLocks noGrp="1"/>
          </p:cNvSpPr>
          <p:nvPr>
            <p:ph type="sldNum" sz="quarter" idx="12"/>
          </p:nvPr>
        </p:nvSpPr>
        <p:spPr/>
        <p:txBody>
          <a:bodyPr/>
          <a:lstStyle/>
          <a:p>
            <a:fld id="{0CC2C617-7647-4A9A-A516-310D04A2874B}" type="slidenum">
              <a:rPr lang="sv-SE" smtClean="0"/>
              <a:pPr/>
              <a:t>‹#›</a:t>
            </a:fld>
            <a:endParaRPr lang="sv-SE"/>
          </a:p>
        </p:txBody>
      </p:sp>
    </p:spTree>
    <p:extLst>
      <p:ext uri="{BB962C8B-B14F-4D97-AF65-F5344CB8AC3E}">
        <p14:creationId xmlns:p14="http://schemas.microsoft.com/office/powerpoint/2010/main" val="1940971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629841" y="457200"/>
            <a:ext cx="2949178" cy="1600200"/>
          </a:xfrm>
        </p:spPr>
        <p:txBody>
          <a:bodyPr anchor="b"/>
          <a:lstStyle>
            <a:lvl1pPr>
              <a:defRPr sz="2400"/>
            </a:lvl1pPr>
          </a:lstStyle>
          <a:p>
            <a:r>
              <a:rPr lang="sv-SE"/>
              <a:t>Klicka här för att ändra format</a:t>
            </a:r>
          </a:p>
        </p:txBody>
      </p:sp>
      <p:sp>
        <p:nvSpPr>
          <p:cNvPr id="3" name="Platshållare för bild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sv-SE"/>
          </a:p>
        </p:txBody>
      </p:sp>
      <p:sp>
        <p:nvSpPr>
          <p:cNvPr id="4" name="Platshållare för text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BBDB749F-B48B-4928-9125-F1A9D92A12E8}" type="datetime1">
              <a:rPr lang="sv-SE" smtClean="0"/>
              <a:pPr/>
              <a:t>2024-04-14</a:t>
            </a:fld>
            <a:endParaRPr lang="sv-SE"/>
          </a:p>
        </p:txBody>
      </p:sp>
      <p:sp>
        <p:nvSpPr>
          <p:cNvPr id="6" name="Platshållare för sidfot 5"/>
          <p:cNvSpPr>
            <a:spLocks noGrp="1"/>
          </p:cNvSpPr>
          <p:nvPr>
            <p:ph type="ftr" sz="quarter" idx="11"/>
          </p:nvPr>
        </p:nvSpPr>
        <p:spPr/>
        <p:txBody>
          <a:bodyPr/>
          <a:lstStyle/>
          <a:p>
            <a:r>
              <a:rPr lang="sv-SE"/>
              <a:t>Skiljebo SK Ungdom Elit 2014</a:t>
            </a:r>
          </a:p>
        </p:txBody>
      </p:sp>
      <p:sp>
        <p:nvSpPr>
          <p:cNvPr id="7" name="Platshållare för bildnummer 6"/>
          <p:cNvSpPr>
            <a:spLocks noGrp="1"/>
          </p:cNvSpPr>
          <p:nvPr>
            <p:ph type="sldNum" sz="quarter" idx="12"/>
          </p:nvPr>
        </p:nvSpPr>
        <p:spPr/>
        <p:txBody>
          <a:bodyPr/>
          <a:lstStyle/>
          <a:p>
            <a:fld id="{0CC2C617-7647-4A9A-A516-310D04A2874B}" type="slidenum">
              <a:rPr lang="sv-SE" smtClean="0"/>
              <a:pPr/>
              <a:t>‹#›</a:t>
            </a:fld>
            <a:endParaRPr lang="sv-SE"/>
          </a:p>
        </p:txBody>
      </p:sp>
    </p:spTree>
    <p:extLst>
      <p:ext uri="{BB962C8B-B14F-4D97-AF65-F5344CB8AC3E}">
        <p14:creationId xmlns:p14="http://schemas.microsoft.com/office/powerpoint/2010/main" val="834847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522E77B1-3175-4178-826E-785927248F75}" type="datetime1">
              <a:rPr lang="sv-SE" smtClean="0"/>
              <a:pPr/>
              <a:t>2024-04-14</a:t>
            </a:fld>
            <a:endParaRPr lang="sv-SE"/>
          </a:p>
        </p:txBody>
      </p:sp>
      <p:sp>
        <p:nvSpPr>
          <p:cNvPr id="5" name="Platshållare för sidfot 4"/>
          <p:cNvSpPr>
            <a:spLocks noGrp="1"/>
          </p:cNvSpPr>
          <p:nvPr>
            <p:ph type="ftr" sz="quarter" idx="11"/>
          </p:nvPr>
        </p:nvSpPr>
        <p:spPr/>
        <p:txBody>
          <a:bodyPr/>
          <a:lstStyle/>
          <a:p>
            <a:r>
              <a:rPr lang="sv-SE"/>
              <a:t>Skiljebo SK Ungdom Elit 2014</a:t>
            </a:r>
          </a:p>
        </p:txBody>
      </p:sp>
      <p:sp>
        <p:nvSpPr>
          <p:cNvPr id="6" name="Platshållare för bildnummer 5"/>
          <p:cNvSpPr>
            <a:spLocks noGrp="1"/>
          </p:cNvSpPr>
          <p:nvPr>
            <p:ph type="sldNum" sz="quarter" idx="12"/>
          </p:nvPr>
        </p:nvSpPr>
        <p:spPr/>
        <p:txBody>
          <a:bodyPr/>
          <a:lstStyle/>
          <a:p>
            <a:fld id="{0CC2C617-7647-4A9A-A516-310D04A2874B}" type="slidenum">
              <a:rPr lang="sv-SE" smtClean="0"/>
              <a:pPr/>
              <a:t>‹#›</a:t>
            </a:fld>
            <a:endParaRPr lang="sv-SE"/>
          </a:p>
        </p:txBody>
      </p:sp>
    </p:spTree>
    <p:extLst>
      <p:ext uri="{BB962C8B-B14F-4D97-AF65-F5344CB8AC3E}">
        <p14:creationId xmlns:p14="http://schemas.microsoft.com/office/powerpoint/2010/main" val="3772203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543675" y="365125"/>
            <a:ext cx="1971675"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628650" y="365125"/>
            <a:ext cx="5800725"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7B1B1452-ABF6-452A-80F0-50E6EBDA3B50}" type="datetime1">
              <a:rPr lang="sv-SE" smtClean="0"/>
              <a:pPr/>
              <a:t>2024-04-14</a:t>
            </a:fld>
            <a:endParaRPr lang="sv-SE"/>
          </a:p>
        </p:txBody>
      </p:sp>
      <p:sp>
        <p:nvSpPr>
          <p:cNvPr id="5" name="Platshållare för sidfot 4"/>
          <p:cNvSpPr>
            <a:spLocks noGrp="1"/>
          </p:cNvSpPr>
          <p:nvPr>
            <p:ph type="ftr" sz="quarter" idx="11"/>
          </p:nvPr>
        </p:nvSpPr>
        <p:spPr/>
        <p:txBody>
          <a:bodyPr/>
          <a:lstStyle/>
          <a:p>
            <a:r>
              <a:rPr lang="sv-SE"/>
              <a:t>Skiljebo SK Ungdom Elit 2014</a:t>
            </a:r>
          </a:p>
        </p:txBody>
      </p:sp>
      <p:sp>
        <p:nvSpPr>
          <p:cNvPr id="6" name="Platshållare för bildnummer 5"/>
          <p:cNvSpPr>
            <a:spLocks noGrp="1"/>
          </p:cNvSpPr>
          <p:nvPr>
            <p:ph type="sldNum" sz="quarter" idx="12"/>
          </p:nvPr>
        </p:nvSpPr>
        <p:spPr/>
        <p:txBody>
          <a:bodyPr/>
          <a:lstStyle/>
          <a:p>
            <a:fld id="{0CC2C617-7647-4A9A-A516-310D04A2874B}" type="slidenum">
              <a:rPr lang="sv-SE" smtClean="0"/>
              <a:pPr/>
              <a:t>‹#›</a:t>
            </a:fld>
            <a:endParaRPr lang="sv-SE"/>
          </a:p>
        </p:txBody>
      </p:sp>
    </p:spTree>
    <p:extLst>
      <p:ext uri="{BB962C8B-B14F-4D97-AF65-F5344CB8AC3E}">
        <p14:creationId xmlns:p14="http://schemas.microsoft.com/office/powerpoint/2010/main" val="1260423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C7E482B-2AB7-417F-9DEF-30C816884285}" type="datetime1">
              <a:rPr lang="sv-SE" smtClean="0"/>
              <a:pPr/>
              <a:t>2024-04-14</a:t>
            </a:fld>
            <a:endParaRPr lang="sv-SE"/>
          </a:p>
        </p:txBody>
      </p:sp>
      <p:sp>
        <p:nvSpPr>
          <p:cNvPr id="5" name="Platshållare för sidfot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sv-SE"/>
              <a:t>Skiljebo SK Ungdom Elit 2014</a:t>
            </a:r>
          </a:p>
        </p:txBody>
      </p:sp>
      <p:sp>
        <p:nvSpPr>
          <p:cNvPr id="6" name="Platshållare för bildnumm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CC2C617-7647-4A9A-A516-310D04A2874B}" type="slidenum">
              <a:rPr lang="sv-SE" smtClean="0"/>
              <a:pPr/>
              <a:t>‹#›</a:t>
            </a:fld>
            <a:endParaRPr lang="sv-SE"/>
          </a:p>
        </p:txBody>
      </p:sp>
    </p:spTree>
    <p:extLst>
      <p:ext uri="{BB962C8B-B14F-4D97-AF65-F5344CB8AC3E}">
        <p14:creationId xmlns:p14="http://schemas.microsoft.com/office/powerpoint/2010/main" val="1892702208"/>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info@skiljebosk.nu"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1052736"/>
            <a:ext cx="7772400" cy="1470025"/>
          </a:xfrm>
        </p:spPr>
        <p:txBody>
          <a:bodyPr>
            <a:normAutofit/>
          </a:bodyPr>
          <a:lstStyle/>
          <a:p>
            <a:br>
              <a:rPr lang="sv-SE" dirty="0"/>
            </a:br>
            <a:endParaRPr lang="sv-SE" dirty="0"/>
          </a:p>
        </p:txBody>
      </p:sp>
      <p:sp>
        <p:nvSpPr>
          <p:cNvPr id="4" name="Rubrik 3"/>
          <p:cNvSpPr txBox="1">
            <a:spLocks noGrp="1"/>
          </p:cNvSpPr>
          <p:nvPr>
            <p:ph type="subTitle" idx="1"/>
          </p:nvPr>
        </p:nvSpPr>
        <p:spPr bwMode="auto">
          <a:xfrm>
            <a:off x="395536" y="404664"/>
            <a:ext cx="8424936" cy="259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rmAutofit fontScale="47500" lnSpcReduction="20000"/>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endParaRPr lang="sv-SE" altLang="sv-SE" sz="2800" b="1" dirty="0">
              <a:solidFill>
                <a:schemeClr val="bg1"/>
              </a:solidFill>
              <a:latin typeface="Arial Black" panose="020B0A04020102020204" pitchFamily="34" charset="0"/>
            </a:endParaRPr>
          </a:p>
          <a:p>
            <a:pPr algn="ctr" eaLnBrk="1" hangingPunct="1"/>
            <a:r>
              <a:rPr lang="sv-SE" altLang="sv-SE" sz="7000" dirty="0"/>
              <a:t>Skiljebo SK</a:t>
            </a:r>
          </a:p>
          <a:p>
            <a:pPr algn="ctr" eaLnBrk="1" hangingPunct="1"/>
            <a:endParaRPr lang="sv-SE" altLang="sv-SE" sz="7000" dirty="0"/>
          </a:p>
          <a:p>
            <a:pPr algn="ctr" eaLnBrk="1" hangingPunct="1"/>
            <a:r>
              <a:rPr lang="sv-SE" altLang="sv-SE" sz="7000" dirty="0"/>
              <a:t>Föräldramöte – lag P14</a:t>
            </a:r>
          </a:p>
          <a:p>
            <a:pPr algn="ctr" eaLnBrk="1" hangingPunct="1"/>
            <a:endParaRPr lang="sv-SE" altLang="sv-SE" sz="7000" dirty="0"/>
          </a:p>
          <a:p>
            <a:pPr algn="ctr" eaLnBrk="1" hangingPunct="1"/>
            <a:r>
              <a:rPr lang="sv-SE" altLang="sv-SE" sz="3800" dirty="0"/>
              <a:t>16 april 2024</a:t>
            </a:r>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4077072"/>
            <a:ext cx="1483221" cy="1468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6934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827584" y="332656"/>
            <a:ext cx="7772400" cy="1470025"/>
          </a:xfrm>
        </p:spPr>
        <p:txBody>
          <a:bodyPr/>
          <a:lstStyle/>
          <a:p>
            <a:r>
              <a:rPr lang="sv-SE" dirty="0"/>
              <a:t>Agenda</a:t>
            </a:r>
          </a:p>
        </p:txBody>
      </p:sp>
      <p:sp>
        <p:nvSpPr>
          <p:cNvPr id="4" name="Underrubrik 3"/>
          <p:cNvSpPr txBox="1">
            <a:spLocks noGrp="1"/>
          </p:cNvSpPr>
          <p:nvPr>
            <p:ph type="subTitle" idx="1"/>
          </p:nvPr>
        </p:nvSpPr>
        <p:spPr>
          <a:xfrm>
            <a:off x="395536" y="1496532"/>
            <a:ext cx="8424936" cy="4916987"/>
          </a:xfrm>
          <a:prstGeom prst="rect">
            <a:avLst/>
          </a:prstGeom>
          <a:noFill/>
        </p:spPr>
        <p:txBody>
          <a:bodyPr wrap="square">
            <a:spAutoFit/>
          </a:bodyPr>
          <a:lstStyle>
            <a:lvl1pPr marL="171450" indent="-171450" eaLnBrk="0" hangingPunct="0">
              <a:tabLst>
                <a:tab pos="180975" algn="l"/>
              </a:tabLst>
              <a:defRPr sz="2400">
                <a:solidFill>
                  <a:schemeClr val="tx1"/>
                </a:solidFill>
                <a:latin typeface="Arial" panose="020B0604020202020204" pitchFamily="34" charset="0"/>
                <a:ea typeface="MS PGothic" panose="020B0600070205080204" pitchFamily="34" charset="-128"/>
              </a:defRPr>
            </a:lvl1pPr>
            <a:lvl2pPr marL="742950" indent="-285750" eaLnBrk="0" hangingPunct="0">
              <a:tabLst>
                <a:tab pos="180975" algn="l"/>
              </a:tabLst>
              <a:defRPr sz="2400">
                <a:solidFill>
                  <a:schemeClr val="tx1"/>
                </a:solidFill>
                <a:latin typeface="Arial" panose="020B0604020202020204" pitchFamily="34" charset="0"/>
                <a:ea typeface="MS PGothic" panose="020B0600070205080204" pitchFamily="34" charset="-128"/>
              </a:defRPr>
            </a:lvl2pPr>
            <a:lvl3pPr marL="1143000" indent="-228600" eaLnBrk="0" hangingPunct="0">
              <a:tabLst>
                <a:tab pos="180975" algn="l"/>
              </a:tabLst>
              <a:defRPr sz="2400">
                <a:solidFill>
                  <a:schemeClr val="tx1"/>
                </a:solidFill>
                <a:latin typeface="Arial" panose="020B0604020202020204" pitchFamily="34" charset="0"/>
                <a:ea typeface="MS PGothic" panose="020B0600070205080204" pitchFamily="34" charset="-128"/>
              </a:defRPr>
            </a:lvl3pPr>
            <a:lvl4pPr marL="1600200" indent="-228600" eaLnBrk="0" hangingPunct="0">
              <a:tabLst>
                <a:tab pos="180975" algn="l"/>
              </a:tabLst>
              <a:defRPr sz="2400">
                <a:solidFill>
                  <a:schemeClr val="tx1"/>
                </a:solidFill>
                <a:latin typeface="Arial" panose="020B0604020202020204" pitchFamily="34" charset="0"/>
                <a:ea typeface="MS PGothic" panose="020B0600070205080204" pitchFamily="34" charset="-128"/>
              </a:defRPr>
            </a:lvl4pPr>
            <a:lvl5pPr marL="2057400" indent="-228600" eaLnBrk="0" hangingPunct="0">
              <a:tabLst>
                <a:tab pos="180975" algn="l"/>
              </a:tabLst>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tabLst>
                <a:tab pos="180975" algn="l"/>
              </a:tabLs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tabLst>
                <a:tab pos="180975" algn="l"/>
              </a:tabLs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tabLst>
                <a:tab pos="180975" algn="l"/>
              </a:tabLs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tabLst>
                <a:tab pos="180975" algn="l"/>
              </a:tabLst>
              <a:defRPr sz="2400">
                <a:solidFill>
                  <a:schemeClr val="tx1"/>
                </a:solidFill>
                <a:latin typeface="Arial" panose="020B0604020202020204" pitchFamily="34" charset="0"/>
                <a:ea typeface="MS PGothic" panose="020B0600070205080204" pitchFamily="34" charset="-128"/>
              </a:defRPr>
            </a:lvl9pPr>
          </a:lstStyle>
          <a:p>
            <a:pPr algn="l" eaLnBrk="1" hangingPunct="1">
              <a:lnSpc>
                <a:spcPct val="250000"/>
              </a:lnSpc>
              <a:buClr>
                <a:schemeClr val="accent1"/>
              </a:buClr>
              <a:buFont typeface="Arial" panose="020B0604020202020204" pitchFamily="34" charset="0"/>
              <a:buChar char="•"/>
            </a:pPr>
            <a:r>
              <a:rPr lang="sv-SE" altLang="sv-SE" sz="1600" b="1" dirty="0">
                <a:latin typeface="Constantia" panose="02030602050306030303" pitchFamily="18" charset="0"/>
              </a:rPr>
              <a:t>Reflektion – året som gick 2023 </a:t>
            </a:r>
          </a:p>
          <a:p>
            <a:pPr algn="l" eaLnBrk="1" hangingPunct="1">
              <a:lnSpc>
                <a:spcPct val="250000"/>
              </a:lnSpc>
              <a:buClr>
                <a:schemeClr val="accent1"/>
              </a:buClr>
              <a:buFont typeface="Arial" panose="020B0604020202020204" pitchFamily="34" charset="0"/>
              <a:buChar char="•"/>
            </a:pPr>
            <a:r>
              <a:rPr lang="sv-SE" altLang="sv-SE" sz="1600" b="1" dirty="0">
                <a:latin typeface="Constantia" panose="02030602050306030303" pitchFamily="18" charset="0"/>
              </a:rPr>
              <a:t>Organisation – ledare, spelare och FÖRÄLDRAR</a:t>
            </a:r>
          </a:p>
          <a:p>
            <a:pPr algn="l" eaLnBrk="1" hangingPunct="1">
              <a:lnSpc>
                <a:spcPct val="250000"/>
              </a:lnSpc>
              <a:buClr>
                <a:schemeClr val="accent1"/>
              </a:buClr>
              <a:buFont typeface="Arial" panose="020B0604020202020204" pitchFamily="34" charset="0"/>
              <a:buChar char="•"/>
            </a:pPr>
            <a:r>
              <a:rPr lang="sv-SE" altLang="sv-SE" sz="1600" b="1" dirty="0">
                <a:latin typeface="Constantia" panose="02030602050306030303" pitchFamily="18" charset="0"/>
              </a:rPr>
              <a:t>Att vara en del av Skiljebo SK – (Skiljebo Vill)</a:t>
            </a:r>
          </a:p>
          <a:p>
            <a:pPr algn="l" eaLnBrk="1" hangingPunct="1">
              <a:lnSpc>
                <a:spcPct val="250000"/>
              </a:lnSpc>
              <a:buClr>
                <a:schemeClr val="accent1"/>
              </a:buClr>
              <a:buFont typeface="Arial" panose="020B0604020202020204" pitchFamily="34" charset="0"/>
              <a:buChar char="•"/>
            </a:pPr>
            <a:r>
              <a:rPr lang="sv-SE" altLang="sv-SE" sz="1600" b="1" dirty="0">
                <a:latin typeface="Constantia" panose="02030602050306030303" pitchFamily="18" charset="0"/>
              </a:rPr>
              <a:t>Fokus och upplägg 2024</a:t>
            </a:r>
          </a:p>
          <a:p>
            <a:pPr algn="l" eaLnBrk="1" hangingPunct="1">
              <a:lnSpc>
                <a:spcPct val="250000"/>
              </a:lnSpc>
              <a:buClr>
                <a:schemeClr val="accent1"/>
              </a:buClr>
              <a:buFont typeface="Arial" panose="020B0604020202020204" pitchFamily="34" charset="0"/>
              <a:buChar char="•"/>
            </a:pPr>
            <a:r>
              <a:rPr lang="sv-SE" altLang="sv-SE" sz="1600" b="1" dirty="0">
                <a:latin typeface="Constantia" panose="02030602050306030303" pitchFamily="18" charset="0"/>
              </a:rPr>
              <a:t>Planering</a:t>
            </a:r>
          </a:p>
          <a:p>
            <a:pPr algn="l" eaLnBrk="1" hangingPunct="1">
              <a:lnSpc>
                <a:spcPct val="250000"/>
              </a:lnSpc>
              <a:buClr>
                <a:schemeClr val="accent1"/>
              </a:buClr>
              <a:buFont typeface="Arial" panose="020B0604020202020204" pitchFamily="34" charset="0"/>
              <a:buChar char="•"/>
            </a:pPr>
            <a:r>
              <a:rPr lang="sv-SE" altLang="sv-SE" sz="1600" b="1" dirty="0">
                <a:latin typeface="Constantia" panose="02030602050306030303" pitchFamily="18" charset="0"/>
              </a:rPr>
              <a:t>Budget</a:t>
            </a:r>
          </a:p>
          <a:p>
            <a:pPr algn="l" eaLnBrk="1" hangingPunct="1">
              <a:lnSpc>
                <a:spcPct val="250000"/>
              </a:lnSpc>
              <a:buClr>
                <a:schemeClr val="accent1"/>
              </a:buClr>
              <a:buFont typeface="Arial" panose="020B0604020202020204" pitchFamily="34" charset="0"/>
              <a:buChar char="•"/>
            </a:pPr>
            <a:r>
              <a:rPr lang="sv-SE" altLang="sv-SE" sz="1600" b="1" dirty="0">
                <a:latin typeface="Constantia" panose="02030602050306030303" pitchFamily="18" charset="0"/>
              </a:rPr>
              <a:t>Övrigt (Frågor och svar)</a:t>
            </a:r>
          </a:p>
        </p:txBody>
      </p:sp>
    </p:spTree>
    <p:extLst>
      <p:ext uri="{BB962C8B-B14F-4D97-AF65-F5344CB8AC3E}">
        <p14:creationId xmlns:p14="http://schemas.microsoft.com/office/powerpoint/2010/main" val="4096659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Reflektion kring året som gick 2023</a:t>
            </a:r>
          </a:p>
        </p:txBody>
      </p:sp>
      <p:sp>
        <p:nvSpPr>
          <p:cNvPr id="3" name="Platshållare för innehåll 2"/>
          <p:cNvSpPr>
            <a:spLocks noGrp="1"/>
          </p:cNvSpPr>
          <p:nvPr>
            <p:ph idx="1"/>
          </p:nvPr>
        </p:nvSpPr>
        <p:spPr>
          <a:xfrm>
            <a:off x="628650" y="1825624"/>
            <a:ext cx="7886700" cy="4411687"/>
          </a:xfrm>
        </p:spPr>
        <p:txBody>
          <a:bodyPr>
            <a:normAutofit fontScale="92500" lnSpcReduction="20000"/>
          </a:bodyPr>
          <a:lstStyle/>
          <a:p>
            <a:r>
              <a:rPr lang="sv-SE" sz="1800" b="1" dirty="0"/>
              <a:t>Antal spelare: </a:t>
            </a:r>
            <a:r>
              <a:rPr lang="sv-SE" sz="1800" dirty="0"/>
              <a:t>Truppen har bestått av ca 50 spelare</a:t>
            </a:r>
          </a:p>
          <a:p>
            <a:pPr marL="0" indent="0">
              <a:buNone/>
            </a:pPr>
            <a:endParaRPr lang="sv-SE" sz="1800" dirty="0"/>
          </a:p>
          <a:p>
            <a:r>
              <a:rPr lang="sv-SE" sz="1800" b="1" dirty="0"/>
              <a:t>Lagsammanhållning och kul: </a:t>
            </a:r>
            <a:r>
              <a:rPr lang="sv-SE" sz="1800" dirty="0"/>
              <a:t>Fokus har varit att fortsätta utveckla grabbarnas fotbollsintresse både på och utanför planen. Fasta lag under seriespelet för att få en grupp att jobba med under hela säsongen.</a:t>
            </a:r>
          </a:p>
          <a:p>
            <a:pPr marL="0" indent="0">
              <a:buNone/>
            </a:pPr>
            <a:endParaRPr lang="sv-SE" sz="1800" dirty="0"/>
          </a:p>
          <a:p>
            <a:r>
              <a:rPr lang="sv-SE" sz="1800" b="1" dirty="0"/>
              <a:t>Utveckling individuellt: </a:t>
            </a:r>
            <a:r>
              <a:rPr lang="sv-SE" sz="1800" dirty="0"/>
              <a:t>Fokus har varit på att fortsätta lära ut grunderna i fotboll och vara så mycket med boll som möjligt, vi har tränat enligt SvFF och SSK rekommendationer och under våren hade vi ett fast träningsupplägg medan hösten började vi öva på 7-manna.</a:t>
            </a:r>
          </a:p>
          <a:p>
            <a:pPr marL="0" indent="0">
              <a:buNone/>
            </a:pPr>
            <a:endParaRPr lang="sv-SE" sz="1800" dirty="0"/>
          </a:p>
          <a:p>
            <a:r>
              <a:rPr lang="sv-SE" sz="1800" b="1" dirty="0"/>
              <a:t>Utveckling laget: </a:t>
            </a:r>
            <a:r>
              <a:rPr lang="sv-SE" sz="1800" dirty="0"/>
              <a:t>Fokus har varit att bli vana med matchspel och lära sig av matchsituationer. Grunderna i positioner och spelbarhet, </a:t>
            </a:r>
            <a:r>
              <a:rPr lang="sv-SE" sz="1800" dirty="0" err="1"/>
              <a:t>utvekling</a:t>
            </a:r>
            <a:r>
              <a:rPr lang="sv-SE" sz="1800" dirty="0"/>
              <a:t> mot 7-manna</a:t>
            </a:r>
          </a:p>
          <a:p>
            <a:pPr marL="0" indent="0">
              <a:buNone/>
            </a:pPr>
            <a:endParaRPr lang="sv-SE" sz="1800" dirty="0"/>
          </a:p>
          <a:p>
            <a:r>
              <a:rPr lang="sv-SE" sz="1800" b="1" dirty="0"/>
              <a:t>Matcher/Cuper: </a:t>
            </a:r>
            <a:r>
              <a:rPr lang="sv-SE" sz="1800" dirty="0"/>
              <a:t>Träningsmatcher försäsong, Seriespel med 5+5 matcher, Fotbollens dag, </a:t>
            </a:r>
            <a:r>
              <a:rPr lang="sv-SE" sz="1800" dirty="0" err="1"/>
              <a:t>Aroscupen</a:t>
            </a:r>
            <a:r>
              <a:rPr lang="sv-SE" sz="1800" dirty="0"/>
              <a:t>, Scandic Cup Linköping och två stycken 7-manna poolspel.</a:t>
            </a:r>
          </a:p>
          <a:p>
            <a:endParaRPr lang="sv-SE" sz="1800" dirty="0"/>
          </a:p>
          <a:p>
            <a:r>
              <a:rPr lang="sv-SE" sz="1800" b="1" dirty="0"/>
              <a:t>Vinterträning</a:t>
            </a:r>
            <a:r>
              <a:rPr lang="sv-SE" sz="1800" dirty="0"/>
              <a:t>: Frivillig ute på konstgräsplan</a:t>
            </a:r>
          </a:p>
        </p:txBody>
      </p:sp>
    </p:spTree>
    <p:extLst>
      <p:ext uri="{BB962C8B-B14F-4D97-AF65-F5344CB8AC3E}">
        <p14:creationId xmlns:p14="http://schemas.microsoft.com/office/powerpoint/2010/main" val="1841296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Autofit/>
          </a:bodyPr>
          <a:lstStyle/>
          <a:p>
            <a:r>
              <a:rPr lang="sv-SE" altLang="sv-SE" dirty="0">
                <a:cs typeface="Arial Black" panose="020B0A04020102020204" pitchFamily="34" charset="0"/>
              </a:rPr>
              <a:t>ORGANISATION</a:t>
            </a:r>
            <a:endParaRPr lang="sv-SE" dirty="0"/>
          </a:p>
        </p:txBody>
      </p:sp>
      <p:sp>
        <p:nvSpPr>
          <p:cNvPr id="3" name="Platshållare för innehåll 2"/>
          <p:cNvSpPr>
            <a:spLocks noGrp="1"/>
          </p:cNvSpPr>
          <p:nvPr>
            <p:ph idx="1"/>
          </p:nvPr>
        </p:nvSpPr>
        <p:spPr>
          <a:xfrm>
            <a:off x="628650" y="1825625"/>
            <a:ext cx="8407846" cy="4351338"/>
          </a:xfrm>
        </p:spPr>
        <p:txBody>
          <a:bodyPr>
            <a:normAutofit lnSpcReduction="10000"/>
          </a:bodyPr>
          <a:lstStyle/>
          <a:p>
            <a:r>
              <a:rPr lang="sv-SE" sz="2000" dirty="0"/>
              <a:t>Tränare i år är följande personer:</a:t>
            </a:r>
            <a:endParaRPr lang="sv-SE" sz="1600" dirty="0"/>
          </a:p>
          <a:p>
            <a:pPr>
              <a:buFontTx/>
              <a:buChar char="-"/>
            </a:pPr>
            <a:r>
              <a:rPr lang="sv-SE" sz="1600" u="sng" dirty="0"/>
              <a:t>Huvudtränare</a:t>
            </a:r>
            <a:r>
              <a:rPr lang="sv-SE" sz="1600" dirty="0"/>
              <a:t>: </a:t>
            </a:r>
            <a:r>
              <a:rPr lang="sv-SE" sz="1600" b="1" dirty="0"/>
              <a:t>Christian </a:t>
            </a:r>
            <a:r>
              <a:rPr lang="sv-SE" sz="1600" b="1" dirty="0" err="1"/>
              <a:t>Wattle</a:t>
            </a:r>
            <a:r>
              <a:rPr lang="sv-SE" sz="1600" b="1" dirty="0"/>
              <a:t>, Henrik </a:t>
            </a:r>
            <a:r>
              <a:rPr lang="sv-SE" sz="1600" b="1"/>
              <a:t>Lago </a:t>
            </a:r>
            <a:endParaRPr lang="sv-SE" sz="1600" dirty="0"/>
          </a:p>
          <a:p>
            <a:pPr>
              <a:buFontTx/>
              <a:buChar char="-"/>
            </a:pPr>
            <a:r>
              <a:rPr lang="sv-SE" sz="1600" u="sng" dirty="0"/>
              <a:t>Tränare</a:t>
            </a:r>
            <a:r>
              <a:rPr lang="sv-SE" sz="1600" dirty="0"/>
              <a:t>: Thomas Wennberg, Anders Carlsson, Kristian Strand, Fredrik Ihlström, Tobias Holmberg, David Carlsson, Björn Larsson, Alexander </a:t>
            </a:r>
            <a:r>
              <a:rPr lang="sv-SE" sz="1600" dirty="0" err="1"/>
              <a:t>Liljenström</a:t>
            </a:r>
            <a:r>
              <a:rPr lang="sv-SE" sz="1600" dirty="0"/>
              <a:t>, Anders Hannu, Ted Bergström, Alexander Benitez </a:t>
            </a:r>
            <a:endParaRPr lang="sv-SE" sz="1600" b="1" dirty="0"/>
          </a:p>
          <a:p>
            <a:pPr>
              <a:buFontTx/>
              <a:buChar char="-"/>
            </a:pPr>
            <a:r>
              <a:rPr lang="sv-SE" sz="1600" u="sng" dirty="0"/>
              <a:t>Målvaktstränare</a:t>
            </a:r>
            <a:r>
              <a:rPr lang="sv-SE" sz="1600" dirty="0"/>
              <a:t>: Patrik Söderberg</a:t>
            </a:r>
          </a:p>
          <a:p>
            <a:pPr marL="0" indent="0">
              <a:buNone/>
            </a:pPr>
            <a:endParaRPr lang="sv-SE" sz="1600" dirty="0"/>
          </a:p>
          <a:p>
            <a:r>
              <a:rPr lang="sv-SE" sz="2000" dirty="0"/>
              <a:t>Lagledare: </a:t>
            </a:r>
          </a:p>
          <a:p>
            <a:pPr>
              <a:buFontTx/>
              <a:buChar char="-"/>
            </a:pPr>
            <a:r>
              <a:rPr lang="sv-SE" sz="1600" dirty="0"/>
              <a:t>Ulf Hellström</a:t>
            </a:r>
          </a:p>
          <a:p>
            <a:pPr marL="0" indent="0">
              <a:buNone/>
            </a:pPr>
            <a:endParaRPr lang="sv-SE" sz="2000" dirty="0"/>
          </a:p>
          <a:p>
            <a:r>
              <a:rPr lang="sv-SE" sz="2000" dirty="0"/>
              <a:t>Lagets föräldrar ansvarig är följande personer: </a:t>
            </a:r>
          </a:p>
          <a:p>
            <a:pPr>
              <a:lnSpc>
                <a:spcPct val="100000"/>
              </a:lnSpc>
              <a:buFontTx/>
              <a:buChar char="-"/>
            </a:pPr>
            <a:r>
              <a:rPr lang="sv-SE" sz="1600" dirty="0"/>
              <a:t>Pierre (försäljning)</a:t>
            </a:r>
          </a:p>
          <a:p>
            <a:pPr>
              <a:buFontTx/>
              <a:buChar char="-"/>
            </a:pPr>
            <a:r>
              <a:rPr lang="sv-SE" sz="1600" dirty="0"/>
              <a:t>Diana och Pierre (</a:t>
            </a:r>
            <a:r>
              <a:rPr lang="sv-SE" sz="1600" dirty="0" err="1"/>
              <a:t>Aroscupen</a:t>
            </a:r>
            <a:r>
              <a:rPr lang="sv-SE" sz="1600" dirty="0"/>
              <a:t>) </a:t>
            </a:r>
          </a:p>
          <a:p>
            <a:pPr>
              <a:buFontTx/>
              <a:buChar char="-"/>
            </a:pPr>
            <a:r>
              <a:rPr lang="sv-SE" sz="1600" dirty="0"/>
              <a:t>Hannah (Vaktmästeri)</a:t>
            </a:r>
          </a:p>
          <a:p>
            <a:pPr marL="0" indent="0">
              <a:buNone/>
            </a:pPr>
            <a:endParaRPr lang="sv-SE" sz="1600" dirty="0"/>
          </a:p>
          <a:p>
            <a:pPr marL="0" indent="0">
              <a:buNone/>
            </a:pPr>
            <a:endParaRPr lang="sv-SE" sz="1600" dirty="0"/>
          </a:p>
          <a:p>
            <a:pPr>
              <a:buFontTx/>
              <a:buChar char="-"/>
            </a:pPr>
            <a:endParaRPr lang="sv-SE" dirty="0"/>
          </a:p>
        </p:txBody>
      </p:sp>
    </p:spTree>
    <p:extLst>
      <p:ext uri="{BB962C8B-B14F-4D97-AF65-F5344CB8AC3E}">
        <p14:creationId xmlns:p14="http://schemas.microsoft.com/office/powerpoint/2010/main" val="3300492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p:nvPr>
        </p:nvSpPr>
        <p:spPr>
          <a:xfrm>
            <a:off x="571500" y="5074024"/>
            <a:ext cx="7581900" cy="598032"/>
          </a:xfrm>
        </p:spPr>
        <p:txBody>
          <a:bodyPr vert="horz" lIns="91440" tIns="45720" rIns="91440" bIns="45720" rtlCol="0" anchor="ctr">
            <a:normAutofit/>
          </a:bodyPr>
          <a:lstStyle/>
          <a:p>
            <a:pPr defTabSz="914400"/>
            <a:r>
              <a:rPr lang="en-US" sz="3100" kern="1200">
                <a:solidFill>
                  <a:schemeClr val="tx1"/>
                </a:solidFill>
                <a:latin typeface="+mj-lt"/>
                <a:ea typeface="+mj-ea"/>
                <a:cs typeface="+mj-cs"/>
              </a:rPr>
              <a:t>Vi är förnärvarande 49 spelare</a:t>
            </a:r>
          </a:p>
        </p:txBody>
      </p:sp>
      <p:sp>
        <p:nvSpPr>
          <p:cNvPr id="13" name="TextBox 12">
            <a:extLst>
              <a:ext uri="{FF2B5EF4-FFF2-40B4-BE49-F238E27FC236}">
                <a16:creationId xmlns:a16="http://schemas.microsoft.com/office/drawing/2014/main" id="{0343B990-E0EE-4031-B3DD-2A43BCA4B00D}"/>
              </a:ext>
            </a:extLst>
          </p:cNvPr>
          <p:cNvSpPr txBox="1"/>
          <p:nvPr/>
        </p:nvSpPr>
        <p:spPr>
          <a:xfrm>
            <a:off x="571500" y="5672059"/>
            <a:ext cx="7581900" cy="547765"/>
          </a:xfrm>
          <a:prstGeom prst="rect">
            <a:avLst/>
          </a:prstGeom>
        </p:spPr>
        <p:txBody>
          <a:bodyPr vert="horz" lIns="91440" tIns="45720" rIns="91440" bIns="45720" rtlCol="0" anchor="t">
            <a:normAutofit/>
          </a:bodyPr>
          <a:lstStyle/>
          <a:p>
            <a:pPr>
              <a:lnSpc>
                <a:spcPct val="90000"/>
              </a:lnSpc>
              <a:spcBef>
                <a:spcPts val="1000"/>
              </a:spcBef>
            </a:pPr>
            <a:r>
              <a:rPr lang="en-US" sz="1600" kern="1200">
                <a:solidFill>
                  <a:schemeClr val="tx1"/>
                </a:solidFill>
                <a:latin typeface="+mn-lt"/>
                <a:ea typeface="+mn-ea"/>
                <a:cs typeface="+mn-cs"/>
              </a:rPr>
              <a:t>Utöver det har vi 30st+ barn på väntelista för att börja i SSK P14</a:t>
            </a:r>
          </a:p>
        </p:txBody>
      </p:sp>
      <p:sp>
        <p:nvSpPr>
          <p:cNvPr id="25" name="Rectangle 24">
            <a:extLst>
              <a:ext uri="{FF2B5EF4-FFF2-40B4-BE49-F238E27FC236}">
                <a16:creationId xmlns:a16="http://schemas.microsoft.com/office/drawing/2014/main" id="{5E395AE0-8789-FAD6-A987-32E65C185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4390253"/>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dobjekt 3">
            <a:extLst>
              <a:ext uri="{FF2B5EF4-FFF2-40B4-BE49-F238E27FC236}">
                <a16:creationId xmlns:a16="http://schemas.microsoft.com/office/drawing/2014/main" id="{C22DC97D-4E39-7A26-3D41-B7985B79EFD5}"/>
              </a:ext>
            </a:extLst>
          </p:cNvPr>
          <p:cNvPicPr>
            <a:picLocks noChangeAspect="1"/>
          </p:cNvPicPr>
          <p:nvPr/>
        </p:nvPicPr>
        <p:blipFill rotWithShape="1">
          <a:blip r:embed="rId2"/>
          <a:srcRect l="833"/>
          <a:stretch/>
        </p:blipFill>
        <p:spPr>
          <a:xfrm>
            <a:off x="971600" y="26944"/>
            <a:ext cx="7272808" cy="4363670"/>
          </a:xfrm>
          <a:prstGeom prst="rect">
            <a:avLst/>
          </a:prstGeom>
        </p:spPr>
      </p:pic>
      <p:cxnSp>
        <p:nvCxnSpPr>
          <p:cNvPr id="27" name="Straight Connector 26">
            <a:extLst>
              <a:ext uri="{FF2B5EF4-FFF2-40B4-BE49-F238E27FC236}">
                <a16:creationId xmlns:a16="http://schemas.microsoft.com/office/drawing/2014/main" id="{7667AA61-5C27-F30F-D229-06CBE5709F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8855" y="4811517"/>
            <a:ext cx="55270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5" name="Picture 2" descr="Logo&#10;&#10;Description automatically generate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12360" y="5628482"/>
            <a:ext cx="12382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602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Att vara en del av Skiljebo SK</a:t>
            </a:r>
          </a:p>
        </p:txBody>
      </p:sp>
      <p:sp>
        <p:nvSpPr>
          <p:cNvPr id="3" name="Platshållare för innehåll 2"/>
          <p:cNvSpPr>
            <a:spLocks noGrp="1"/>
          </p:cNvSpPr>
          <p:nvPr>
            <p:ph idx="1"/>
          </p:nvPr>
        </p:nvSpPr>
        <p:spPr/>
        <p:txBody>
          <a:bodyPr>
            <a:normAutofit/>
          </a:bodyPr>
          <a:lstStyle/>
          <a:p>
            <a:r>
              <a:rPr lang="sv-SE" dirty="0"/>
              <a:t>Innebär att vi..</a:t>
            </a:r>
          </a:p>
          <a:p>
            <a:pPr marL="0" indent="0">
              <a:buNone/>
            </a:pPr>
            <a:endParaRPr lang="sv-SE" dirty="0"/>
          </a:p>
          <a:p>
            <a:pPr>
              <a:buFontTx/>
              <a:buChar char="-"/>
            </a:pPr>
            <a:r>
              <a:rPr lang="sv-SE" sz="2400" dirty="0"/>
              <a:t>Följer ”Skiljebo Vill” som är föreningens värderingar och riktlinjer för ungdomsverksamheten.</a:t>
            </a:r>
          </a:p>
          <a:p>
            <a:pPr>
              <a:buFontTx/>
              <a:buChar char="-"/>
            </a:pPr>
            <a:r>
              <a:rPr lang="sv-SE" sz="2400" dirty="0"/>
              <a:t>Dokumentet ska nå ut till samtliga ledare, tränare och föräldrar och finns och hämta på Skiljebo SK hemsida.</a:t>
            </a:r>
          </a:p>
          <a:p>
            <a:pPr>
              <a:buFontTx/>
              <a:buChar char="-"/>
            </a:pPr>
            <a:r>
              <a:rPr lang="sv-SE" sz="2400" dirty="0"/>
              <a:t>En förutsättning för medlemskap i Skiljebo SK är att man accepterar Skiljebo Vill</a:t>
            </a:r>
          </a:p>
          <a:p>
            <a:pPr>
              <a:buFontTx/>
              <a:buChar char="-"/>
            </a:pPr>
            <a:endParaRPr lang="sv-SE" sz="1800" dirty="0"/>
          </a:p>
          <a:p>
            <a:pPr>
              <a:buFontTx/>
              <a:buChar char="-"/>
            </a:pPr>
            <a:endParaRPr lang="sv-SE" dirty="0"/>
          </a:p>
          <a:p>
            <a:pPr>
              <a:buFontTx/>
              <a:buChar char="-"/>
            </a:pPr>
            <a:endParaRPr lang="sv-SE" dirty="0"/>
          </a:p>
        </p:txBody>
      </p:sp>
      <p:sp>
        <p:nvSpPr>
          <p:cNvPr id="4" name="Platshållare för sidfot 3"/>
          <p:cNvSpPr>
            <a:spLocks noGrp="1"/>
          </p:cNvSpPr>
          <p:nvPr>
            <p:ph type="ftr" sz="quarter" idx="11"/>
          </p:nvPr>
        </p:nvSpPr>
        <p:spPr/>
        <p:txBody>
          <a:bodyPr/>
          <a:lstStyle/>
          <a:p>
            <a:endParaRPr lang="sv-SE"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12360" y="5628482"/>
            <a:ext cx="12382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9384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Att vara en del av Skiljebo SK</a:t>
            </a:r>
          </a:p>
        </p:txBody>
      </p:sp>
      <p:sp>
        <p:nvSpPr>
          <p:cNvPr id="3" name="Platshållare för innehåll 2"/>
          <p:cNvSpPr>
            <a:spLocks noGrp="1"/>
          </p:cNvSpPr>
          <p:nvPr>
            <p:ph idx="1"/>
          </p:nvPr>
        </p:nvSpPr>
        <p:spPr/>
        <p:txBody>
          <a:bodyPr>
            <a:normAutofit lnSpcReduction="10000"/>
          </a:bodyPr>
          <a:lstStyle/>
          <a:p>
            <a:pPr lvl="0"/>
            <a:r>
              <a:rPr lang="sv-SE" dirty="0"/>
              <a:t>Utdrag från Skiljebo Vill…</a:t>
            </a:r>
          </a:p>
          <a:p>
            <a:pPr marL="0" lvl="0" indent="0">
              <a:buNone/>
            </a:pPr>
            <a:endParaRPr lang="sv-SE" dirty="0"/>
          </a:p>
          <a:p>
            <a:pPr>
              <a:buFontTx/>
              <a:buChar char="-"/>
            </a:pPr>
            <a:r>
              <a:rPr lang="sv-SE" sz="2400" dirty="0"/>
              <a:t>En förutsättning för att Skiljebo SK och ”Skiljebo Vill” skall kunna fungera är att det finns ideella ledare på alla nivåer och alla funktioner inom lagen och dessa ideella ledare hämtas ur lagens föräldragrupper.</a:t>
            </a:r>
          </a:p>
          <a:p>
            <a:pPr lvl="0">
              <a:buFontTx/>
              <a:buChar char="-"/>
            </a:pPr>
            <a:r>
              <a:rPr lang="sv-SE" sz="2400" dirty="0"/>
              <a:t>Innehåller information och är det regelverk som Skiljebo SK ställer till förfogande för ledare, föräldrar och ungdomar (6-17 år) </a:t>
            </a:r>
          </a:p>
          <a:p>
            <a:pPr lvl="0">
              <a:buFontTx/>
              <a:buChar char="-"/>
            </a:pPr>
            <a:r>
              <a:rPr lang="sv-SE" sz="2400" dirty="0"/>
              <a:t>Är ett levande dokument och ska nå ut till samtliga ledare, spelare och deras familjer och även hållas tillgänglig för övriga</a:t>
            </a:r>
          </a:p>
          <a:p>
            <a:pPr lvl="0">
              <a:buFontTx/>
              <a:buChar char="-"/>
            </a:pPr>
            <a:endParaRPr lang="sv-SE" sz="1800" dirty="0"/>
          </a:p>
          <a:p>
            <a:pPr lvl="0">
              <a:buFontTx/>
              <a:buChar char="-"/>
            </a:pPr>
            <a:endParaRPr lang="sv-SE" sz="1800" dirty="0"/>
          </a:p>
          <a:p>
            <a:pPr>
              <a:buFontTx/>
              <a:buChar char="-"/>
            </a:pPr>
            <a:endParaRPr lang="sv-SE" sz="1800" dirty="0"/>
          </a:p>
          <a:p>
            <a:pPr marL="0" lvl="0" indent="0">
              <a:buNone/>
            </a:pPr>
            <a:endParaRPr lang="sv-SE" dirty="0"/>
          </a:p>
          <a:p>
            <a:pPr marL="0" indent="0">
              <a:buNone/>
            </a:pPr>
            <a:endParaRPr lang="sv-SE" dirty="0"/>
          </a:p>
        </p:txBody>
      </p:sp>
      <p:sp>
        <p:nvSpPr>
          <p:cNvPr id="4" name="Platshållare för sidfot 3"/>
          <p:cNvSpPr>
            <a:spLocks noGrp="1"/>
          </p:cNvSpPr>
          <p:nvPr>
            <p:ph type="ftr" sz="quarter" idx="11"/>
          </p:nvPr>
        </p:nvSpPr>
        <p:spPr/>
        <p:txBody>
          <a:bodyPr/>
          <a:lstStyle/>
          <a:p>
            <a:endParaRPr lang="sv-SE"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90974" y="5805264"/>
            <a:ext cx="1059636" cy="1048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56158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Att vara en del av Skiljebo SK</a:t>
            </a:r>
          </a:p>
        </p:txBody>
      </p:sp>
      <p:sp>
        <p:nvSpPr>
          <p:cNvPr id="3" name="Platshållare för innehåll 2"/>
          <p:cNvSpPr>
            <a:spLocks noGrp="1"/>
          </p:cNvSpPr>
          <p:nvPr>
            <p:ph idx="1"/>
          </p:nvPr>
        </p:nvSpPr>
        <p:spPr/>
        <p:txBody>
          <a:bodyPr>
            <a:normAutofit/>
          </a:bodyPr>
          <a:lstStyle/>
          <a:p>
            <a:r>
              <a:rPr lang="sv-SE" dirty="0"/>
              <a:t>Utdrag från Skiljebo Vill</a:t>
            </a:r>
          </a:p>
          <a:p>
            <a:pPr lvl="0">
              <a:buFontTx/>
              <a:buChar char="-"/>
            </a:pPr>
            <a:r>
              <a:rPr lang="sv-SE" sz="2400" dirty="0"/>
              <a:t>Alla barn och ungdomar som vill ska få vara med och    utvecklas. </a:t>
            </a:r>
          </a:p>
          <a:p>
            <a:pPr lvl="0">
              <a:buFontTx/>
              <a:buChar char="-"/>
            </a:pPr>
            <a:r>
              <a:rPr lang="sv-SE" sz="2400" dirty="0"/>
              <a:t>Vår utgångspunkt är att alla spelare vill och kan  utvecklas. </a:t>
            </a:r>
          </a:p>
          <a:p>
            <a:pPr lvl="0">
              <a:buFontTx/>
              <a:buChar char="-"/>
            </a:pPr>
            <a:r>
              <a:rPr lang="sv-SE" sz="2400" dirty="0"/>
              <a:t>Få så många ungdomar som möjligt att spela fotboll så länge som möjligt.</a:t>
            </a:r>
          </a:p>
          <a:p>
            <a:pPr lvl="0">
              <a:buFontTx/>
              <a:buChar char="-"/>
            </a:pPr>
            <a:r>
              <a:rPr lang="sv-SE" sz="2400" dirty="0"/>
              <a:t>Det ska vara roligt och lustfyllt att spela i SSK och man ska minnas sin tid i föreningen som positiv.</a:t>
            </a:r>
          </a:p>
          <a:p>
            <a:pPr marL="0" indent="0">
              <a:buNone/>
            </a:pPr>
            <a:endParaRPr lang="sv-SE" dirty="0"/>
          </a:p>
        </p:txBody>
      </p:sp>
      <p:sp>
        <p:nvSpPr>
          <p:cNvPr id="4" name="Platshållare för sidfot 3"/>
          <p:cNvSpPr>
            <a:spLocks noGrp="1"/>
          </p:cNvSpPr>
          <p:nvPr>
            <p:ph type="ftr" sz="quarter" idx="11"/>
          </p:nvPr>
        </p:nvSpPr>
        <p:spPr/>
        <p:txBody>
          <a:bodyPr/>
          <a:lstStyle/>
          <a:p>
            <a:endParaRPr lang="sv-SE"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12360" y="5628482"/>
            <a:ext cx="12382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1917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Att vara en del av Skiljebo SK</a:t>
            </a:r>
          </a:p>
        </p:txBody>
      </p:sp>
      <p:sp>
        <p:nvSpPr>
          <p:cNvPr id="3" name="Platshållare för innehåll 2"/>
          <p:cNvSpPr>
            <a:spLocks noGrp="1"/>
          </p:cNvSpPr>
          <p:nvPr>
            <p:ph idx="1"/>
          </p:nvPr>
        </p:nvSpPr>
        <p:spPr/>
        <p:txBody>
          <a:bodyPr/>
          <a:lstStyle/>
          <a:p>
            <a:r>
              <a:rPr lang="sv-SE" dirty="0"/>
              <a:t>Utdrag från Skiljebo Vill</a:t>
            </a:r>
          </a:p>
          <a:p>
            <a:pPr marL="0" indent="0">
              <a:buNone/>
            </a:pPr>
            <a:endParaRPr lang="sv-SE" dirty="0"/>
          </a:p>
          <a:p>
            <a:pPr marL="0" indent="0">
              <a:buNone/>
            </a:pPr>
            <a:r>
              <a:rPr lang="sv-SE" sz="2400" dirty="0"/>
              <a:t>Vår syn är att hur Skiljebo SK uppfattas av omgivningen beror inte enbart på vad som presteras på fotbollsplanen utan än mer av hur Ledare, Spelare och Föräldrar agerar vid och utanför planen.</a:t>
            </a:r>
          </a:p>
          <a:p>
            <a:pPr marL="0" indent="0">
              <a:buNone/>
            </a:pPr>
            <a:endParaRPr lang="sv-SE" dirty="0"/>
          </a:p>
          <a:p>
            <a:pPr marL="0" indent="0">
              <a:buNone/>
            </a:pPr>
            <a:endParaRPr lang="sv-SE" dirty="0"/>
          </a:p>
        </p:txBody>
      </p:sp>
      <p:sp>
        <p:nvSpPr>
          <p:cNvPr id="4" name="Platshållare för sidfot 3"/>
          <p:cNvSpPr>
            <a:spLocks noGrp="1"/>
          </p:cNvSpPr>
          <p:nvPr>
            <p:ph type="ftr" sz="quarter" idx="11"/>
          </p:nvPr>
        </p:nvSpPr>
        <p:spPr/>
        <p:txBody>
          <a:bodyPr/>
          <a:lstStyle/>
          <a:p>
            <a:endParaRPr lang="sv-SE"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12360" y="5628482"/>
            <a:ext cx="12382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6148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Utdrag från Skiljebo Vill</a:t>
            </a:r>
          </a:p>
        </p:txBody>
      </p:sp>
      <p:sp>
        <p:nvSpPr>
          <p:cNvPr id="3" name="Platshållare för innehåll 2"/>
          <p:cNvSpPr>
            <a:spLocks noGrp="1"/>
          </p:cNvSpPr>
          <p:nvPr>
            <p:ph idx="1"/>
          </p:nvPr>
        </p:nvSpPr>
        <p:spPr/>
        <p:txBody>
          <a:bodyPr>
            <a:normAutofit fontScale="85000" lnSpcReduction="20000"/>
          </a:bodyPr>
          <a:lstStyle/>
          <a:p>
            <a:r>
              <a:rPr lang="sv-SE" dirty="0"/>
              <a:t>ORDNINGSREGLER för föräldrar</a:t>
            </a:r>
          </a:p>
          <a:p>
            <a:pPr marL="0" indent="0">
              <a:buNone/>
            </a:pPr>
            <a:endParaRPr lang="sv-SE" dirty="0"/>
          </a:p>
          <a:p>
            <a:r>
              <a:rPr lang="sv-SE" dirty="0"/>
              <a:t>1. Följ med på träning och match - ditt barn sätter stort värde på det.</a:t>
            </a:r>
          </a:p>
          <a:p>
            <a:r>
              <a:rPr lang="sv-SE" dirty="0"/>
              <a:t>2. Skapa god stämning vid träning och match.</a:t>
            </a:r>
          </a:p>
          <a:p>
            <a:r>
              <a:rPr lang="sv-SE" dirty="0"/>
              <a:t>3. Uppehåll dig längs ena sidlinjen och var lugn. Låt barnen spela.</a:t>
            </a:r>
          </a:p>
          <a:p>
            <a:r>
              <a:rPr lang="sv-SE" dirty="0"/>
              <a:t>4. Uppmuntra alla spelarna i laget, inte bara ditt eget barn, i både med- och motgång.</a:t>
            </a:r>
          </a:p>
          <a:p>
            <a:r>
              <a:rPr lang="sv-SE" dirty="0"/>
              <a:t>5. Respektera ledarnas matchning och beslut. Sätt dig in i föreningens policy.</a:t>
            </a:r>
          </a:p>
          <a:p>
            <a:r>
              <a:rPr lang="sv-SE" dirty="0"/>
              <a:t>6. Respektera domarens beslut och se henne/honom som en vägledare under utbildning.</a:t>
            </a:r>
          </a:p>
          <a:p>
            <a:r>
              <a:rPr lang="sv-SE" dirty="0"/>
              <a:t>7. Uppmuntra ditt barn att delta - pressa inte.</a:t>
            </a:r>
          </a:p>
          <a:p>
            <a:r>
              <a:rPr lang="sv-SE" dirty="0"/>
              <a:t>8. Fråga barnen om matchen var rolig, spännande, juste eller om spelet var bra</a:t>
            </a:r>
          </a:p>
          <a:p>
            <a:r>
              <a:rPr lang="sv-SE" dirty="0"/>
              <a:t>- fokusera inte på resultatet.</a:t>
            </a:r>
          </a:p>
          <a:p>
            <a:r>
              <a:rPr lang="sv-SE" dirty="0"/>
              <a:t>9. Stöd föreningen i dess arbete. Din insats blir värdesatt, inte minst av ditt barn.</a:t>
            </a:r>
          </a:p>
          <a:p>
            <a:r>
              <a:rPr lang="sv-SE" dirty="0"/>
              <a:t>10. Kom ihåg att det är ditt barn som spelar fotboll - inte Du själv.</a:t>
            </a:r>
          </a:p>
        </p:txBody>
      </p:sp>
      <p:sp>
        <p:nvSpPr>
          <p:cNvPr id="4" name="Platshållare för sidfot 3"/>
          <p:cNvSpPr>
            <a:spLocks noGrp="1"/>
          </p:cNvSpPr>
          <p:nvPr>
            <p:ph type="ftr" sz="quarter" idx="11"/>
          </p:nvPr>
        </p:nvSpPr>
        <p:spPr/>
        <p:txBody>
          <a:bodyPr/>
          <a:lstStyle/>
          <a:p>
            <a:endParaRPr lang="sv-SE"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40352" y="5513388"/>
            <a:ext cx="12382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937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Utdrag från Skiljebo Vill</a:t>
            </a:r>
          </a:p>
        </p:txBody>
      </p:sp>
      <p:sp>
        <p:nvSpPr>
          <p:cNvPr id="3" name="Platshållare för innehåll 2"/>
          <p:cNvSpPr>
            <a:spLocks noGrp="1"/>
          </p:cNvSpPr>
          <p:nvPr>
            <p:ph idx="1"/>
          </p:nvPr>
        </p:nvSpPr>
        <p:spPr/>
        <p:txBody>
          <a:bodyPr>
            <a:normAutofit/>
          </a:bodyPr>
          <a:lstStyle/>
          <a:p>
            <a:pPr marL="0" indent="0">
              <a:buNone/>
            </a:pPr>
            <a:r>
              <a:rPr lang="sv-SE" dirty="0"/>
              <a:t>     </a:t>
            </a:r>
            <a:r>
              <a:rPr lang="sv-SE" sz="5100" dirty="0"/>
              <a:t>Föräldrasysslor</a:t>
            </a:r>
          </a:p>
          <a:p>
            <a:r>
              <a:rPr lang="sv-SE" dirty="0"/>
              <a:t>För att verksamheten i Skiljebo Sportklubb, skall fungera smidigt finns det ett antal aktiviteter alla måste hjälpa till med(vilket även är en förutsättning för att var och ens barn kan vara med och spela) med. Framförallt handlar det om </a:t>
            </a:r>
          </a:p>
          <a:p>
            <a:pPr lvl="0"/>
            <a:r>
              <a:rPr lang="sv-SE" dirty="0"/>
              <a:t>Vaktmästeri- och Kiosktjänst där vårt lag två-tre veckor per år som skall bemannas</a:t>
            </a:r>
          </a:p>
          <a:p>
            <a:pPr lvl="0"/>
            <a:r>
              <a:rPr lang="sv-SE" dirty="0"/>
              <a:t>Arbeta på en skola under </a:t>
            </a:r>
            <a:r>
              <a:rPr lang="sv-SE" dirty="0" err="1"/>
              <a:t>Aroscupen</a:t>
            </a:r>
            <a:endParaRPr lang="sv-SE" dirty="0"/>
          </a:p>
          <a:p>
            <a:pPr lvl="0"/>
            <a:r>
              <a:rPr lang="sv-SE" dirty="0"/>
              <a:t>Delta på föräldramöten</a:t>
            </a:r>
          </a:p>
          <a:p>
            <a:pPr lvl="0"/>
            <a:r>
              <a:rPr lang="sv-SE" dirty="0"/>
              <a:t>För transporter till och från matcher ansvarar respektive barns förälder, med fördel genom samåkning.</a:t>
            </a:r>
          </a:p>
          <a:p>
            <a:endParaRPr lang="sv-SE" dirty="0"/>
          </a:p>
        </p:txBody>
      </p:sp>
      <p:sp>
        <p:nvSpPr>
          <p:cNvPr id="4" name="Platshållare för sidfot 3"/>
          <p:cNvSpPr>
            <a:spLocks noGrp="1"/>
          </p:cNvSpPr>
          <p:nvPr>
            <p:ph type="ftr" sz="quarter" idx="11"/>
          </p:nvPr>
        </p:nvSpPr>
        <p:spPr/>
        <p:txBody>
          <a:bodyPr/>
          <a:lstStyle/>
          <a:p>
            <a:endParaRPr lang="sv-SE"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40352" y="5505959"/>
            <a:ext cx="12382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01881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Utdrag från Skiljebo Vill</a:t>
            </a:r>
          </a:p>
        </p:txBody>
      </p:sp>
      <p:sp>
        <p:nvSpPr>
          <p:cNvPr id="3" name="Platshållare för innehåll 2"/>
          <p:cNvSpPr>
            <a:spLocks noGrp="1"/>
          </p:cNvSpPr>
          <p:nvPr>
            <p:ph idx="1"/>
          </p:nvPr>
        </p:nvSpPr>
        <p:spPr/>
        <p:txBody>
          <a:bodyPr>
            <a:normAutofit fontScale="77500" lnSpcReduction="20000"/>
          </a:bodyPr>
          <a:lstStyle/>
          <a:p>
            <a:pPr marL="0" indent="0">
              <a:buNone/>
            </a:pPr>
            <a:r>
              <a:rPr lang="sv-SE" dirty="0"/>
              <a:t>      </a:t>
            </a:r>
            <a:r>
              <a:rPr lang="sv-SE" sz="5800" dirty="0"/>
              <a:t>Medlemsavgift</a:t>
            </a:r>
          </a:p>
          <a:p>
            <a:r>
              <a:rPr lang="sv-SE" dirty="0"/>
              <a:t>Ledarna för varje träningsgrupp har ansvar för att medlemsavgift betalas av alla i gruppen (och spelarregistrering från </a:t>
            </a:r>
            <a:r>
              <a:rPr lang="sv-SE" dirty="0" err="1"/>
              <a:t>fn</a:t>
            </a:r>
            <a:r>
              <a:rPr lang="sv-SE" dirty="0"/>
              <a:t> 12 år resp. licensering </a:t>
            </a:r>
            <a:r>
              <a:rPr lang="sv-SE" dirty="0" err="1"/>
              <a:t>fr.o.m</a:t>
            </a:r>
            <a:r>
              <a:rPr lang="sv-SE" dirty="0"/>
              <a:t> med det år spelaren fyller 15 år)</a:t>
            </a:r>
          </a:p>
          <a:p>
            <a:pPr lvl="0"/>
            <a:r>
              <a:rPr lang="sv-SE" dirty="0"/>
              <a:t>SSK Kansli informerar via lagens hemsidor om årets medlems- och verksamhetsavgift samt sista dag att betala.</a:t>
            </a:r>
          </a:p>
          <a:p>
            <a:pPr lvl="0"/>
            <a:r>
              <a:rPr lang="sv-SE" dirty="0"/>
              <a:t>SSK Kansli lämnar ut medlemskort i postfacket (vid fler barn samtliga familjens kort hos äldsta laget) förutsatt att både medlems- och verksamhetsavgift är betald.</a:t>
            </a:r>
          </a:p>
          <a:p>
            <a:pPr lvl="0"/>
            <a:r>
              <a:rPr lang="sv-SE" dirty="0"/>
              <a:t>Ledare för resp. lag prickar löpande av mot sin </a:t>
            </a:r>
            <a:r>
              <a:rPr lang="sv-SE" u="sng" dirty="0"/>
              <a:t>närvarolista</a:t>
            </a:r>
            <a:r>
              <a:rPr lang="sv-SE" dirty="0"/>
              <a:t>  gjorda betalningar.</a:t>
            </a:r>
          </a:p>
          <a:p>
            <a:pPr lvl="0"/>
            <a:r>
              <a:rPr lang="sv-SE" dirty="0"/>
              <a:t>Efter sista datum att betala stämmer ledare för resp. lag av med SSK Kansli huruvida de som inte är avprickade har betalt eller inte. Avstämningen sker genom att maila till SSK Kansli (</a:t>
            </a:r>
            <a:r>
              <a:rPr lang="sv-SE" dirty="0">
                <a:hlinkClick r:id="rId2"/>
              </a:rPr>
              <a:t>info@skiljebosk.nu</a:t>
            </a:r>
            <a:r>
              <a:rPr lang="sv-SE" dirty="0"/>
              <a:t>) med uppgift om lag, namn och personnummer varpå svar återfinns i lagets postfack ”inom några dagar”.</a:t>
            </a:r>
          </a:p>
          <a:p>
            <a:pPr lvl="0"/>
            <a:r>
              <a:rPr lang="sv-SE" dirty="0"/>
              <a:t>Ledare informerar därefter spelare som inte betalt att de inte får delta på träning och matcher förrän såväl medlems- som verksamhetsavgift är betald (för de yngsta spelarna lämnar man förslagsvis en ”lapp” att ta hem till mamma / pappa).</a:t>
            </a:r>
          </a:p>
          <a:p>
            <a:r>
              <a:rPr lang="sv-SE" dirty="0"/>
              <a:t>  </a:t>
            </a:r>
          </a:p>
          <a:p>
            <a:endParaRPr lang="sv-SE" dirty="0"/>
          </a:p>
        </p:txBody>
      </p:sp>
      <p:sp>
        <p:nvSpPr>
          <p:cNvPr id="4" name="Platshållare för sidfot 3"/>
          <p:cNvSpPr>
            <a:spLocks noGrp="1"/>
          </p:cNvSpPr>
          <p:nvPr>
            <p:ph type="ftr" sz="quarter" idx="11"/>
          </p:nvPr>
        </p:nvSpPr>
        <p:spPr/>
        <p:txBody>
          <a:bodyPr/>
          <a:lstStyle/>
          <a:p>
            <a:endParaRPr lang="sv-SE"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12360" y="5628482"/>
            <a:ext cx="12382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14687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Autofit/>
          </a:bodyPr>
          <a:lstStyle/>
          <a:p>
            <a:r>
              <a:rPr lang="sv-SE" altLang="sv-SE" dirty="0">
                <a:cs typeface="Arial Black" panose="020B0A04020102020204" pitchFamily="34" charset="0"/>
              </a:rPr>
              <a:t>Upplägg säsongen 2024</a:t>
            </a:r>
            <a:endParaRPr lang="sv-SE" dirty="0"/>
          </a:p>
        </p:txBody>
      </p:sp>
      <p:sp>
        <p:nvSpPr>
          <p:cNvPr id="3" name="Platshållare för innehåll 2"/>
          <p:cNvSpPr>
            <a:spLocks noGrp="1"/>
          </p:cNvSpPr>
          <p:nvPr>
            <p:ph idx="1"/>
          </p:nvPr>
        </p:nvSpPr>
        <p:spPr>
          <a:xfrm>
            <a:off x="628650" y="1526598"/>
            <a:ext cx="8047806" cy="4638706"/>
          </a:xfrm>
        </p:spPr>
        <p:txBody>
          <a:bodyPr>
            <a:normAutofit fontScale="85000" lnSpcReduction="20000"/>
          </a:bodyPr>
          <a:lstStyle/>
          <a:p>
            <a:pPr marL="0" indent="0">
              <a:buNone/>
            </a:pPr>
            <a:r>
              <a:rPr lang="sv-SE" u="sng" dirty="0"/>
              <a:t>Två träningstillfällen per vecka</a:t>
            </a:r>
            <a:r>
              <a:rPr lang="sv-SE" dirty="0"/>
              <a:t>: </a:t>
            </a:r>
          </a:p>
          <a:p>
            <a:r>
              <a:rPr lang="sv-SE" dirty="0"/>
              <a:t>Måndagar kl. 18.30-20.00 och onsdagar kl. 17.00-18.30. – start maj.</a:t>
            </a:r>
          </a:p>
          <a:p>
            <a:r>
              <a:rPr lang="sv-SE" dirty="0"/>
              <a:t>Alla lagen tränar ihop med rotation.</a:t>
            </a:r>
          </a:p>
          <a:p>
            <a:r>
              <a:rPr lang="sv-SE" dirty="0"/>
              <a:t>Upplägg träningar: grundspel, teknik och bollkontroll, passningsspel – ansvariga huvudtränare</a:t>
            </a:r>
          </a:p>
          <a:p>
            <a:r>
              <a:rPr lang="sv-SE" dirty="0"/>
              <a:t>Målvaktsträning</a:t>
            </a:r>
          </a:p>
          <a:p>
            <a:r>
              <a:rPr lang="sv-SE" dirty="0"/>
              <a:t>Individuell utveckling</a:t>
            </a:r>
          </a:p>
          <a:p>
            <a:r>
              <a:rPr lang="sv-SE" dirty="0"/>
              <a:t>Lagets utveckling</a:t>
            </a:r>
          </a:p>
          <a:p>
            <a:endParaRPr lang="sv-SE" dirty="0"/>
          </a:p>
          <a:p>
            <a:pPr marL="0" indent="0">
              <a:buNone/>
            </a:pPr>
            <a:r>
              <a:rPr lang="sv-SE" u="sng" dirty="0"/>
              <a:t>Matcher:</a:t>
            </a:r>
          </a:p>
          <a:p>
            <a:r>
              <a:rPr lang="sv-SE" dirty="0"/>
              <a:t>Vi spelar seriespel i år, Västmanland 7-7, pojkar 10år. 4 lag i ”Grön”</a:t>
            </a:r>
          </a:p>
          <a:p>
            <a:r>
              <a:rPr lang="sv-SE" dirty="0"/>
              <a:t>Spelschema med tider kommer senast 1 maj. (deadline i </a:t>
            </a:r>
            <a:r>
              <a:rPr lang="sv-SE" dirty="0" err="1"/>
              <a:t>Fogis</a:t>
            </a:r>
            <a:r>
              <a:rPr lang="sv-SE" dirty="0"/>
              <a:t>)</a:t>
            </a:r>
          </a:p>
          <a:p>
            <a:r>
              <a:rPr lang="sv-SE" dirty="0"/>
              <a:t>Extramatcher för de  som vill i nivå ”Blå” – bygger på träningsnärvaro</a:t>
            </a:r>
          </a:p>
          <a:p>
            <a:r>
              <a:rPr lang="sv-SE" dirty="0"/>
              <a:t>Speltid är 3x20 minuter – 5 matcher innan sommaruppehållet, 5 efter.</a:t>
            </a:r>
          </a:p>
          <a:p>
            <a:r>
              <a:rPr lang="sv-SE" dirty="0"/>
              <a:t>Vi kör fasta lag och man kallas till matcher i det lag man tillhör. Rotation efter sommaren</a:t>
            </a:r>
          </a:p>
          <a:p>
            <a:pPr marL="0" indent="0">
              <a:buNone/>
            </a:pPr>
            <a:endParaRPr lang="sv-SE"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96225" y="5661248"/>
            <a:ext cx="1149088" cy="1137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66410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28649" y="291090"/>
            <a:ext cx="7886699" cy="932688"/>
          </a:xfrm>
        </p:spPr>
        <p:txBody>
          <a:bodyPr vert="horz" lIns="91440" tIns="45720" rIns="91440" bIns="45720" rtlCol="0" anchor="b">
            <a:normAutofit fontScale="90000"/>
          </a:bodyPr>
          <a:lstStyle/>
          <a:p>
            <a:pPr defTabSz="914400"/>
            <a:r>
              <a:rPr lang="en-US" sz="4700" kern="1200" dirty="0" err="1">
                <a:solidFill>
                  <a:schemeClr val="tx1"/>
                </a:solidFill>
                <a:latin typeface="+mj-lt"/>
                <a:ea typeface="+mj-ea"/>
                <a:cs typeface="+mj-cs"/>
              </a:rPr>
              <a:t>Lagindelning</a:t>
            </a:r>
            <a:r>
              <a:rPr lang="en-US" sz="4700" kern="1200" dirty="0">
                <a:solidFill>
                  <a:schemeClr val="tx1"/>
                </a:solidFill>
                <a:latin typeface="+mj-lt"/>
                <a:ea typeface="+mj-ea"/>
                <a:cs typeface="+mj-cs"/>
              </a:rPr>
              <a:t> </a:t>
            </a:r>
            <a:r>
              <a:rPr lang="en-US" sz="4700" kern="1200" dirty="0" err="1">
                <a:solidFill>
                  <a:schemeClr val="tx1"/>
                </a:solidFill>
                <a:latin typeface="+mj-lt"/>
                <a:ea typeface="+mj-ea"/>
                <a:cs typeface="+mj-cs"/>
              </a:rPr>
              <a:t>vårsäsongen</a:t>
            </a:r>
            <a:r>
              <a:rPr lang="en-US" sz="4700" kern="1200" dirty="0">
                <a:solidFill>
                  <a:schemeClr val="tx1"/>
                </a:solidFill>
                <a:latin typeface="+mj-lt"/>
                <a:ea typeface="+mj-ea"/>
                <a:cs typeface="+mj-cs"/>
              </a:rPr>
              <a:t> – 4 lag </a:t>
            </a:r>
          </a:p>
        </p:txBody>
      </p:sp>
      <p:pic>
        <p:nvPicPr>
          <p:cNvPr id="5" name="Picture 2" descr="Logo&#10;&#10;Description automatically generat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12360" y="5628482"/>
            <a:ext cx="12382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Bildobjekt 5">
            <a:extLst>
              <a:ext uri="{FF2B5EF4-FFF2-40B4-BE49-F238E27FC236}">
                <a16:creationId xmlns:a16="http://schemas.microsoft.com/office/drawing/2014/main" id="{73180B3D-A379-11A7-46A1-F52570E746CB}"/>
              </a:ext>
            </a:extLst>
          </p:cNvPr>
          <p:cNvPicPr>
            <a:picLocks noChangeAspect="1"/>
          </p:cNvPicPr>
          <p:nvPr/>
        </p:nvPicPr>
        <p:blipFill>
          <a:blip r:embed="rId3"/>
          <a:stretch>
            <a:fillRect/>
          </a:stretch>
        </p:blipFill>
        <p:spPr>
          <a:xfrm>
            <a:off x="831835" y="1772816"/>
            <a:ext cx="6980525" cy="3604572"/>
          </a:xfrm>
          <a:prstGeom prst="rect">
            <a:avLst/>
          </a:prstGeom>
        </p:spPr>
      </p:pic>
      <p:sp>
        <p:nvSpPr>
          <p:cNvPr id="3" name="Pil: höger 2">
            <a:extLst>
              <a:ext uri="{FF2B5EF4-FFF2-40B4-BE49-F238E27FC236}">
                <a16:creationId xmlns:a16="http://schemas.microsoft.com/office/drawing/2014/main" id="{B3046C91-FC94-AA1E-97C3-8CAC1B05296C}"/>
              </a:ext>
            </a:extLst>
          </p:cNvPr>
          <p:cNvSpPr/>
          <p:nvPr/>
        </p:nvSpPr>
        <p:spPr>
          <a:xfrm>
            <a:off x="651815" y="2780928"/>
            <a:ext cx="360040" cy="1440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Pil: höger 3">
            <a:extLst>
              <a:ext uri="{FF2B5EF4-FFF2-40B4-BE49-F238E27FC236}">
                <a16:creationId xmlns:a16="http://schemas.microsoft.com/office/drawing/2014/main" id="{4AC8CA1D-2ED9-E6C4-8C75-C960BF33F46B}"/>
              </a:ext>
            </a:extLst>
          </p:cNvPr>
          <p:cNvSpPr/>
          <p:nvPr/>
        </p:nvSpPr>
        <p:spPr>
          <a:xfrm>
            <a:off x="3872047" y="2778522"/>
            <a:ext cx="360040" cy="1440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5411902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628649" y="291090"/>
            <a:ext cx="7886699" cy="932688"/>
          </a:xfrm>
        </p:spPr>
        <p:txBody>
          <a:bodyPr vert="horz" lIns="91440" tIns="45720" rIns="91440" bIns="45720" rtlCol="0" anchor="b">
            <a:normAutofit fontScale="90000"/>
          </a:bodyPr>
          <a:lstStyle/>
          <a:p>
            <a:pPr defTabSz="914400"/>
            <a:r>
              <a:rPr lang="en-US" sz="4700" kern="1200" dirty="0" err="1">
                <a:solidFill>
                  <a:schemeClr val="tx1"/>
                </a:solidFill>
                <a:latin typeface="+mj-lt"/>
                <a:ea typeface="+mj-ea"/>
                <a:cs typeface="+mj-cs"/>
              </a:rPr>
              <a:t>Lagindelning</a:t>
            </a:r>
            <a:r>
              <a:rPr lang="en-US" sz="4700" kern="1200" dirty="0">
                <a:solidFill>
                  <a:schemeClr val="tx1"/>
                </a:solidFill>
                <a:latin typeface="+mj-lt"/>
                <a:ea typeface="+mj-ea"/>
                <a:cs typeface="+mj-cs"/>
              </a:rPr>
              <a:t> </a:t>
            </a:r>
            <a:r>
              <a:rPr lang="en-US" sz="4700" kern="1200" dirty="0" err="1">
                <a:solidFill>
                  <a:schemeClr val="tx1"/>
                </a:solidFill>
                <a:latin typeface="+mj-lt"/>
                <a:ea typeface="+mj-ea"/>
                <a:cs typeface="+mj-cs"/>
              </a:rPr>
              <a:t>vårsäsongen</a:t>
            </a:r>
            <a:r>
              <a:rPr lang="en-US" sz="4700" kern="1200" dirty="0">
                <a:solidFill>
                  <a:schemeClr val="tx1"/>
                </a:solidFill>
                <a:latin typeface="+mj-lt"/>
                <a:ea typeface="+mj-ea"/>
                <a:cs typeface="+mj-cs"/>
              </a:rPr>
              <a:t> – 4 lag </a:t>
            </a:r>
          </a:p>
        </p:txBody>
      </p:sp>
      <p:pic>
        <p:nvPicPr>
          <p:cNvPr id="5" name="Picture 2" descr="Logo&#10;&#10;Description automatically generat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12360" y="5628482"/>
            <a:ext cx="12382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Bildobjekt 3">
            <a:extLst>
              <a:ext uri="{FF2B5EF4-FFF2-40B4-BE49-F238E27FC236}">
                <a16:creationId xmlns:a16="http://schemas.microsoft.com/office/drawing/2014/main" id="{AC552435-57C9-9F2F-E1AD-E8B3D7913029}"/>
              </a:ext>
            </a:extLst>
          </p:cNvPr>
          <p:cNvPicPr>
            <a:picLocks noChangeAspect="1"/>
          </p:cNvPicPr>
          <p:nvPr/>
        </p:nvPicPr>
        <p:blipFill>
          <a:blip r:embed="rId3"/>
          <a:stretch>
            <a:fillRect/>
          </a:stretch>
        </p:blipFill>
        <p:spPr>
          <a:xfrm>
            <a:off x="1100787" y="1844824"/>
            <a:ext cx="6942422" cy="4000847"/>
          </a:xfrm>
          <a:prstGeom prst="rect">
            <a:avLst/>
          </a:prstGeom>
        </p:spPr>
      </p:pic>
      <p:sp>
        <p:nvSpPr>
          <p:cNvPr id="7" name="Pil: höger 6">
            <a:extLst>
              <a:ext uri="{FF2B5EF4-FFF2-40B4-BE49-F238E27FC236}">
                <a16:creationId xmlns:a16="http://schemas.microsoft.com/office/drawing/2014/main" id="{7E9F266E-6F27-5AC3-02A9-4C4C196378A9}"/>
              </a:ext>
            </a:extLst>
          </p:cNvPr>
          <p:cNvSpPr/>
          <p:nvPr/>
        </p:nvSpPr>
        <p:spPr>
          <a:xfrm>
            <a:off x="740747" y="2636912"/>
            <a:ext cx="360040" cy="1440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il: höger 2">
            <a:extLst>
              <a:ext uri="{FF2B5EF4-FFF2-40B4-BE49-F238E27FC236}">
                <a16:creationId xmlns:a16="http://schemas.microsoft.com/office/drawing/2014/main" id="{22329699-A581-F4C4-EAFB-A98B1A2FBCFC}"/>
              </a:ext>
            </a:extLst>
          </p:cNvPr>
          <p:cNvSpPr/>
          <p:nvPr/>
        </p:nvSpPr>
        <p:spPr>
          <a:xfrm>
            <a:off x="4355976" y="2780928"/>
            <a:ext cx="360040" cy="14401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651424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795D8-357F-4396-8157-905F5D2E2DBF}"/>
              </a:ext>
            </a:extLst>
          </p:cNvPr>
          <p:cNvSpPr>
            <a:spLocks noGrp="1"/>
          </p:cNvSpPr>
          <p:nvPr>
            <p:ph type="title"/>
          </p:nvPr>
        </p:nvSpPr>
        <p:spPr/>
        <p:txBody>
          <a:bodyPr/>
          <a:lstStyle/>
          <a:p>
            <a:r>
              <a:rPr lang="sv-SE" sz="4200" dirty="0"/>
              <a:t>Spelformen 7 mot 7</a:t>
            </a:r>
            <a:endParaRPr lang="sv-SE" dirty="0"/>
          </a:p>
        </p:txBody>
      </p:sp>
      <p:pic>
        <p:nvPicPr>
          <p:cNvPr id="4" name="Bildobjekt 3">
            <a:extLst>
              <a:ext uri="{FF2B5EF4-FFF2-40B4-BE49-F238E27FC236}">
                <a16:creationId xmlns:a16="http://schemas.microsoft.com/office/drawing/2014/main" id="{FD6F9BC2-1FD2-09FE-C53B-306792427075}"/>
              </a:ext>
            </a:extLst>
          </p:cNvPr>
          <p:cNvPicPr>
            <a:picLocks noChangeAspect="1"/>
          </p:cNvPicPr>
          <p:nvPr/>
        </p:nvPicPr>
        <p:blipFill>
          <a:blip r:embed="rId3"/>
          <a:stretch>
            <a:fillRect/>
          </a:stretch>
        </p:blipFill>
        <p:spPr>
          <a:xfrm>
            <a:off x="46429" y="1924800"/>
            <a:ext cx="4211756" cy="3304400"/>
          </a:xfrm>
          <a:prstGeom prst="rect">
            <a:avLst/>
          </a:prstGeom>
        </p:spPr>
      </p:pic>
      <p:pic>
        <p:nvPicPr>
          <p:cNvPr id="7" name="Bildobjekt 6">
            <a:extLst>
              <a:ext uri="{FF2B5EF4-FFF2-40B4-BE49-F238E27FC236}">
                <a16:creationId xmlns:a16="http://schemas.microsoft.com/office/drawing/2014/main" id="{7BD6202C-57D9-8895-8832-67A741108A9A}"/>
              </a:ext>
            </a:extLst>
          </p:cNvPr>
          <p:cNvPicPr>
            <a:picLocks noChangeAspect="1"/>
          </p:cNvPicPr>
          <p:nvPr/>
        </p:nvPicPr>
        <p:blipFill>
          <a:blip r:embed="rId4"/>
          <a:stretch>
            <a:fillRect/>
          </a:stretch>
        </p:blipFill>
        <p:spPr>
          <a:xfrm>
            <a:off x="4283968" y="1924800"/>
            <a:ext cx="4471108" cy="3391623"/>
          </a:xfrm>
          <a:prstGeom prst="rect">
            <a:avLst/>
          </a:prstGeom>
        </p:spPr>
      </p:pic>
    </p:spTree>
    <p:extLst>
      <p:ext uri="{BB962C8B-B14F-4D97-AF65-F5344CB8AC3E}">
        <p14:creationId xmlns:p14="http://schemas.microsoft.com/office/powerpoint/2010/main" val="1955531081"/>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Planering</a:t>
            </a:r>
          </a:p>
        </p:txBody>
      </p:sp>
      <p:sp>
        <p:nvSpPr>
          <p:cNvPr id="3" name="Platshållare för innehåll 2"/>
          <p:cNvSpPr>
            <a:spLocks noGrp="1"/>
          </p:cNvSpPr>
          <p:nvPr>
            <p:ph idx="1"/>
          </p:nvPr>
        </p:nvSpPr>
        <p:spPr>
          <a:xfrm>
            <a:off x="628650" y="1825625"/>
            <a:ext cx="8119814" cy="4351338"/>
          </a:xfrm>
        </p:spPr>
        <p:txBody>
          <a:bodyPr>
            <a:normAutofit fontScale="70000" lnSpcReduction="20000"/>
          </a:bodyPr>
          <a:lstStyle/>
          <a:p>
            <a:r>
              <a:rPr lang="sv-SE" altLang="sv-SE" sz="2400" dirty="0"/>
              <a:t>Kick-off / träningsläger den 20 och 21 april</a:t>
            </a:r>
          </a:p>
          <a:p>
            <a:endParaRPr lang="sv-SE" altLang="sv-SE" sz="2400" dirty="0"/>
          </a:p>
          <a:p>
            <a:r>
              <a:rPr lang="sv-SE" altLang="sv-SE" sz="2400" dirty="0"/>
              <a:t>2-3 träningsmatcher innan serien. Första 7/4 mot Sala och </a:t>
            </a:r>
            <a:r>
              <a:rPr lang="sv-SE" altLang="sv-SE" sz="2400" dirty="0" err="1"/>
              <a:t>Franke</a:t>
            </a:r>
            <a:r>
              <a:rPr lang="sv-SE" altLang="sv-SE" sz="2400" dirty="0"/>
              <a:t>.</a:t>
            </a:r>
          </a:p>
          <a:p>
            <a:endParaRPr lang="sv-SE" altLang="sv-SE" sz="2400" dirty="0"/>
          </a:p>
          <a:p>
            <a:r>
              <a:rPr lang="sv-SE" altLang="sv-SE" sz="2400" dirty="0"/>
              <a:t>Försäsongs Cup Axelssons den 9-11 maj – 39 barn anmälda</a:t>
            </a:r>
          </a:p>
          <a:p>
            <a:endParaRPr lang="sv-SE" altLang="sv-SE" sz="2400" dirty="0"/>
          </a:p>
          <a:p>
            <a:r>
              <a:rPr lang="sv-SE" altLang="sv-SE" sz="2400" dirty="0"/>
              <a:t>Vi spelar i en 7:7 serie – Västmanland Pojkar 10år ”Grön” + Extramatcher i ”Blå”</a:t>
            </a:r>
          </a:p>
          <a:p>
            <a:pPr marL="0" indent="0">
              <a:buNone/>
            </a:pPr>
            <a:endParaRPr lang="sv-SE" altLang="sv-SE" sz="2400" dirty="0"/>
          </a:p>
          <a:p>
            <a:r>
              <a:rPr lang="sv-SE" altLang="sv-SE" sz="2400" dirty="0"/>
              <a:t>Vi är anmälda till </a:t>
            </a:r>
            <a:r>
              <a:rPr lang="sv-SE" altLang="sv-SE" sz="2400" dirty="0" err="1"/>
              <a:t>Aroscupen</a:t>
            </a:r>
            <a:r>
              <a:rPr lang="sv-SE" altLang="sv-SE" sz="2400" dirty="0"/>
              <a:t> 14-17 juni. </a:t>
            </a:r>
            <a:r>
              <a:rPr lang="sv-SE" altLang="sv-SE" sz="2400" b="1" dirty="0"/>
              <a:t>5 lag.</a:t>
            </a:r>
          </a:p>
          <a:p>
            <a:endParaRPr lang="sv-SE" altLang="sv-SE" sz="2400" dirty="0"/>
          </a:p>
          <a:p>
            <a:r>
              <a:rPr lang="sv-SE" altLang="sv-SE" sz="2400" dirty="0"/>
              <a:t>Vi planerar att vara med på Fotbollens dag</a:t>
            </a:r>
          </a:p>
          <a:p>
            <a:endParaRPr lang="sv-SE" altLang="sv-SE" sz="2400" dirty="0"/>
          </a:p>
          <a:p>
            <a:r>
              <a:rPr lang="sv-SE" altLang="sv-SE" sz="2400" dirty="0"/>
              <a:t>Vi planerar att spela en 7-manna cup i höst. Inte bestämt vilken än.</a:t>
            </a:r>
          </a:p>
          <a:p>
            <a:endParaRPr lang="sv-SE" altLang="sv-SE" sz="2400" dirty="0"/>
          </a:p>
          <a:p>
            <a:r>
              <a:rPr lang="sv-SE" altLang="sv-SE" sz="2400" dirty="0"/>
              <a:t>Vi planerar en avslutning innan sommaren och en på hösten</a:t>
            </a:r>
          </a:p>
          <a:p>
            <a:endParaRPr lang="sv-SE" altLang="sv-SE" sz="2400" dirty="0"/>
          </a:p>
          <a:p>
            <a:endParaRPr lang="sv-SE" altLang="sv-SE" sz="2000" b="1" dirty="0">
              <a:latin typeface="Constantia" panose="02030602050306030303" pitchFamily="18" charset="0"/>
            </a:endParaRPr>
          </a:p>
          <a:p>
            <a:pPr marL="0" indent="0">
              <a:buNone/>
            </a:pPr>
            <a:endParaRPr lang="sv-SE" dirty="0"/>
          </a:p>
        </p:txBody>
      </p:sp>
      <p:sp>
        <p:nvSpPr>
          <p:cNvPr id="4" name="Platshållare för sidfot 3"/>
          <p:cNvSpPr>
            <a:spLocks noGrp="1"/>
          </p:cNvSpPr>
          <p:nvPr>
            <p:ph type="ftr" sz="quarter" idx="11"/>
          </p:nvPr>
        </p:nvSpPr>
        <p:spPr/>
        <p:txBody>
          <a:bodyPr/>
          <a:lstStyle/>
          <a:p>
            <a:endParaRPr lang="sv-SE"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12360" y="5628482"/>
            <a:ext cx="12382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930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09CFD2FC-144B-A297-AEDF-0F26DB3298E1}"/>
              </a:ext>
            </a:extLst>
          </p:cNvPr>
          <p:cNvPicPr>
            <a:picLocks noChangeAspect="1"/>
          </p:cNvPicPr>
          <p:nvPr/>
        </p:nvPicPr>
        <p:blipFill>
          <a:blip r:embed="rId2"/>
          <a:stretch>
            <a:fillRect/>
          </a:stretch>
        </p:blipFill>
        <p:spPr>
          <a:xfrm>
            <a:off x="598256" y="260649"/>
            <a:ext cx="7017877" cy="6264696"/>
          </a:xfrm>
          <a:prstGeom prst="rect">
            <a:avLst/>
          </a:prstGeom>
        </p:spPr>
      </p:pic>
    </p:spTree>
    <p:extLst>
      <p:ext uri="{BB962C8B-B14F-4D97-AF65-F5344CB8AC3E}">
        <p14:creationId xmlns:p14="http://schemas.microsoft.com/office/powerpoint/2010/main" val="41617493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Planering (övrigt)</a:t>
            </a:r>
          </a:p>
        </p:txBody>
      </p:sp>
      <p:sp>
        <p:nvSpPr>
          <p:cNvPr id="3" name="Platshållare för innehåll 2"/>
          <p:cNvSpPr>
            <a:spLocks noGrp="1"/>
          </p:cNvSpPr>
          <p:nvPr>
            <p:ph idx="1"/>
          </p:nvPr>
        </p:nvSpPr>
        <p:spPr>
          <a:xfrm>
            <a:off x="628650" y="1825625"/>
            <a:ext cx="8119814" cy="4351338"/>
          </a:xfrm>
        </p:spPr>
        <p:txBody>
          <a:bodyPr>
            <a:normAutofit/>
          </a:bodyPr>
          <a:lstStyle/>
          <a:p>
            <a:r>
              <a:rPr lang="sv-SE" altLang="sv-SE" sz="2400" dirty="0"/>
              <a:t>Vaktmästeri v15 och v37</a:t>
            </a:r>
          </a:p>
          <a:p>
            <a:endParaRPr lang="sv-SE" altLang="sv-SE" sz="2400" dirty="0"/>
          </a:p>
          <a:p>
            <a:r>
              <a:rPr lang="sv-SE" altLang="sv-SE" sz="2400" dirty="0"/>
              <a:t>Bollkallar till A-lagsmatch 1 juni</a:t>
            </a:r>
          </a:p>
          <a:p>
            <a:endParaRPr lang="sv-SE" altLang="sv-SE" sz="2400" dirty="0"/>
          </a:p>
          <a:p>
            <a:r>
              <a:rPr lang="sv-SE" altLang="sv-SE" sz="2400" dirty="0"/>
              <a:t>Avslutning SSK i oktober</a:t>
            </a:r>
          </a:p>
          <a:p>
            <a:endParaRPr lang="sv-SE" altLang="sv-SE" sz="2400" dirty="0"/>
          </a:p>
          <a:p>
            <a:endParaRPr lang="sv-SE" altLang="sv-SE" sz="2000" b="1" dirty="0">
              <a:latin typeface="Constantia" panose="02030602050306030303" pitchFamily="18" charset="0"/>
            </a:endParaRPr>
          </a:p>
          <a:p>
            <a:pPr marL="0" indent="0">
              <a:buNone/>
            </a:pPr>
            <a:endParaRPr lang="sv-SE" dirty="0"/>
          </a:p>
        </p:txBody>
      </p:sp>
      <p:sp>
        <p:nvSpPr>
          <p:cNvPr id="4" name="Platshållare för sidfot 3"/>
          <p:cNvSpPr>
            <a:spLocks noGrp="1"/>
          </p:cNvSpPr>
          <p:nvPr>
            <p:ph type="ftr" sz="quarter" idx="11"/>
          </p:nvPr>
        </p:nvSpPr>
        <p:spPr/>
        <p:txBody>
          <a:bodyPr/>
          <a:lstStyle/>
          <a:p>
            <a:endParaRPr lang="sv-SE"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12360" y="5628482"/>
            <a:ext cx="12382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04548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Budget och lagkassa</a:t>
            </a:r>
          </a:p>
        </p:txBody>
      </p:sp>
      <p:sp>
        <p:nvSpPr>
          <p:cNvPr id="3" name="Platshållare för innehåll 2"/>
          <p:cNvSpPr>
            <a:spLocks noGrp="1"/>
          </p:cNvSpPr>
          <p:nvPr>
            <p:ph idx="1"/>
          </p:nvPr>
        </p:nvSpPr>
        <p:spPr/>
        <p:txBody>
          <a:bodyPr/>
          <a:lstStyle/>
          <a:p>
            <a:r>
              <a:rPr lang="sv-SE" dirty="0"/>
              <a:t>Följande personer är kassörer och har hand om lagkassan för vårt lag:</a:t>
            </a:r>
          </a:p>
          <a:p>
            <a:pPr marL="0" indent="0">
              <a:buNone/>
            </a:pPr>
            <a:r>
              <a:rPr lang="sv-SE" dirty="0"/>
              <a:t>- Josefin Larsson</a:t>
            </a:r>
          </a:p>
          <a:p>
            <a:pPr marL="0" indent="0">
              <a:buNone/>
            </a:pPr>
            <a:r>
              <a:rPr lang="sv-SE" dirty="0"/>
              <a:t>- Frida Carlsson</a:t>
            </a:r>
          </a:p>
          <a:p>
            <a:pPr marL="0" indent="0">
              <a:buNone/>
            </a:pPr>
            <a:endParaRPr lang="sv-SE" dirty="0"/>
          </a:p>
          <a:p>
            <a:r>
              <a:rPr lang="sv-SE" dirty="0"/>
              <a:t>Vi har 45 000kr på vårt lagkonto</a:t>
            </a:r>
          </a:p>
          <a:p>
            <a:pPr lvl="1"/>
            <a:r>
              <a:rPr lang="sv-SE" dirty="0"/>
              <a:t>Kick-off</a:t>
            </a:r>
          </a:p>
          <a:p>
            <a:pPr lvl="1"/>
            <a:r>
              <a:rPr lang="sv-SE" dirty="0"/>
              <a:t>Träningsoveraller</a:t>
            </a:r>
          </a:p>
          <a:p>
            <a:pPr lvl="1"/>
            <a:r>
              <a:rPr lang="sv-SE" dirty="0"/>
              <a:t>Ytterligare försäljning</a:t>
            </a:r>
          </a:p>
        </p:txBody>
      </p:sp>
      <p:sp>
        <p:nvSpPr>
          <p:cNvPr id="4" name="Platshållare för sidfot 3"/>
          <p:cNvSpPr>
            <a:spLocks noGrp="1"/>
          </p:cNvSpPr>
          <p:nvPr>
            <p:ph type="ftr" sz="quarter" idx="11"/>
          </p:nvPr>
        </p:nvSpPr>
        <p:spPr/>
        <p:txBody>
          <a:bodyPr/>
          <a:lstStyle/>
          <a:p>
            <a:endParaRPr lang="sv-SE"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12360" y="5628482"/>
            <a:ext cx="12382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07026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Övrigt</a:t>
            </a:r>
          </a:p>
        </p:txBody>
      </p:sp>
      <p:sp>
        <p:nvSpPr>
          <p:cNvPr id="3" name="Platshållare för innehåll 2"/>
          <p:cNvSpPr>
            <a:spLocks noGrp="1"/>
          </p:cNvSpPr>
          <p:nvPr>
            <p:ph idx="1"/>
          </p:nvPr>
        </p:nvSpPr>
        <p:spPr>
          <a:xfrm>
            <a:off x="628650" y="1825625"/>
            <a:ext cx="8119814" cy="4351338"/>
          </a:xfrm>
        </p:spPr>
        <p:txBody>
          <a:bodyPr>
            <a:normAutofit fontScale="92500" lnSpcReduction="10000"/>
          </a:bodyPr>
          <a:lstStyle/>
          <a:p>
            <a:pPr marL="0" indent="0">
              <a:buNone/>
            </a:pPr>
            <a:r>
              <a:rPr lang="sv-SE" dirty="0"/>
              <a:t>Träningsoveraller kommer att beställas i år. Kristian Strand håller i det och har beställt till alla som anmält intresse</a:t>
            </a:r>
          </a:p>
          <a:p>
            <a:pPr marL="0" indent="0">
              <a:buNone/>
            </a:pPr>
            <a:endParaRPr lang="sv-SE" dirty="0"/>
          </a:p>
          <a:p>
            <a:pPr marL="0" indent="0">
              <a:buNone/>
            </a:pPr>
            <a:r>
              <a:rPr lang="sv-SE" b="1" dirty="0"/>
              <a:t>Kom ihåg att anmäla ditt barn till både träning och match i god tid. Det är ett MÅSTE för att vi ledare skall kunna planera träningar och matcher (+ LOK-stöd)</a:t>
            </a:r>
          </a:p>
          <a:p>
            <a:pPr marL="0" indent="0">
              <a:buNone/>
            </a:pPr>
            <a:endParaRPr lang="sv-SE" dirty="0"/>
          </a:p>
          <a:p>
            <a:pPr marL="0" indent="0">
              <a:buNone/>
            </a:pPr>
            <a:r>
              <a:rPr lang="sv-SE" dirty="0"/>
              <a:t>Håll kontaktuppgifter uppdaterade på laget.se</a:t>
            </a:r>
          </a:p>
          <a:p>
            <a:pPr marL="0" indent="0">
              <a:buNone/>
            </a:pPr>
            <a:endParaRPr lang="sv-SE" dirty="0"/>
          </a:p>
          <a:p>
            <a:pPr marL="0" indent="0">
              <a:buNone/>
            </a:pPr>
            <a:r>
              <a:rPr lang="sv-SE" dirty="0"/>
              <a:t>Besök regelbundet vår websida och håll dig uppdaterad på information.</a:t>
            </a:r>
          </a:p>
          <a:p>
            <a:pPr marL="0" indent="0">
              <a:buNone/>
            </a:pPr>
            <a:endParaRPr lang="sv-SE" dirty="0"/>
          </a:p>
          <a:p>
            <a:pPr marL="0" indent="0">
              <a:buNone/>
            </a:pPr>
            <a:r>
              <a:rPr lang="sv-SE" dirty="0"/>
              <a:t>Som förälder förväntas du hjälpa till i Vaktmästeri och vid </a:t>
            </a:r>
            <a:r>
              <a:rPr lang="sv-SE" dirty="0" err="1"/>
              <a:t>Aroscupen</a:t>
            </a:r>
            <a:r>
              <a:rPr lang="sv-SE" dirty="0"/>
              <a:t>.</a:t>
            </a:r>
          </a:p>
          <a:p>
            <a:pPr marL="0" indent="0">
              <a:buNone/>
            </a:pPr>
            <a:endParaRPr lang="sv-SE" dirty="0"/>
          </a:p>
          <a:p>
            <a:pPr marL="0" indent="0">
              <a:buNone/>
            </a:pPr>
            <a:r>
              <a:rPr lang="sv-SE" dirty="0"/>
              <a:t>Frågor &amp; Synpunkter?</a:t>
            </a:r>
          </a:p>
          <a:p>
            <a:pPr marL="0" indent="0">
              <a:buNone/>
            </a:pPr>
            <a:endParaRPr lang="sv-SE" dirty="0"/>
          </a:p>
        </p:txBody>
      </p:sp>
      <p:sp>
        <p:nvSpPr>
          <p:cNvPr id="4" name="Platshållare för sidfot 3"/>
          <p:cNvSpPr>
            <a:spLocks noGrp="1"/>
          </p:cNvSpPr>
          <p:nvPr>
            <p:ph type="ftr" sz="quarter" idx="11"/>
          </p:nvPr>
        </p:nvSpPr>
        <p:spPr/>
        <p:txBody>
          <a:bodyPr/>
          <a:lstStyle/>
          <a:p>
            <a:endParaRPr lang="sv-SE"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12360" y="5628482"/>
            <a:ext cx="12382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589552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9715</TotalTime>
  <Words>1401</Words>
  <Application>Microsoft Office PowerPoint</Application>
  <PresentationFormat>Bildspel på skärmen (4:3)</PresentationFormat>
  <Paragraphs>162</Paragraphs>
  <Slides>21</Slides>
  <Notes>0</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21</vt:i4>
      </vt:variant>
    </vt:vector>
  </HeadingPairs>
  <TitlesOfParts>
    <vt:vector size="27" baseType="lpstr">
      <vt:lpstr>Arial</vt:lpstr>
      <vt:lpstr>Arial Black</vt:lpstr>
      <vt:lpstr>Calibri</vt:lpstr>
      <vt:lpstr>Calibri Light</vt:lpstr>
      <vt:lpstr>Constantia</vt:lpstr>
      <vt:lpstr>Office-tema</vt:lpstr>
      <vt:lpstr> </vt:lpstr>
      <vt:lpstr>Agenda</vt:lpstr>
      <vt:lpstr>Reflektion kring året som gick 2023</vt:lpstr>
      <vt:lpstr>ORGANISATION</vt:lpstr>
      <vt:lpstr>Vi är förnärvarande 49 spelare</vt:lpstr>
      <vt:lpstr>Att vara en del av Skiljebo SK</vt:lpstr>
      <vt:lpstr>Att vara en del av Skiljebo SK</vt:lpstr>
      <vt:lpstr>Att vara en del av Skiljebo SK</vt:lpstr>
      <vt:lpstr>Att vara en del av Skiljebo SK</vt:lpstr>
      <vt:lpstr>Utdrag från Skiljebo Vill</vt:lpstr>
      <vt:lpstr>Utdrag från Skiljebo Vill</vt:lpstr>
      <vt:lpstr>Utdrag från Skiljebo Vill</vt:lpstr>
      <vt:lpstr>Upplägg säsongen 2024</vt:lpstr>
      <vt:lpstr>Lagindelning vårsäsongen – 4 lag </vt:lpstr>
      <vt:lpstr>Lagindelning vårsäsongen – 4 lag </vt:lpstr>
      <vt:lpstr>Spelformen 7 mot 7</vt:lpstr>
      <vt:lpstr>Planering</vt:lpstr>
      <vt:lpstr>PowerPoint-presentation</vt:lpstr>
      <vt:lpstr>Planering (övrigt)</vt:lpstr>
      <vt:lpstr>Budget och lagkassa</vt:lpstr>
      <vt:lpstr>Övrigt</vt:lpstr>
    </vt:vector>
  </TitlesOfParts>
  <Company>Stampen AB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Gustafsson, Ronney</dc:creator>
  <cp:lastModifiedBy>Ulf Hellstrom</cp:lastModifiedBy>
  <cp:revision>296</cp:revision>
  <cp:lastPrinted>2013-10-15T16:20:57Z</cp:lastPrinted>
  <dcterms:created xsi:type="dcterms:W3CDTF">2012-12-12T21:44:07Z</dcterms:created>
  <dcterms:modified xsi:type="dcterms:W3CDTF">2024-04-14T13:37:00Z</dcterms:modified>
</cp:coreProperties>
</file>