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21" r:id="rId5"/>
  </p:sldIdLst>
  <p:sldSz cx="9144000" cy="5143500" type="screen16x9"/>
  <p:notesSz cx="6797675" cy="9926638"/>
  <p:defaultTextStyle>
    <a:defPPr>
      <a:defRPr lang="da-DK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E54"/>
    <a:srgbClr val="ABE1FA"/>
    <a:srgbClr val="003D58"/>
    <a:srgbClr val="00B0F0"/>
    <a:srgbClr val="010735"/>
    <a:srgbClr val="003056"/>
    <a:srgbClr val="020D46"/>
    <a:srgbClr val="0A047A"/>
    <a:srgbClr val="03175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02" autoAdjust="0"/>
    <p:restoredTop sz="91568" autoAdjust="0"/>
  </p:normalViewPr>
  <p:slideViewPr>
    <p:cSldViewPr snapToGrid="0">
      <p:cViewPr varScale="1">
        <p:scale>
          <a:sx n="134" d="100"/>
          <a:sy n="134" d="100"/>
        </p:scale>
        <p:origin x="756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98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5184" y="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95468-5609-42F3-9ADC-BD0F30A4A03A}" type="datetimeFigureOut">
              <a:rPr lang="sv-SE" smtClean="0"/>
              <a:t>2026-05-22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CC16D-4D2A-448A-87B5-F022D56839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2061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DFDA9-6136-4DBE-9506-135627CB023B}" type="datetimeFigureOut">
              <a:rPr lang="sv-SE" smtClean="0"/>
              <a:t>2026-05-22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26605-6D69-4A1C-9526-A15BEF770A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46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0EBC2F4-4F84-4BAB-9462-B7B4C8E0167E}"/>
              </a:ext>
            </a:extLst>
          </p:cNvPr>
          <p:cNvSpPr/>
          <p:nvPr userDrawn="1"/>
        </p:nvSpPr>
        <p:spPr>
          <a:xfrm>
            <a:off x="280771" y="0"/>
            <a:ext cx="8863229" cy="5142895"/>
          </a:xfrm>
          <a:prstGeom prst="rect">
            <a:avLst/>
          </a:prstGeom>
          <a:solidFill>
            <a:srgbClr val="042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Underrubrik"/>
          <p:cNvSpPr txBox="1"/>
          <p:nvPr userDrawn="1"/>
        </p:nvSpPr>
        <p:spPr>
          <a:xfrm>
            <a:off x="1346400" y="2707200"/>
            <a:ext cx="6001200" cy="4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da-DK" sz="2400" dirty="0">
              <a:solidFill>
                <a:srgbClr val="254061"/>
              </a:solidFill>
            </a:endParaRPr>
          </a:p>
        </p:txBody>
      </p:sp>
      <p:pic>
        <p:nvPicPr>
          <p:cNvPr id="5" name="Bildobjekt 4" descr="V-S_presentation_ppt-skiss_ORG-1 kopiera.jpg">
            <a:extLst>
              <a:ext uri="{FF2B5EF4-FFF2-40B4-BE49-F238E27FC236}">
                <a16:creationId xmlns:a16="http://schemas.microsoft.com/office/drawing/2014/main" id="{4DDFE86B-3EE3-4B67-8384-69201C148E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929"/>
          <a:stretch/>
        </p:blipFill>
        <p:spPr>
          <a:xfrm>
            <a:off x="0" y="0"/>
            <a:ext cx="280771" cy="51435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15ED7D72-306A-4459-AC30-E045CCA129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85" y="673289"/>
            <a:ext cx="1001230" cy="137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67F2CA-2EC5-EF88-9888-F0BA4B46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4EC719B-FE10-0B33-6E8F-5F9E313F0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F67B5-51AA-4D40-AA39-B31257CF50FD}" type="datetimeFigureOut">
              <a:rPr lang="sv-SE" smtClean="0"/>
              <a:t>2026-05-22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928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tan punktuppställ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DE12170-C565-4744-805A-4A95D7973AC0}"/>
              </a:ext>
            </a:extLst>
          </p:cNvPr>
          <p:cNvSpPr/>
          <p:nvPr userDrawn="1"/>
        </p:nvSpPr>
        <p:spPr>
          <a:xfrm>
            <a:off x="280771" y="0"/>
            <a:ext cx="8863229" cy="5142895"/>
          </a:xfrm>
          <a:prstGeom prst="rect">
            <a:avLst/>
          </a:prstGeom>
          <a:solidFill>
            <a:srgbClr val="042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82621" y="960573"/>
            <a:ext cx="5478072" cy="33596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RUBRIK</a:t>
            </a:r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1882619" y="1296536"/>
            <a:ext cx="5478073" cy="316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Brödtext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7A59FC5-987B-4328-8B27-C5797823AE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12" y="4125972"/>
            <a:ext cx="548237" cy="75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8577CE-C6C8-67AB-60C2-374D4373B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E832F08-6FBE-866F-BBF7-69934FF3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F67B5-51AA-4D40-AA39-B31257CF50FD}" type="datetimeFigureOut">
              <a:rPr lang="sv-SE" smtClean="0"/>
              <a:t>2026-05-22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94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utan punktuppställ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F427242-A966-498C-9A29-92869F471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771" y="0"/>
            <a:ext cx="8863229" cy="51435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CE296F3-D35B-4B6F-915F-FB0AC07F6C14}"/>
              </a:ext>
            </a:extLst>
          </p:cNvPr>
          <p:cNvSpPr/>
          <p:nvPr userDrawn="1"/>
        </p:nvSpPr>
        <p:spPr>
          <a:xfrm>
            <a:off x="280771" y="0"/>
            <a:ext cx="8863229" cy="5142895"/>
          </a:xfrm>
          <a:prstGeom prst="rect">
            <a:avLst/>
          </a:prstGeom>
          <a:solidFill>
            <a:srgbClr val="042E5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82621" y="960573"/>
            <a:ext cx="5478072" cy="33596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RUBRIK</a:t>
            </a:r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1882619" y="1296536"/>
            <a:ext cx="5478073" cy="316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Brödtext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191975A0-9081-4D3E-A155-955B7B879F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12" y="4125972"/>
            <a:ext cx="548237" cy="75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4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DE12170-C565-4744-805A-4A95D7973AC0}"/>
              </a:ext>
            </a:extLst>
          </p:cNvPr>
          <p:cNvSpPr/>
          <p:nvPr userDrawn="1"/>
        </p:nvSpPr>
        <p:spPr>
          <a:xfrm>
            <a:off x="280771" y="0"/>
            <a:ext cx="8863229" cy="5142895"/>
          </a:xfrm>
          <a:prstGeom prst="rect">
            <a:avLst/>
          </a:prstGeom>
          <a:solidFill>
            <a:srgbClr val="042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82621" y="960573"/>
            <a:ext cx="5478072" cy="33596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RUBRIK</a:t>
            </a:r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1882620" y="1296536"/>
            <a:ext cx="2616592" cy="316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Brödtext</a:t>
            </a:r>
          </a:p>
        </p:txBody>
      </p:sp>
      <p:sp>
        <p:nvSpPr>
          <p:cNvPr id="8" name="Pladsholder til tekst 9">
            <a:extLst>
              <a:ext uri="{FF2B5EF4-FFF2-40B4-BE49-F238E27FC236}">
                <a16:creationId xmlns:a16="http://schemas.microsoft.com/office/drawing/2014/main" id="{358969DC-08C5-40C3-8869-9884C05362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44101" y="1293222"/>
            <a:ext cx="2616592" cy="316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Brödtext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4B21884-517B-4C4E-8327-9D7716D20F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12" y="4125972"/>
            <a:ext cx="548237" cy="75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7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vå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B4ED740D-4CD2-45AC-9AC5-A4836BC850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771" y="0"/>
            <a:ext cx="8863229" cy="5143500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321A20A1-D33F-4032-BB6E-92B364E80111}"/>
              </a:ext>
            </a:extLst>
          </p:cNvPr>
          <p:cNvSpPr/>
          <p:nvPr userDrawn="1"/>
        </p:nvSpPr>
        <p:spPr>
          <a:xfrm>
            <a:off x="280771" y="0"/>
            <a:ext cx="8863229" cy="5142895"/>
          </a:xfrm>
          <a:prstGeom prst="rect">
            <a:avLst/>
          </a:prstGeom>
          <a:solidFill>
            <a:srgbClr val="042E5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82621" y="960573"/>
            <a:ext cx="5478072" cy="33596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RUBRIK</a:t>
            </a:r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1" hasCustomPrompt="1"/>
          </p:nvPr>
        </p:nvSpPr>
        <p:spPr>
          <a:xfrm>
            <a:off x="1882620" y="1296536"/>
            <a:ext cx="2616592" cy="316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Brödtext</a:t>
            </a:r>
          </a:p>
        </p:txBody>
      </p:sp>
      <p:sp>
        <p:nvSpPr>
          <p:cNvPr id="8" name="Pladsholder til tekst 9">
            <a:extLst>
              <a:ext uri="{FF2B5EF4-FFF2-40B4-BE49-F238E27FC236}">
                <a16:creationId xmlns:a16="http://schemas.microsoft.com/office/drawing/2014/main" id="{358969DC-08C5-40C3-8869-9884C05362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44101" y="1293222"/>
            <a:ext cx="2616592" cy="316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Brödtext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EFBF6A3-46AF-49A8-A23A-A764BB0B91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712" y="4125972"/>
            <a:ext cx="548237" cy="75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7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V-S_presentation_ppt-skiss_ORG-19 kopiera.jpg">
            <a:extLst>
              <a:ext uri="{FF2B5EF4-FFF2-40B4-BE49-F238E27FC236}">
                <a16:creationId xmlns:a16="http://schemas.microsoft.com/office/drawing/2014/main" id="{424C2453-4D0E-4D2E-B0E0-535163F0DE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450"/>
          <a:stretch/>
        </p:blipFill>
        <p:spPr>
          <a:xfrm>
            <a:off x="0" y="0"/>
            <a:ext cx="324555" cy="5143500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D38C4D6-A4A6-50EF-5391-D8423ADCE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Välkomna till brandutbildning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0682551-6CE5-3AF6-F9DC-F76264E5C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B60526B-87A6-0C62-2A1F-48891D5AD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F67B5-51AA-4D40-AA39-B31257CF50FD}" type="datetimeFigureOut">
              <a:rPr lang="sv-SE" smtClean="0"/>
              <a:t>2026-05-22</a:t>
            </a:fld>
            <a:endParaRPr lang="sv-SE"/>
          </a:p>
        </p:txBody>
      </p:sp>
      <p:pic>
        <p:nvPicPr>
          <p:cNvPr id="9" name="Bildobjekt 8" descr="En bild som visar eld, brandsläckare, flamma, hetta">
            <a:extLst>
              <a:ext uri="{FF2B5EF4-FFF2-40B4-BE49-F238E27FC236}">
                <a16:creationId xmlns:a16="http://schemas.microsoft.com/office/drawing/2014/main" id="{120A5759-B904-39D5-C920-DB80693D161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268413"/>
            <a:ext cx="7886699" cy="33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6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6" r:id="rId4"/>
    <p:sldLayoutId id="2147483654" r:id="rId5"/>
    <p:sldLayoutId id="2147483653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72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2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9" indent="0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685719" indent="0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9" indent="0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438" indent="0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0" indent="-171431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0" indent="-171431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0" indent="-171431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0" indent="-171431" algn="l" defTabSz="68572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86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72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9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0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1" algn="l" defTabSz="685720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279CFC-56C9-6D0D-08DD-702E4C61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8EC1C7-F858-281F-1206-E4C5F8AC14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ATTERI BRAND">
            <a:hlinkClick r:id="" action="ppaction://media"/>
            <a:extLst>
              <a:ext uri="{FF2B5EF4-FFF2-40B4-BE49-F238E27FC236}">
                <a16:creationId xmlns:a16="http://schemas.microsoft.com/office/drawing/2014/main" id="{EFC479CA-9F7D-9F70-D17F-29F9D8BB7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5076" y="731520"/>
            <a:ext cx="6822831" cy="3913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493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Presentation widescre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-mall mörkblå bakgrund" id="{D40EB8E4-73C2-4B00-8E0E-48B3C499F94A}" vid="{0420224E-3C5A-4581-A389-14B73084443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7849001E7F436468CC0AA3612B8A633" ma:contentTypeVersion="0" ma:contentTypeDescription="Skapa ett nytt dokument." ma:contentTypeScope="" ma:versionID="5f370ce0e441dca95597968389e3350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88ddc45a2a1ba233d786d3fa5db79e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BF081D5-10D3-4BB6-939F-8ECA89F8E2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B397F97-89EA-447D-A0B3-7EA0523C2B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E0B123-3214-4938-8919-2EF70A37CB16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 Point-mall mörkblå bakgrund</Template>
  <TotalTime>0</TotalTime>
  <Words>0</Words>
  <Application>Microsoft Office PowerPoint</Application>
  <PresentationFormat>Bildspel på skärmen (16:9)</PresentationFormat>
  <Paragraphs>0</Paragraphs>
  <Slides>1</Slides>
  <Notes>0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Presentation widescreen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Larsson, Magnus</dc:creator>
  <cp:lastModifiedBy>Engman, Sofia</cp:lastModifiedBy>
  <cp:revision>23</cp:revision>
  <cp:lastPrinted>2018-03-07T09:15:51Z</cp:lastPrinted>
  <dcterms:created xsi:type="dcterms:W3CDTF">2024-02-22T15:00:45Z</dcterms:created>
  <dcterms:modified xsi:type="dcterms:W3CDTF">2026-05-22T12:15:52Z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0x01010057849001E7F436468CC0AA3612B8A633</vt:lpwstr>
  </property>
</Properties>
</file>