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DD8F9-5AA5-4CBF-946D-835B9201AA5D}" type="datetimeFigureOut">
              <a:rPr lang="sv-SE" smtClean="0"/>
              <a:t>2026-05-27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113CF-FD7D-4C96-9EA6-91D080DC1A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6223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7042B-1078-4F2D-BB78-AFEB6F73D5AD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1514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E1060-F62D-4F83-7E5A-CF089F691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1DEDC4C-1C2D-5791-B1B1-6077AE9546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8CF4C17-FE45-2359-1974-99E505E332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6A89DE8-8BD1-4D78-0702-A7A858004D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E7042B-1078-4F2D-BB78-AFEB6F73D5AD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716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A186F1-569A-6191-3174-E781D8699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39CB2B7-3407-C594-F10A-FDEFCDE2FB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3A71C1-7C82-3FF4-1382-01729B190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0A83-E27A-484F-AC5D-F936E70C5854}" type="datetimeFigureOut">
              <a:rPr lang="sv-SE" smtClean="0"/>
              <a:t>2026-05-27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888C988-A536-F0C3-7281-4586085BC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006CD3C-55E7-96AB-7025-B36A3D08B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403E-2E83-47AA-A3BB-58AB5B9842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3820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5B49CB-E803-CF8F-17B6-8771E4FA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C6C107-DAED-C00B-79EF-6F9B1C826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8C8402C-04C3-FA20-0946-AEF420A90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0A83-E27A-484F-AC5D-F936E70C5854}" type="datetimeFigureOut">
              <a:rPr lang="sv-SE" smtClean="0"/>
              <a:t>2026-05-27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8A17879-5C9E-1FCA-653B-F032E90E5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BBC9DF3-ED9C-DD81-0DFD-334BB555D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403E-2E83-47AA-A3BB-58AB5B9842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9904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948B0B-533F-2A36-A406-06EC3C17E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1DA5CC7-2A9D-3729-CBCA-47343DB51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5400073-C45C-A352-CE0D-37CDCEDEA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0A83-E27A-484F-AC5D-F936E70C5854}" type="datetimeFigureOut">
              <a:rPr lang="sv-SE" smtClean="0"/>
              <a:t>2026-05-27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1DFB9E6-9C4A-F9D6-DEAA-D2004F5D6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28CDE9-4045-55EB-CDC8-67A88DEAA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403E-2E83-47AA-A3BB-58AB5B9842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3891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5878F6-3D91-4530-54F6-75001B877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442F6CE-1EAC-E131-0D11-EC6E9D4BA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4B46AE6-CB7F-561B-7572-99BF73AF1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F12967-0B91-1928-1681-73AAC70BC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0A83-E27A-484F-AC5D-F936E70C5854}" type="datetimeFigureOut">
              <a:rPr lang="sv-SE" smtClean="0"/>
              <a:t>2026-05-27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4DA3FBC-CB4F-F551-5265-39B339E1B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B3C3CDE-3FFF-E5E5-4299-55A91C57E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403E-2E83-47AA-A3BB-58AB5B9842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1201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E770E9-9866-D210-1717-8CE0A965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B6BCCD7-DABF-5F8D-6501-40B3E8762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B09DED0-49BB-AE1F-EA73-5CEC55EF5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4923F35-CA11-BFE7-251A-4B470BF20C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6A4AD33-D68C-2BA1-EF7E-AB098EF83D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6719AE6-1F1A-8CDC-42EF-18E21A2CC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0A83-E27A-484F-AC5D-F936E70C5854}" type="datetimeFigureOut">
              <a:rPr lang="sv-SE" smtClean="0"/>
              <a:t>2026-05-27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DD3610B-97D3-DC74-6C65-F0679BDB2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54B377B-5A84-1C86-901E-AC02A172A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403E-2E83-47AA-A3BB-58AB5B9842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715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A924D5-6F37-FF64-25BD-F1C2974B6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F7904C0-5534-F708-39C4-F652AE2EE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0A83-E27A-484F-AC5D-F936E70C5854}" type="datetimeFigureOut">
              <a:rPr lang="sv-SE" smtClean="0"/>
              <a:t>2026-05-27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624A5AC-C6B0-A8F1-7044-9C6382B4D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FE9B22B-D3E2-DEC7-4C6F-861A8BB99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403E-2E83-47AA-A3BB-58AB5B9842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9060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CB0BB16-98E6-150C-4199-4B1C0D2C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0A83-E27A-484F-AC5D-F936E70C5854}" type="datetimeFigureOut">
              <a:rPr lang="sv-SE" smtClean="0"/>
              <a:t>2026-05-27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F1528F8-4A08-91F8-D266-61E20754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AED87D1-0FEE-9A9B-98B6-7C3DB233C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403E-2E83-47AA-A3BB-58AB5B9842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7738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866A4A-9ABD-908B-9CB7-32B9D8EF1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2413E16-6190-AA85-1C5F-A35096694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4506CC9-210C-DBED-6630-71945052E2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ADF5DF1-18B2-A67F-DBD4-7A667758B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0A83-E27A-484F-AC5D-F936E70C5854}" type="datetimeFigureOut">
              <a:rPr lang="sv-SE" smtClean="0"/>
              <a:t>2026-05-27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B12C1F0-F52C-313C-584F-B631C453A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99A7E53-E319-1C22-1EFD-15D1E3DD1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403E-2E83-47AA-A3BB-58AB5B9842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579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480747-E67E-EA2A-1A7F-8C1E52B8F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E570E25-D20A-CB8A-4CC8-15E5C8B966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DE4804A-B971-B5A4-A77D-F88148971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17AC620-E828-C40B-03D4-AEFEA7C1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0A83-E27A-484F-AC5D-F936E70C5854}" type="datetimeFigureOut">
              <a:rPr lang="sv-SE" smtClean="0"/>
              <a:t>2026-05-27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B933FC8-4510-DBAC-BB45-6A7809EBF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6AD6CBE-698A-B033-8FAA-EEC5F96B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403E-2E83-47AA-A3BB-58AB5B9842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5010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CD896F-A468-5451-8E5E-C370BA759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6F9C6AC-243C-2D58-D3B6-FE06B7293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7DD9F3-AE43-D5BA-5AD6-306CE9E2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0A83-E27A-484F-AC5D-F936E70C5854}" type="datetimeFigureOut">
              <a:rPr lang="sv-SE" smtClean="0"/>
              <a:t>2026-05-27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84AAED4-8DBB-177D-8F3C-A11B114AB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007F3BA-CA11-2F7A-A9B8-219D79CF8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403E-2E83-47AA-A3BB-58AB5B9842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539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DD7CF05-68E5-96F6-6135-9BCBE38062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89C1B85-97BD-3C59-D6A9-A85965E99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0C5456-F857-F4E7-1A47-AF954C91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0A83-E27A-484F-AC5D-F936E70C5854}" type="datetimeFigureOut">
              <a:rPr lang="sv-SE" smtClean="0"/>
              <a:t>2026-05-27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9343345-D19D-820E-B3FD-ECC816141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5EFB6BC-51F7-61FA-8F1F-47347CCB7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403E-2E83-47AA-A3BB-58AB5B9842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6310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4601F22-D41A-BED4-CFCF-71365E426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90D0F5C-B372-139B-6F5D-CED13F123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651AA08-2FA1-EE57-913E-F711EA2DD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AA0A83-E27A-484F-AC5D-F936E70C5854}" type="datetimeFigureOut">
              <a:rPr lang="sv-SE" smtClean="0"/>
              <a:t>2026-05-27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378DB9E-47A5-1A2E-D4F3-455E299B1A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E5C7D97-FC8C-8CFC-682C-F092F70E23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5C403E-2E83-47AA-A3BB-58AB5B9842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174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Rak koppling 64">
            <a:extLst>
              <a:ext uri="{FF2B5EF4-FFF2-40B4-BE49-F238E27FC236}">
                <a16:creationId xmlns:a16="http://schemas.microsoft.com/office/drawing/2014/main" id="{956B9EC5-45B1-110E-53EF-9FA1A6288323}"/>
              </a:ext>
            </a:extLst>
          </p:cNvPr>
          <p:cNvCxnSpPr>
            <a:cxnSpLocks/>
          </p:cNvCxnSpPr>
          <p:nvPr/>
        </p:nvCxnSpPr>
        <p:spPr>
          <a:xfrm>
            <a:off x="266700" y="4993640"/>
            <a:ext cx="11658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Rak koppling 63">
            <a:extLst>
              <a:ext uri="{FF2B5EF4-FFF2-40B4-BE49-F238E27FC236}">
                <a16:creationId xmlns:a16="http://schemas.microsoft.com/office/drawing/2014/main" id="{1FEB67B6-4A7B-BFEF-0711-32B3C12ACDF9}"/>
              </a:ext>
            </a:extLst>
          </p:cNvPr>
          <p:cNvCxnSpPr>
            <a:cxnSpLocks/>
          </p:cNvCxnSpPr>
          <p:nvPr/>
        </p:nvCxnSpPr>
        <p:spPr>
          <a:xfrm>
            <a:off x="257595" y="3429000"/>
            <a:ext cx="11658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ktangel: rundade hörn 37">
            <a:extLst>
              <a:ext uri="{FF2B5EF4-FFF2-40B4-BE49-F238E27FC236}">
                <a16:creationId xmlns:a16="http://schemas.microsoft.com/office/drawing/2014/main" id="{5B5F1EAB-EE58-56AF-E030-7DA7DDB9DDFC}"/>
              </a:ext>
            </a:extLst>
          </p:cNvPr>
          <p:cNvSpPr/>
          <p:nvPr/>
        </p:nvSpPr>
        <p:spPr>
          <a:xfrm>
            <a:off x="7557184" y="3638653"/>
            <a:ext cx="1220608" cy="27645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" name="Rektangel: rundade hörn 46">
            <a:extLst>
              <a:ext uri="{FF2B5EF4-FFF2-40B4-BE49-F238E27FC236}">
                <a16:creationId xmlns:a16="http://schemas.microsoft.com/office/drawing/2014/main" id="{0D3FF17F-B6F1-5642-7B6B-99EF29C5799D}"/>
              </a:ext>
            </a:extLst>
          </p:cNvPr>
          <p:cNvSpPr/>
          <p:nvPr/>
        </p:nvSpPr>
        <p:spPr>
          <a:xfrm>
            <a:off x="657444" y="5310125"/>
            <a:ext cx="1822097" cy="99069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2" name="Rektangel: rundade hörn 41">
            <a:extLst>
              <a:ext uri="{FF2B5EF4-FFF2-40B4-BE49-F238E27FC236}">
                <a16:creationId xmlns:a16="http://schemas.microsoft.com/office/drawing/2014/main" id="{9C472359-0AF3-FDAA-A66D-A436B54F087C}"/>
              </a:ext>
            </a:extLst>
          </p:cNvPr>
          <p:cNvSpPr/>
          <p:nvPr/>
        </p:nvSpPr>
        <p:spPr>
          <a:xfrm>
            <a:off x="675016" y="3718418"/>
            <a:ext cx="1822097" cy="99069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1" name="Rektangel: rundade hörn 40">
            <a:extLst>
              <a:ext uri="{FF2B5EF4-FFF2-40B4-BE49-F238E27FC236}">
                <a16:creationId xmlns:a16="http://schemas.microsoft.com/office/drawing/2014/main" id="{E2054795-7209-B87B-4186-1DB0C3F1EA7A}"/>
              </a:ext>
            </a:extLst>
          </p:cNvPr>
          <p:cNvSpPr/>
          <p:nvPr/>
        </p:nvSpPr>
        <p:spPr>
          <a:xfrm>
            <a:off x="752086" y="2357178"/>
            <a:ext cx="1731284" cy="6953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1A73F97-8132-EDB6-E2A4-E3CEBE31707A}"/>
              </a:ext>
            </a:extLst>
          </p:cNvPr>
          <p:cNvSpPr txBox="1"/>
          <p:nvPr/>
        </p:nvSpPr>
        <p:spPr>
          <a:xfrm>
            <a:off x="4555950" y="366381"/>
            <a:ext cx="2339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200" b="1" dirty="0"/>
              <a:t>Lagstruktur</a:t>
            </a:r>
          </a:p>
        </p:txBody>
      </p:sp>
      <p:pic>
        <p:nvPicPr>
          <p:cNvPr id="6" name="Bildobjekt 5" descr="En bild som visar logotyp, text, symbol, Varumärke&#10;&#10;AI-genererat innehåll kan vara felaktigt.">
            <a:extLst>
              <a:ext uri="{FF2B5EF4-FFF2-40B4-BE49-F238E27FC236}">
                <a16:creationId xmlns:a16="http://schemas.microsoft.com/office/drawing/2014/main" id="{D83C53CF-3C08-73DB-42A5-5533FADDE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371" y="298889"/>
            <a:ext cx="1246414" cy="1246414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C00FD539-4116-CB2B-F38E-50B32021B0F5}"/>
              </a:ext>
            </a:extLst>
          </p:cNvPr>
          <p:cNvSpPr txBox="1"/>
          <p:nvPr/>
        </p:nvSpPr>
        <p:spPr>
          <a:xfrm>
            <a:off x="4381383" y="1181721"/>
            <a:ext cx="2983894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sv-SE" b="1" dirty="0"/>
              <a:t>U15 – Senior Pojkar/Flickor</a:t>
            </a:r>
            <a:endParaRPr lang="sv-SE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04A1FC45-9C58-CA28-DD68-FB5670480ED2}"/>
              </a:ext>
            </a:extLst>
          </p:cNvPr>
          <p:cNvSpPr txBox="1"/>
          <p:nvPr/>
        </p:nvSpPr>
        <p:spPr>
          <a:xfrm>
            <a:off x="3110051" y="2050140"/>
            <a:ext cx="2233752" cy="120032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/>
              <a:t>Representationslag</a:t>
            </a:r>
          </a:p>
          <a:p>
            <a:pPr algn="ctr"/>
            <a:r>
              <a:rPr lang="sv-SE" dirty="0"/>
              <a:t>A-lag</a:t>
            </a:r>
          </a:p>
          <a:p>
            <a:pPr algn="ctr"/>
            <a:r>
              <a:rPr lang="sv-SE"/>
              <a:t>Division 2</a:t>
            </a:r>
          </a:p>
          <a:p>
            <a:pPr algn="ctr"/>
            <a:r>
              <a:rPr lang="sv-SE" dirty="0"/>
              <a:t>3 träningar i veckan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321558A7-AD2E-0B01-3148-C04BFB558100}"/>
              </a:ext>
            </a:extLst>
          </p:cNvPr>
          <p:cNvSpPr txBox="1"/>
          <p:nvPr/>
        </p:nvSpPr>
        <p:spPr>
          <a:xfrm>
            <a:off x="5523865" y="2050140"/>
            <a:ext cx="1732526" cy="120032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/>
              <a:t>Utvecklingslag</a:t>
            </a:r>
          </a:p>
          <a:p>
            <a:pPr algn="ctr"/>
            <a:r>
              <a:rPr lang="sv-SE" dirty="0"/>
              <a:t>B-lag</a:t>
            </a:r>
          </a:p>
          <a:p>
            <a:pPr algn="ctr"/>
            <a:r>
              <a:rPr lang="sv-SE"/>
              <a:t>Division 3</a:t>
            </a:r>
          </a:p>
          <a:p>
            <a:pPr algn="ctr"/>
            <a:endParaRPr lang="sv-SE" dirty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6C5EE152-50FE-2B0F-8F67-59701FE4A0C0}"/>
              </a:ext>
            </a:extLst>
          </p:cNvPr>
          <p:cNvSpPr txBox="1"/>
          <p:nvPr/>
        </p:nvSpPr>
        <p:spPr>
          <a:xfrm>
            <a:off x="9012912" y="2050140"/>
            <a:ext cx="1896224" cy="120032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/>
              <a:t>Motionslag</a:t>
            </a:r>
          </a:p>
          <a:p>
            <a:pPr algn="ctr"/>
            <a:r>
              <a:rPr lang="sv-SE" dirty="0"/>
              <a:t>C-lag/Motion</a:t>
            </a:r>
          </a:p>
          <a:p>
            <a:pPr algn="ctr"/>
            <a:r>
              <a:rPr lang="sv-SE"/>
              <a:t>Division 4</a:t>
            </a:r>
          </a:p>
          <a:p>
            <a:pPr algn="ctr"/>
            <a:r>
              <a:rPr lang="sv-SE" dirty="0"/>
              <a:t>1 träning i veckan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F52C5BE6-3E95-FA16-7F52-9C4DDC96EFD1}"/>
              </a:ext>
            </a:extLst>
          </p:cNvPr>
          <p:cNvSpPr txBox="1"/>
          <p:nvPr/>
        </p:nvSpPr>
        <p:spPr>
          <a:xfrm>
            <a:off x="4332587" y="3617638"/>
            <a:ext cx="2094932" cy="120032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/>
              <a:t>Juniorlag</a:t>
            </a:r>
          </a:p>
          <a:p>
            <a:pPr algn="ctr"/>
            <a:r>
              <a:rPr lang="sv-SE"/>
              <a:t>U18-senior</a:t>
            </a:r>
          </a:p>
          <a:p>
            <a:pPr algn="ctr"/>
            <a:r>
              <a:rPr lang="sv-SE" dirty="0"/>
              <a:t>Nivå 1 eller 2</a:t>
            </a:r>
          </a:p>
          <a:p>
            <a:pPr algn="ctr"/>
            <a:r>
              <a:rPr lang="sv-SE"/>
              <a:t>3 träningar i veckan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DFA28A05-77B5-8852-8ECA-D36D0BA8F352}"/>
              </a:ext>
            </a:extLst>
          </p:cNvPr>
          <p:cNvSpPr txBox="1"/>
          <p:nvPr/>
        </p:nvSpPr>
        <p:spPr>
          <a:xfrm>
            <a:off x="661976" y="2392118"/>
            <a:ext cx="188984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Svenska </a:t>
            </a:r>
            <a:r>
              <a:rPr lang="sv-SE" b="1">
                <a:solidFill>
                  <a:schemeClr val="bg1"/>
                </a:solidFill>
              </a:rPr>
              <a:t>Cupen</a:t>
            </a:r>
            <a:endParaRPr lang="en-US">
              <a:solidFill>
                <a:schemeClr val="bg1"/>
              </a:solidFill>
            </a:endParaRPr>
          </a:p>
          <a:p>
            <a:pPr algn="ctr"/>
            <a:r>
              <a:rPr lang="sv-SE" b="1">
                <a:solidFill>
                  <a:schemeClr val="bg1"/>
                </a:solidFill>
              </a:rPr>
              <a:t>Seif Cup</a:t>
            </a:r>
            <a:endParaRPr lang="sv-SE" b="1" dirty="0">
              <a:solidFill>
                <a:schemeClr val="bg1"/>
              </a:solidFill>
            </a:endParaRPr>
          </a:p>
        </p:txBody>
      </p:sp>
      <p:cxnSp>
        <p:nvCxnSpPr>
          <p:cNvPr id="21" name="Rak pilkoppling 20">
            <a:extLst>
              <a:ext uri="{FF2B5EF4-FFF2-40B4-BE49-F238E27FC236}">
                <a16:creationId xmlns:a16="http://schemas.microsoft.com/office/drawing/2014/main" id="{B3B72288-6313-3F94-B083-7EAAB08B67F6}"/>
              </a:ext>
            </a:extLst>
          </p:cNvPr>
          <p:cNvCxnSpPr>
            <a:cxnSpLocks/>
          </p:cNvCxnSpPr>
          <p:nvPr/>
        </p:nvCxnSpPr>
        <p:spPr>
          <a:xfrm flipV="1">
            <a:off x="6096000" y="3270582"/>
            <a:ext cx="3783421" cy="77181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ruta 24">
            <a:extLst>
              <a:ext uri="{FF2B5EF4-FFF2-40B4-BE49-F238E27FC236}">
                <a16:creationId xmlns:a16="http://schemas.microsoft.com/office/drawing/2014/main" id="{C06E7645-8B0E-C3BC-84D1-FC9F70665C62}"/>
              </a:ext>
            </a:extLst>
          </p:cNvPr>
          <p:cNvSpPr txBox="1"/>
          <p:nvPr/>
        </p:nvSpPr>
        <p:spPr>
          <a:xfrm>
            <a:off x="4332251" y="5159620"/>
            <a:ext cx="20949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b="1" dirty="0"/>
              <a:t>Ungdomslag</a:t>
            </a:r>
          </a:p>
          <a:p>
            <a:pPr algn="ctr"/>
            <a:r>
              <a:rPr lang="sv-SE" dirty="0"/>
              <a:t>U15-16</a:t>
            </a:r>
          </a:p>
          <a:p>
            <a:pPr algn="ctr"/>
            <a:r>
              <a:rPr lang="sv-SE" dirty="0"/>
              <a:t>Nivå 1-3</a:t>
            </a:r>
          </a:p>
          <a:p>
            <a:pPr algn="ctr"/>
            <a:r>
              <a:rPr lang="sv-SE" dirty="0"/>
              <a:t>3 träningar i veckan</a:t>
            </a:r>
          </a:p>
        </p:txBody>
      </p:sp>
      <p:cxnSp>
        <p:nvCxnSpPr>
          <p:cNvPr id="27" name="Rak pilkoppling 26">
            <a:extLst>
              <a:ext uri="{FF2B5EF4-FFF2-40B4-BE49-F238E27FC236}">
                <a16:creationId xmlns:a16="http://schemas.microsoft.com/office/drawing/2014/main" id="{3A5DB5F7-5FBB-D6F8-C56E-FD125EAE4147}"/>
              </a:ext>
            </a:extLst>
          </p:cNvPr>
          <p:cNvCxnSpPr>
            <a:cxnSpLocks/>
          </p:cNvCxnSpPr>
          <p:nvPr/>
        </p:nvCxnSpPr>
        <p:spPr>
          <a:xfrm>
            <a:off x="5357433" y="3252170"/>
            <a:ext cx="1" cy="31564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ruta 28">
            <a:extLst>
              <a:ext uri="{FF2B5EF4-FFF2-40B4-BE49-F238E27FC236}">
                <a16:creationId xmlns:a16="http://schemas.microsoft.com/office/drawing/2014/main" id="{C885C081-477C-72E9-70E8-C2E692754A70}"/>
              </a:ext>
            </a:extLst>
          </p:cNvPr>
          <p:cNvSpPr txBox="1"/>
          <p:nvPr/>
        </p:nvSpPr>
        <p:spPr>
          <a:xfrm>
            <a:off x="655674" y="3756139"/>
            <a:ext cx="1749646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USM U18</a:t>
            </a:r>
          </a:p>
          <a:p>
            <a:pPr algn="ctr"/>
            <a:r>
              <a:rPr lang="sv-SE" b="1">
                <a:solidFill>
                  <a:schemeClr val="bg1"/>
                </a:solidFill>
              </a:rPr>
              <a:t>Göteborg Cup</a:t>
            </a:r>
            <a:endParaRPr lang="sv-SE" b="1" dirty="0">
              <a:solidFill>
                <a:schemeClr val="bg1"/>
              </a:solidFill>
            </a:endParaRPr>
          </a:p>
          <a:p>
            <a:pPr algn="ctr"/>
            <a:r>
              <a:rPr lang="sv-SE" b="1">
                <a:solidFill>
                  <a:schemeClr val="bg1"/>
                </a:solidFill>
              </a:rPr>
              <a:t>Rödspette Cup</a:t>
            </a:r>
            <a:endParaRPr lang="sv-SE">
              <a:solidFill>
                <a:schemeClr val="bg1"/>
              </a:solidFill>
            </a:endParaRPr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FA6B08D7-A966-E0C2-2CCA-4B3E1945F08C}"/>
              </a:ext>
            </a:extLst>
          </p:cNvPr>
          <p:cNvSpPr txBox="1"/>
          <p:nvPr/>
        </p:nvSpPr>
        <p:spPr>
          <a:xfrm>
            <a:off x="655357" y="5356343"/>
            <a:ext cx="1749645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USM U16</a:t>
            </a:r>
          </a:p>
          <a:p>
            <a:pPr algn="ctr"/>
            <a:r>
              <a:rPr lang="sv-SE" b="1">
                <a:solidFill>
                  <a:schemeClr val="bg1"/>
                </a:solidFill>
              </a:rPr>
              <a:t>Hallbybollen,</a:t>
            </a:r>
            <a:endParaRPr lang="sv-SE" b="1" dirty="0">
              <a:solidFill>
                <a:schemeClr val="bg1"/>
              </a:solidFill>
            </a:endParaRPr>
          </a:p>
          <a:p>
            <a:pPr algn="ctr"/>
            <a:r>
              <a:rPr lang="sv-SE" b="1">
                <a:solidFill>
                  <a:schemeClr val="bg1"/>
                </a:solidFill>
              </a:rPr>
              <a:t>Rödspette Cup</a:t>
            </a:r>
            <a:endParaRPr lang="sv-SE">
              <a:solidFill>
                <a:schemeClr val="bg1"/>
              </a:solidFill>
            </a:endParaRPr>
          </a:p>
        </p:txBody>
      </p:sp>
      <p:sp>
        <p:nvSpPr>
          <p:cNvPr id="35" name="textruta 34">
            <a:extLst>
              <a:ext uri="{FF2B5EF4-FFF2-40B4-BE49-F238E27FC236}">
                <a16:creationId xmlns:a16="http://schemas.microsoft.com/office/drawing/2014/main" id="{73E1F899-F403-D49F-E545-5CBC1BD98BB1}"/>
              </a:ext>
            </a:extLst>
          </p:cNvPr>
          <p:cNvSpPr txBox="1"/>
          <p:nvPr/>
        </p:nvSpPr>
        <p:spPr>
          <a:xfrm>
            <a:off x="7561795" y="3844837"/>
            <a:ext cx="430989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T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R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Ä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N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I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N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G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S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-</a:t>
            </a:r>
          </a:p>
          <a:p>
            <a:pPr algn="ctr"/>
            <a:endParaRPr lang="sv-SE" b="1" dirty="0"/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EFF2B441-A509-75C6-5DC8-1B2811543D47}"/>
              </a:ext>
            </a:extLst>
          </p:cNvPr>
          <p:cNvSpPr txBox="1"/>
          <p:nvPr/>
        </p:nvSpPr>
        <p:spPr>
          <a:xfrm>
            <a:off x="8311232" y="3849692"/>
            <a:ext cx="349775" cy="230832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U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G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U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S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T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I</a:t>
            </a:r>
          </a:p>
          <a:p>
            <a:pPr algn="ctr"/>
            <a:endParaRPr lang="sv-SE" b="1" dirty="0"/>
          </a:p>
        </p:txBody>
      </p:sp>
      <p:sp>
        <p:nvSpPr>
          <p:cNvPr id="58" name="textruta 57">
            <a:extLst>
              <a:ext uri="{FF2B5EF4-FFF2-40B4-BE49-F238E27FC236}">
                <a16:creationId xmlns:a16="http://schemas.microsoft.com/office/drawing/2014/main" id="{15298F87-EB05-91E5-9E48-AA5977D966AA}"/>
              </a:ext>
            </a:extLst>
          </p:cNvPr>
          <p:cNvSpPr txBox="1"/>
          <p:nvPr/>
        </p:nvSpPr>
        <p:spPr>
          <a:xfrm>
            <a:off x="11328485" y="3482843"/>
            <a:ext cx="184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sv-SE" b="1" dirty="0"/>
          </a:p>
          <a:p>
            <a:pPr algn="ctr"/>
            <a:endParaRPr lang="sv-SE" b="1" dirty="0"/>
          </a:p>
        </p:txBody>
      </p:sp>
      <p:sp>
        <p:nvSpPr>
          <p:cNvPr id="59" name="Rektangel: rundade hörn 58">
            <a:extLst>
              <a:ext uri="{FF2B5EF4-FFF2-40B4-BE49-F238E27FC236}">
                <a16:creationId xmlns:a16="http://schemas.microsoft.com/office/drawing/2014/main" id="{EDA04A4B-36FE-A252-E4CC-A26F5B4E5F74}"/>
              </a:ext>
            </a:extLst>
          </p:cNvPr>
          <p:cNvSpPr/>
          <p:nvPr/>
        </p:nvSpPr>
        <p:spPr>
          <a:xfrm>
            <a:off x="11034451" y="2059024"/>
            <a:ext cx="380258" cy="43406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0" name="textruta 59">
            <a:extLst>
              <a:ext uri="{FF2B5EF4-FFF2-40B4-BE49-F238E27FC236}">
                <a16:creationId xmlns:a16="http://schemas.microsoft.com/office/drawing/2014/main" id="{A539BD15-08B2-30B8-8F8E-F09D9E6D1C9E}"/>
              </a:ext>
            </a:extLst>
          </p:cNvPr>
          <p:cNvSpPr txBox="1"/>
          <p:nvPr/>
        </p:nvSpPr>
        <p:spPr>
          <a:xfrm>
            <a:off x="10973099" y="2101508"/>
            <a:ext cx="354584" cy="452431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H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N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D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B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O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L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L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E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N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S</a:t>
            </a:r>
          </a:p>
          <a:p>
            <a:pPr algn="ctr"/>
            <a:endParaRPr lang="sv-SE" b="1" dirty="0">
              <a:solidFill>
                <a:schemeClr val="bg1"/>
              </a:solidFill>
            </a:endParaRP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D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G</a:t>
            </a:r>
          </a:p>
          <a:p>
            <a:pPr algn="ctr"/>
            <a:endParaRPr lang="sv-SE" b="1" dirty="0"/>
          </a:p>
        </p:txBody>
      </p:sp>
      <p:sp>
        <p:nvSpPr>
          <p:cNvPr id="61" name="textruta 60">
            <a:extLst>
              <a:ext uri="{FF2B5EF4-FFF2-40B4-BE49-F238E27FC236}">
                <a16:creationId xmlns:a16="http://schemas.microsoft.com/office/drawing/2014/main" id="{879B6275-A706-24E3-DF61-A278179FCE68}"/>
              </a:ext>
            </a:extLst>
          </p:cNvPr>
          <p:cNvSpPr txBox="1"/>
          <p:nvPr/>
        </p:nvSpPr>
        <p:spPr>
          <a:xfrm>
            <a:off x="11829971" y="3487304"/>
            <a:ext cx="184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sv-SE" b="1" dirty="0"/>
          </a:p>
          <a:p>
            <a:pPr algn="ctr"/>
            <a:endParaRPr lang="sv-SE" b="1" dirty="0"/>
          </a:p>
        </p:txBody>
      </p:sp>
      <p:sp>
        <p:nvSpPr>
          <p:cNvPr id="62" name="Rektangel: rundade hörn 61">
            <a:extLst>
              <a:ext uri="{FF2B5EF4-FFF2-40B4-BE49-F238E27FC236}">
                <a16:creationId xmlns:a16="http://schemas.microsoft.com/office/drawing/2014/main" id="{BAB6CE23-1634-E9C0-ABA0-7E0212207283}"/>
              </a:ext>
            </a:extLst>
          </p:cNvPr>
          <p:cNvSpPr/>
          <p:nvPr/>
        </p:nvSpPr>
        <p:spPr>
          <a:xfrm>
            <a:off x="11535937" y="2063485"/>
            <a:ext cx="380258" cy="43406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3" name="textruta 62">
            <a:extLst>
              <a:ext uri="{FF2B5EF4-FFF2-40B4-BE49-F238E27FC236}">
                <a16:creationId xmlns:a16="http://schemas.microsoft.com/office/drawing/2014/main" id="{19AE662C-94BE-147D-52CF-5F99E7AFCA29}"/>
              </a:ext>
            </a:extLst>
          </p:cNvPr>
          <p:cNvSpPr txBox="1"/>
          <p:nvPr/>
        </p:nvSpPr>
        <p:spPr>
          <a:xfrm>
            <a:off x="11465601" y="2932504"/>
            <a:ext cx="354584" cy="286232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F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O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T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O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G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R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F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I</a:t>
            </a:r>
          </a:p>
          <a:p>
            <a:pPr algn="ctr"/>
            <a:endParaRPr lang="sv-SE" b="1" dirty="0">
              <a:solidFill>
                <a:schemeClr val="bg1"/>
              </a:solidFill>
            </a:endParaRPr>
          </a:p>
        </p:txBody>
      </p:sp>
      <p:cxnSp>
        <p:nvCxnSpPr>
          <p:cNvPr id="67" name="Rak pilkoppling 66">
            <a:extLst>
              <a:ext uri="{FF2B5EF4-FFF2-40B4-BE49-F238E27FC236}">
                <a16:creationId xmlns:a16="http://schemas.microsoft.com/office/drawing/2014/main" id="{7F3DB3E9-0092-AEE1-C4FF-0FC925C8FEC3}"/>
              </a:ext>
            </a:extLst>
          </p:cNvPr>
          <p:cNvCxnSpPr>
            <a:cxnSpLocks/>
          </p:cNvCxnSpPr>
          <p:nvPr/>
        </p:nvCxnSpPr>
        <p:spPr>
          <a:xfrm flipV="1">
            <a:off x="5510255" y="3225800"/>
            <a:ext cx="0" cy="33185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Rak pilkoppling 70">
            <a:extLst>
              <a:ext uri="{FF2B5EF4-FFF2-40B4-BE49-F238E27FC236}">
                <a16:creationId xmlns:a16="http://schemas.microsoft.com/office/drawing/2014/main" id="{4ADF84D6-89E1-0521-C858-AFE05819CCC7}"/>
              </a:ext>
            </a:extLst>
          </p:cNvPr>
          <p:cNvCxnSpPr>
            <a:cxnSpLocks/>
          </p:cNvCxnSpPr>
          <p:nvPr/>
        </p:nvCxnSpPr>
        <p:spPr>
          <a:xfrm flipV="1">
            <a:off x="5360968" y="4817967"/>
            <a:ext cx="0" cy="33185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Rak pilkoppling 71">
            <a:extLst>
              <a:ext uri="{FF2B5EF4-FFF2-40B4-BE49-F238E27FC236}">
                <a16:creationId xmlns:a16="http://schemas.microsoft.com/office/drawing/2014/main" id="{D5DEFCE0-716B-94C3-A450-09F30034EEEA}"/>
              </a:ext>
            </a:extLst>
          </p:cNvPr>
          <p:cNvCxnSpPr>
            <a:cxnSpLocks/>
          </p:cNvCxnSpPr>
          <p:nvPr/>
        </p:nvCxnSpPr>
        <p:spPr>
          <a:xfrm>
            <a:off x="5195295" y="2772147"/>
            <a:ext cx="402865" cy="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Rak pilkoppling 73">
            <a:extLst>
              <a:ext uri="{FF2B5EF4-FFF2-40B4-BE49-F238E27FC236}">
                <a16:creationId xmlns:a16="http://schemas.microsoft.com/office/drawing/2014/main" id="{E76D5C75-5096-67FF-0E7C-4E749620A499}"/>
              </a:ext>
            </a:extLst>
          </p:cNvPr>
          <p:cNvCxnSpPr>
            <a:cxnSpLocks/>
          </p:cNvCxnSpPr>
          <p:nvPr/>
        </p:nvCxnSpPr>
        <p:spPr>
          <a:xfrm flipH="1">
            <a:off x="5194873" y="2619747"/>
            <a:ext cx="369295" cy="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Rak pilkoppling 77">
            <a:extLst>
              <a:ext uri="{FF2B5EF4-FFF2-40B4-BE49-F238E27FC236}">
                <a16:creationId xmlns:a16="http://schemas.microsoft.com/office/drawing/2014/main" id="{8306B427-2D78-FC37-BDA2-695B83D6548C}"/>
              </a:ext>
            </a:extLst>
          </p:cNvPr>
          <p:cNvCxnSpPr>
            <a:cxnSpLocks/>
          </p:cNvCxnSpPr>
          <p:nvPr/>
        </p:nvCxnSpPr>
        <p:spPr>
          <a:xfrm>
            <a:off x="7118500" y="2537196"/>
            <a:ext cx="2106780" cy="467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Rak pilkoppling 80">
            <a:extLst>
              <a:ext uri="{FF2B5EF4-FFF2-40B4-BE49-F238E27FC236}">
                <a16:creationId xmlns:a16="http://schemas.microsoft.com/office/drawing/2014/main" id="{2A93EDF5-B349-005E-80AE-C139887085CD}"/>
              </a:ext>
            </a:extLst>
          </p:cNvPr>
          <p:cNvCxnSpPr>
            <a:cxnSpLocks/>
          </p:cNvCxnSpPr>
          <p:nvPr/>
        </p:nvCxnSpPr>
        <p:spPr>
          <a:xfrm flipH="1">
            <a:off x="7118500" y="2772147"/>
            <a:ext cx="2106780" cy="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ruta 1">
            <a:extLst>
              <a:ext uri="{FF2B5EF4-FFF2-40B4-BE49-F238E27FC236}">
                <a16:creationId xmlns:a16="http://schemas.microsoft.com/office/drawing/2014/main" id="{28044F7B-5A38-DE43-2BCD-A61C2AADEA9D}"/>
              </a:ext>
            </a:extLst>
          </p:cNvPr>
          <p:cNvSpPr txBox="1"/>
          <p:nvPr/>
        </p:nvSpPr>
        <p:spPr>
          <a:xfrm>
            <a:off x="7823376" y="3844836"/>
            <a:ext cx="430989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L</a:t>
            </a:r>
            <a:br>
              <a:rPr lang="sv-SE" b="1" dirty="0">
                <a:solidFill>
                  <a:schemeClr val="bg1"/>
                </a:solidFill>
              </a:rPr>
            </a:br>
            <a:r>
              <a:rPr lang="sv-SE" b="1" dirty="0">
                <a:solidFill>
                  <a:schemeClr val="bg1"/>
                </a:solidFill>
              </a:rPr>
              <a:t>Ä</a:t>
            </a:r>
            <a:br>
              <a:rPr lang="sv-SE" b="1" dirty="0">
                <a:solidFill>
                  <a:schemeClr val="bg1"/>
                </a:solidFill>
              </a:rPr>
            </a:br>
            <a:r>
              <a:rPr lang="sv-SE" b="1" dirty="0">
                <a:solidFill>
                  <a:schemeClr val="bg1"/>
                </a:solidFill>
              </a:rPr>
              <a:t>G</a:t>
            </a:r>
            <a:br>
              <a:rPr lang="sv-SE" b="1" dirty="0">
                <a:solidFill>
                  <a:schemeClr val="bg1"/>
                </a:solidFill>
              </a:rPr>
            </a:br>
            <a:r>
              <a:rPr lang="sv-SE" b="1" dirty="0">
                <a:solidFill>
                  <a:schemeClr val="bg1"/>
                </a:solidFill>
              </a:rPr>
              <a:t>E</a:t>
            </a:r>
            <a:br>
              <a:rPr lang="sv-SE" b="1" dirty="0">
                <a:solidFill>
                  <a:schemeClr val="bg1"/>
                </a:solidFill>
              </a:rPr>
            </a:br>
            <a:r>
              <a:rPr lang="sv-SE" b="1" dirty="0">
                <a:solidFill>
                  <a:schemeClr val="bg1"/>
                </a:solidFill>
              </a:rPr>
              <a:t>R</a:t>
            </a:r>
          </a:p>
          <a:p>
            <a:pPr algn="ctr"/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1A68CAC7-B68B-A2F2-5549-A7137AE9CE48}"/>
              </a:ext>
            </a:extLst>
          </p:cNvPr>
          <p:cNvSpPr/>
          <p:nvPr/>
        </p:nvSpPr>
        <p:spPr>
          <a:xfrm>
            <a:off x="7443452" y="1978174"/>
            <a:ext cx="1379831" cy="12746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681F288-B65A-85BA-68FE-8EB8B14B3C1D}"/>
              </a:ext>
            </a:extLst>
          </p:cNvPr>
          <p:cNvSpPr txBox="1"/>
          <p:nvPr/>
        </p:nvSpPr>
        <p:spPr>
          <a:xfrm>
            <a:off x="7368993" y="2006365"/>
            <a:ext cx="1372171" cy="120032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TRÄNINGS-</a:t>
            </a:r>
            <a:endParaRPr lang="sv-SE">
              <a:solidFill>
                <a:schemeClr val="bg1"/>
              </a:solidFill>
            </a:endParaRP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LÄGER 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ARENAN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AUGUSTI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DAC248F5-9940-F54B-02F3-96AA93A82494}"/>
              </a:ext>
            </a:extLst>
          </p:cNvPr>
          <p:cNvSpPr txBox="1"/>
          <p:nvPr/>
        </p:nvSpPr>
        <p:spPr>
          <a:xfrm>
            <a:off x="8037473" y="3849691"/>
            <a:ext cx="351378" cy="230832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A</a:t>
            </a:r>
            <a:br>
              <a:rPr lang="sv-SE" b="1" dirty="0">
                <a:solidFill>
                  <a:schemeClr val="bg1"/>
                </a:solidFill>
              </a:rPr>
            </a:br>
            <a:r>
              <a:rPr lang="sv-SE" b="1" dirty="0">
                <a:solidFill>
                  <a:schemeClr val="bg1"/>
                </a:solidFill>
              </a:rPr>
              <a:t>R</a:t>
            </a:r>
            <a:br>
              <a:rPr lang="sv-SE" b="1" dirty="0">
                <a:solidFill>
                  <a:schemeClr val="bg1"/>
                </a:solidFill>
              </a:rPr>
            </a:br>
            <a:r>
              <a:rPr lang="sv-SE" b="1" dirty="0">
                <a:solidFill>
                  <a:schemeClr val="bg1"/>
                </a:solidFill>
              </a:rPr>
              <a:t>E</a:t>
            </a:r>
            <a:br>
              <a:rPr lang="sv-SE" b="1" dirty="0">
                <a:solidFill>
                  <a:schemeClr val="bg1"/>
                </a:solidFill>
              </a:rPr>
            </a:br>
            <a:r>
              <a:rPr lang="sv-SE" b="1" dirty="0">
                <a:solidFill>
                  <a:schemeClr val="bg1"/>
                </a:solidFill>
              </a:rPr>
              <a:t>N</a:t>
            </a:r>
            <a:br>
              <a:rPr lang="sv-SE" b="1" dirty="0">
                <a:solidFill>
                  <a:schemeClr val="bg1"/>
                </a:solidFill>
              </a:rPr>
            </a:br>
            <a:r>
              <a:rPr lang="sv-SE" b="1" dirty="0">
                <a:solidFill>
                  <a:schemeClr val="bg1"/>
                </a:solidFill>
              </a:rPr>
              <a:t>A</a:t>
            </a:r>
            <a:br>
              <a:rPr lang="sv-SE" b="1" dirty="0">
                <a:solidFill>
                  <a:schemeClr val="bg1"/>
                </a:solidFill>
              </a:rPr>
            </a:br>
            <a:r>
              <a:rPr lang="sv-SE" b="1" dirty="0">
                <a:solidFill>
                  <a:schemeClr val="bg1"/>
                </a:solidFill>
              </a:rPr>
              <a:t>N</a:t>
            </a:r>
          </a:p>
          <a:p>
            <a:pPr algn="ctr"/>
            <a:endParaRPr lang="sv-SE" b="1" dirty="0">
              <a:solidFill>
                <a:schemeClr val="bg1"/>
              </a:solidFill>
            </a:endParaRPr>
          </a:p>
          <a:p>
            <a:pPr algn="ctr"/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679175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1A465-EB1F-4CF9-5DF4-15CBF6065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B873D46E-F657-C764-4457-7B2D4D3508B2}"/>
              </a:ext>
            </a:extLst>
          </p:cNvPr>
          <p:cNvSpPr txBox="1"/>
          <p:nvPr/>
        </p:nvSpPr>
        <p:spPr>
          <a:xfrm>
            <a:off x="4555950" y="399038"/>
            <a:ext cx="2339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200" b="1" dirty="0"/>
              <a:t>Lagstruktur</a:t>
            </a:r>
          </a:p>
        </p:txBody>
      </p:sp>
      <p:pic>
        <p:nvPicPr>
          <p:cNvPr id="6" name="Bildobjekt 5" descr="En bild som visar logotyp, text, symbol, Varumärke&#10;&#10;AI-genererat innehåll kan vara felaktigt.">
            <a:extLst>
              <a:ext uri="{FF2B5EF4-FFF2-40B4-BE49-F238E27FC236}">
                <a16:creationId xmlns:a16="http://schemas.microsoft.com/office/drawing/2014/main" id="{2ED7FD9F-1E8B-A28A-015A-5B11162387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371" y="298889"/>
            <a:ext cx="1246414" cy="1246414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205711E1-A33D-87BF-2D0E-4E2D231CBC8D}"/>
              </a:ext>
            </a:extLst>
          </p:cNvPr>
          <p:cNvSpPr txBox="1"/>
          <p:nvPr/>
        </p:nvSpPr>
        <p:spPr>
          <a:xfrm>
            <a:off x="4556203" y="1180515"/>
            <a:ext cx="2514214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sv-SE" b="1" dirty="0"/>
              <a:t>U9- U14 Pojkar/Flickor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32C93F54-D1F1-A363-5AE5-9496399C74BA}"/>
              </a:ext>
            </a:extLst>
          </p:cNvPr>
          <p:cNvSpPr txBox="1"/>
          <p:nvPr/>
        </p:nvSpPr>
        <p:spPr>
          <a:xfrm>
            <a:off x="2320140" y="1995216"/>
            <a:ext cx="764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b="1" dirty="0"/>
              <a:t>U14 	</a:t>
            </a:r>
            <a:r>
              <a:rPr lang="sv-SE" dirty="0"/>
              <a:t>Yngre Ungdom	Nivå 1-3		3 träningar i veckan		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82ED613E-297F-17AC-A905-5099A722273C}"/>
              </a:ext>
            </a:extLst>
          </p:cNvPr>
          <p:cNvSpPr txBox="1"/>
          <p:nvPr/>
        </p:nvSpPr>
        <p:spPr>
          <a:xfrm>
            <a:off x="10776488" y="3308897"/>
            <a:ext cx="184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sv-SE" b="1" dirty="0"/>
          </a:p>
          <a:p>
            <a:pPr algn="ctr"/>
            <a:endParaRPr lang="sv-SE" b="1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4CC1E30-2CE3-4E4F-0BD5-F5066E2C028E}"/>
              </a:ext>
            </a:extLst>
          </p:cNvPr>
          <p:cNvSpPr txBox="1"/>
          <p:nvPr/>
        </p:nvSpPr>
        <p:spPr>
          <a:xfrm>
            <a:off x="2320140" y="2744104"/>
            <a:ext cx="7645042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/>
              <a:t>U13	</a:t>
            </a:r>
            <a:r>
              <a:rPr lang="sv-SE" dirty="0"/>
              <a:t>Yngre Ungdom	Nivå 1-3		2+1 träningar i veckan		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C9895B3-670B-9BB5-4D35-86233C8EF88B}"/>
              </a:ext>
            </a:extLst>
          </p:cNvPr>
          <p:cNvSpPr txBox="1"/>
          <p:nvPr/>
        </p:nvSpPr>
        <p:spPr>
          <a:xfrm>
            <a:off x="2320140" y="3480781"/>
            <a:ext cx="764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b="1" dirty="0"/>
              <a:t>U12	</a:t>
            </a:r>
            <a:r>
              <a:rPr lang="sv-SE" dirty="0"/>
              <a:t>Yngre Ungdom	Nivå 1-3		2 + 1 träningar i veckan		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58865A0-B560-313B-1DFC-DF2382AC61CC}"/>
              </a:ext>
            </a:extLst>
          </p:cNvPr>
          <p:cNvSpPr txBox="1"/>
          <p:nvPr/>
        </p:nvSpPr>
        <p:spPr>
          <a:xfrm>
            <a:off x="2316922" y="4279659"/>
            <a:ext cx="757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b="1" dirty="0"/>
              <a:t>U11	</a:t>
            </a:r>
            <a:r>
              <a:rPr lang="sv-SE" dirty="0"/>
              <a:t>Barn		Lätt/Svår serie	2 träningar i veckan		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DFB82E33-1A13-AA84-3EE3-6B1E1D5CB0A3}"/>
              </a:ext>
            </a:extLst>
          </p:cNvPr>
          <p:cNvSpPr txBox="1"/>
          <p:nvPr/>
        </p:nvSpPr>
        <p:spPr>
          <a:xfrm>
            <a:off x="2316922" y="5049714"/>
            <a:ext cx="757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b="1" dirty="0"/>
              <a:t>U10	</a:t>
            </a:r>
            <a:r>
              <a:rPr lang="sv-SE" dirty="0"/>
              <a:t>Barn		Lätt/Svår serie	2 träningar i veckan		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1283D933-5D08-7BF5-5E39-0027A0F321B8}"/>
              </a:ext>
            </a:extLst>
          </p:cNvPr>
          <p:cNvSpPr txBox="1"/>
          <p:nvPr/>
        </p:nvSpPr>
        <p:spPr>
          <a:xfrm>
            <a:off x="2316922" y="5815561"/>
            <a:ext cx="757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b="1" dirty="0"/>
              <a:t>U9	</a:t>
            </a:r>
            <a:r>
              <a:rPr lang="sv-SE" dirty="0"/>
              <a:t>Barn		Lätt/Svår serie	1 + 1 träningar i veckan		</a:t>
            </a:r>
          </a:p>
        </p:txBody>
      </p:sp>
      <p:cxnSp>
        <p:nvCxnSpPr>
          <p:cNvPr id="20" name="Rak koppling 19">
            <a:extLst>
              <a:ext uri="{FF2B5EF4-FFF2-40B4-BE49-F238E27FC236}">
                <a16:creationId xmlns:a16="http://schemas.microsoft.com/office/drawing/2014/main" id="{3DF40D41-5CE6-BECF-C76F-D7ABA22B37CC}"/>
              </a:ext>
            </a:extLst>
          </p:cNvPr>
          <p:cNvCxnSpPr>
            <a:cxnSpLocks/>
          </p:cNvCxnSpPr>
          <p:nvPr/>
        </p:nvCxnSpPr>
        <p:spPr>
          <a:xfrm>
            <a:off x="272143" y="2525487"/>
            <a:ext cx="11658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ak koppling 21">
            <a:extLst>
              <a:ext uri="{FF2B5EF4-FFF2-40B4-BE49-F238E27FC236}">
                <a16:creationId xmlns:a16="http://schemas.microsoft.com/office/drawing/2014/main" id="{3CFC2934-4E6E-DD27-7D72-F79ACBAD91E8}"/>
              </a:ext>
            </a:extLst>
          </p:cNvPr>
          <p:cNvCxnSpPr/>
          <p:nvPr/>
        </p:nvCxnSpPr>
        <p:spPr>
          <a:xfrm>
            <a:off x="272143" y="3287490"/>
            <a:ext cx="11658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ak koppling 22">
            <a:extLst>
              <a:ext uri="{FF2B5EF4-FFF2-40B4-BE49-F238E27FC236}">
                <a16:creationId xmlns:a16="http://schemas.microsoft.com/office/drawing/2014/main" id="{43F2A1FA-DCE5-F96D-FBC7-314EC8D8CE94}"/>
              </a:ext>
            </a:extLst>
          </p:cNvPr>
          <p:cNvCxnSpPr/>
          <p:nvPr/>
        </p:nvCxnSpPr>
        <p:spPr>
          <a:xfrm>
            <a:off x="283027" y="4060380"/>
            <a:ext cx="11658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Rak koppling 23">
            <a:extLst>
              <a:ext uri="{FF2B5EF4-FFF2-40B4-BE49-F238E27FC236}">
                <a16:creationId xmlns:a16="http://schemas.microsoft.com/office/drawing/2014/main" id="{D86499B0-941F-3F9D-5A5C-DB4AA129BA43}"/>
              </a:ext>
            </a:extLst>
          </p:cNvPr>
          <p:cNvCxnSpPr/>
          <p:nvPr/>
        </p:nvCxnSpPr>
        <p:spPr>
          <a:xfrm>
            <a:off x="283027" y="4800601"/>
            <a:ext cx="11658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Rak koppling 25">
            <a:extLst>
              <a:ext uri="{FF2B5EF4-FFF2-40B4-BE49-F238E27FC236}">
                <a16:creationId xmlns:a16="http://schemas.microsoft.com/office/drawing/2014/main" id="{8C3F0E87-913A-526C-91F5-2CBFE012C6A1}"/>
              </a:ext>
            </a:extLst>
          </p:cNvPr>
          <p:cNvCxnSpPr/>
          <p:nvPr/>
        </p:nvCxnSpPr>
        <p:spPr>
          <a:xfrm>
            <a:off x="283027" y="5562604"/>
            <a:ext cx="11658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Rak koppling 29">
            <a:extLst>
              <a:ext uri="{FF2B5EF4-FFF2-40B4-BE49-F238E27FC236}">
                <a16:creationId xmlns:a16="http://schemas.microsoft.com/office/drawing/2014/main" id="{D6A5CB6B-721F-2A8B-85DC-1426CBFC87E4}"/>
              </a:ext>
            </a:extLst>
          </p:cNvPr>
          <p:cNvCxnSpPr/>
          <p:nvPr/>
        </p:nvCxnSpPr>
        <p:spPr>
          <a:xfrm>
            <a:off x="293911" y="6335494"/>
            <a:ext cx="11658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ktangel: rundade hörn 30">
            <a:extLst>
              <a:ext uri="{FF2B5EF4-FFF2-40B4-BE49-F238E27FC236}">
                <a16:creationId xmlns:a16="http://schemas.microsoft.com/office/drawing/2014/main" id="{E8A9DDB8-6789-18D8-F35F-15BB4186C4A6}"/>
              </a:ext>
            </a:extLst>
          </p:cNvPr>
          <p:cNvSpPr/>
          <p:nvPr/>
        </p:nvSpPr>
        <p:spPr>
          <a:xfrm>
            <a:off x="272142" y="1881088"/>
            <a:ext cx="2044779" cy="5392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textruta 32">
            <a:extLst>
              <a:ext uri="{FF2B5EF4-FFF2-40B4-BE49-F238E27FC236}">
                <a16:creationId xmlns:a16="http://schemas.microsoft.com/office/drawing/2014/main" id="{D3A1061E-E5D7-1A37-47FC-AB16BFD2E4D1}"/>
              </a:ext>
            </a:extLst>
          </p:cNvPr>
          <p:cNvSpPr txBox="1"/>
          <p:nvPr/>
        </p:nvSpPr>
        <p:spPr>
          <a:xfrm>
            <a:off x="268923" y="1848430"/>
            <a:ext cx="1696298" cy="60016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sv-SE" sz="1100" b="1">
                <a:solidFill>
                  <a:schemeClr val="bg1"/>
                </a:solidFill>
              </a:rPr>
              <a:t>USM U14, Hallbybollen,</a:t>
            </a:r>
            <a:endParaRPr lang="sv-SE" sz="1100" b="1" dirty="0">
              <a:solidFill>
                <a:schemeClr val="bg1"/>
              </a:solidFill>
            </a:endParaRPr>
          </a:p>
          <a:p>
            <a:r>
              <a:rPr lang="sv-SE" sz="1100" b="1" dirty="0">
                <a:solidFill>
                  <a:schemeClr val="bg1"/>
                </a:solidFill>
              </a:rPr>
              <a:t>Rödspette Cup</a:t>
            </a:r>
          </a:p>
          <a:p>
            <a:r>
              <a:rPr lang="sv-SE" sz="1100" b="1" dirty="0">
                <a:solidFill>
                  <a:schemeClr val="bg1"/>
                </a:solidFill>
              </a:rPr>
              <a:t>Spelarutbildningen</a:t>
            </a:r>
          </a:p>
        </p:txBody>
      </p:sp>
      <p:sp>
        <p:nvSpPr>
          <p:cNvPr id="34" name="Rektangel: rundade hörn 33">
            <a:extLst>
              <a:ext uri="{FF2B5EF4-FFF2-40B4-BE49-F238E27FC236}">
                <a16:creationId xmlns:a16="http://schemas.microsoft.com/office/drawing/2014/main" id="{B142E7A9-7903-3E79-F97B-50C1DB76720D}"/>
              </a:ext>
            </a:extLst>
          </p:cNvPr>
          <p:cNvSpPr/>
          <p:nvPr/>
        </p:nvSpPr>
        <p:spPr>
          <a:xfrm>
            <a:off x="283027" y="2653978"/>
            <a:ext cx="2044779" cy="5392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textruta 35">
            <a:extLst>
              <a:ext uri="{FF2B5EF4-FFF2-40B4-BE49-F238E27FC236}">
                <a16:creationId xmlns:a16="http://schemas.microsoft.com/office/drawing/2014/main" id="{3CF00F04-683F-A2CC-B7F9-04ECA7E4E215}"/>
              </a:ext>
            </a:extLst>
          </p:cNvPr>
          <p:cNvSpPr txBox="1"/>
          <p:nvPr/>
        </p:nvSpPr>
        <p:spPr>
          <a:xfrm>
            <a:off x="283027" y="2696489"/>
            <a:ext cx="2037737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sv-SE" sz="1100" b="1">
                <a:solidFill>
                  <a:schemeClr val="bg1"/>
                </a:solidFill>
              </a:rPr>
              <a:t>Hallbybollen, Rödspette Cup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Rektangel: rundade hörn 36">
            <a:extLst>
              <a:ext uri="{FF2B5EF4-FFF2-40B4-BE49-F238E27FC236}">
                <a16:creationId xmlns:a16="http://schemas.microsoft.com/office/drawing/2014/main" id="{6FA02BE8-2CDA-8538-A18A-FAA5C4F3DDE4}"/>
              </a:ext>
            </a:extLst>
          </p:cNvPr>
          <p:cNvSpPr/>
          <p:nvPr/>
        </p:nvSpPr>
        <p:spPr>
          <a:xfrm>
            <a:off x="268923" y="3395581"/>
            <a:ext cx="2044779" cy="5392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9" name="textruta 38">
            <a:extLst>
              <a:ext uri="{FF2B5EF4-FFF2-40B4-BE49-F238E27FC236}">
                <a16:creationId xmlns:a16="http://schemas.microsoft.com/office/drawing/2014/main" id="{97FCC4A5-51FC-DF9C-1D9B-37D910EA3F0F}"/>
              </a:ext>
            </a:extLst>
          </p:cNvPr>
          <p:cNvSpPr txBox="1"/>
          <p:nvPr/>
        </p:nvSpPr>
        <p:spPr>
          <a:xfrm>
            <a:off x="268923" y="3438092"/>
            <a:ext cx="2037737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sv-SE" sz="1100" b="1">
                <a:solidFill>
                  <a:schemeClr val="bg1"/>
                </a:solidFill>
              </a:rPr>
              <a:t>Hallbybollen, Rödspette Cup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0" name="Rektangel: rundade hörn 39">
            <a:extLst>
              <a:ext uri="{FF2B5EF4-FFF2-40B4-BE49-F238E27FC236}">
                <a16:creationId xmlns:a16="http://schemas.microsoft.com/office/drawing/2014/main" id="{9397F84D-6BD8-F8DA-CABC-408D5C8210CA}"/>
              </a:ext>
            </a:extLst>
          </p:cNvPr>
          <p:cNvSpPr/>
          <p:nvPr/>
        </p:nvSpPr>
        <p:spPr>
          <a:xfrm>
            <a:off x="293911" y="4157583"/>
            <a:ext cx="2044779" cy="5392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3" name="textruta 42">
            <a:extLst>
              <a:ext uri="{FF2B5EF4-FFF2-40B4-BE49-F238E27FC236}">
                <a16:creationId xmlns:a16="http://schemas.microsoft.com/office/drawing/2014/main" id="{76284B87-4DA4-DDD5-0AD3-3327AEFCB6B7}"/>
              </a:ext>
            </a:extLst>
          </p:cNvPr>
          <p:cNvSpPr txBox="1"/>
          <p:nvPr/>
        </p:nvSpPr>
        <p:spPr>
          <a:xfrm>
            <a:off x="293911" y="4200094"/>
            <a:ext cx="1935145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sv-SE" sz="1100" b="1">
                <a:solidFill>
                  <a:schemeClr val="bg1"/>
                </a:solidFill>
              </a:rPr>
              <a:t>Hallbybollen, Potatiscupen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5" name="Rektangel: rundade hörn 44">
            <a:extLst>
              <a:ext uri="{FF2B5EF4-FFF2-40B4-BE49-F238E27FC236}">
                <a16:creationId xmlns:a16="http://schemas.microsoft.com/office/drawing/2014/main" id="{11C95C2C-CD55-31D7-4400-A9E8D1B0F2A5}"/>
              </a:ext>
            </a:extLst>
          </p:cNvPr>
          <p:cNvSpPr/>
          <p:nvPr/>
        </p:nvSpPr>
        <p:spPr>
          <a:xfrm>
            <a:off x="293911" y="4897803"/>
            <a:ext cx="2044779" cy="5392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textruta 45">
            <a:extLst>
              <a:ext uri="{FF2B5EF4-FFF2-40B4-BE49-F238E27FC236}">
                <a16:creationId xmlns:a16="http://schemas.microsoft.com/office/drawing/2014/main" id="{4CC44F0E-4CBC-7D90-8055-758F1F1CEB0E}"/>
              </a:ext>
            </a:extLst>
          </p:cNvPr>
          <p:cNvSpPr txBox="1"/>
          <p:nvPr/>
        </p:nvSpPr>
        <p:spPr>
          <a:xfrm>
            <a:off x="293911" y="4940314"/>
            <a:ext cx="1935145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sv-SE" sz="1100" b="1" dirty="0">
                <a:solidFill>
                  <a:schemeClr val="bg1"/>
                </a:solidFill>
              </a:rPr>
              <a:t>Hallbybollen, Potatiscupen</a:t>
            </a:r>
          </a:p>
        </p:txBody>
      </p:sp>
      <p:sp>
        <p:nvSpPr>
          <p:cNvPr id="49" name="Rektangel: rundade hörn 48">
            <a:extLst>
              <a:ext uri="{FF2B5EF4-FFF2-40B4-BE49-F238E27FC236}">
                <a16:creationId xmlns:a16="http://schemas.microsoft.com/office/drawing/2014/main" id="{956C6CAB-4548-BD65-B787-CD28D562BD36}"/>
              </a:ext>
            </a:extLst>
          </p:cNvPr>
          <p:cNvSpPr/>
          <p:nvPr/>
        </p:nvSpPr>
        <p:spPr>
          <a:xfrm>
            <a:off x="293911" y="5686440"/>
            <a:ext cx="2044779" cy="5392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textruta 49">
            <a:extLst>
              <a:ext uri="{FF2B5EF4-FFF2-40B4-BE49-F238E27FC236}">
                <a16:creationId xmlns:a16="http://schemas.microsoft.com/office/drawing/2014/main" id="{F47378CA-04CF-20A8-A450-8F67B30D6BB9}"/>
              </a:ext>
            </a:extLst>
          </p:cNvPr>
          <p:cNvSpPr txBox="1"/>
          <p:nvPr/>
        </p:nvSpPr>
        <p:spPr>
          <a:xfrm>
            <a:off x="293911" y="5728951"/>
            <a:ext cx="1813317" cy="43088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sv-SE" sz="1100" b="1" dirty="0">
                <a:solidFill>
                  <a:schemeClr val="bg1"/>
                </a:solidFill>
              </a:rPr>
              <a:t>Provövernattning Arenan,</a:t>
            </a:r>
          </a:p>
          <a:p>
            <a:r>
              <a:rPr lang="sv-SE" sz="1100" b="1" dirty="0">
                <a:solidFill>
                  <a:schemeClr val="bg1"/>
                </a:solidFill>
              </a:rPr>
              <a:t>Taikblixten, Potatiscupen</a:t>
            </a:r>
          </a:p>
        </p:txBody>
      </p:sp>
      <p:sp>
        <p:nvSpPr>
          <p:cNvPr id="55" name="Rektangel: rundade hörn 54">
            <a:extLst>
              <a:ext uri="{FF2B5EF4-FFF2-40B4-BE49-F238E27FC236}">
                <a16:creationId xmlns:a16="http://schemas.microsoft.com/office/drawing/2014/main" id="{B2F404EE-7378-2629-39FF-24F7F8AF7BE5}"/>
              </a:ext>
            </a:extLst>
          </p:cNvPr>
          <p:cNvSpPr/>
          <p:nvPr/>
        </p:nvSpPr>
        <p:spPr>
          <a:xfrm>
            <a:off x="11061372" y="1880605"/>
            <a:ext cx="380258" cy="43305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7" name="textruta 56">
            <a:extLst>
              <a:ext uri="{FF2B5EF4-FFF2-40B4-BE49-F238E27FC236}">
                <a16:creationId xmlns:a16="http://schemas.microsoft.com/office/drawing/2014/main" id="{58DBB5CE-D0D1-9482-757A-CA063033DEFA}"/>
              </a:ext>
            </a:extLst>
          </p:cNvPr>
          <p:cNvSpPr txBox="1"/>
          <p:nvPr/>
        </p:nvSpPr>
        <p:spPr>
          <a:xfrm>
            <a:off x="10962232" y="2249700"/>
            <a:ext cx="373820" cy="397031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C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M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P</a:t>
            </a:r>
          </a:p>
          <a:p>
            <a:pPr algn="ctr"/>
            <a:endParaRPr lang="sv-SE" b="1" dirty="0">
              <a:solidFill>
                <a:schemeClr val="bg1"/>
              </a:solidFill>
            </a:endParaRP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V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E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C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K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A</a:t>
            </a:r>
          </a:p>
          <a:p>
            <a:pPr algn="ctr"/>
            <a:endParaRPr lang="sv-SE" b="1" dirty="0">
              <a:solidFill>
                <a:schemeClr val="bg1"/>
              </a:solidFill>
            </a:endParaRP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3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3</a:t>
            </a:r>
          </a:p>
          <a:p>
            <a:pPr algn="ctr"/>
            <a:endParaRPr lang="sv-SE" b="1" dirty="0"/>
          </a:p>
        </p:txBody>
      </p:sp>
      <p:sp>
        <p:nvSpPr>
          <p:cNvPr id="60" name="Rektangel: rundade hörn 59">
            <a:extLst>
              <a:ext uri="{FF2B5EF4-FFF2-40B4-BE49-F238E27FC236}">
                <a16:creationId xmlns:a16="http://schemas.microsoft.com/office/drawing/2014/main" id="{B04963DB-6685-75B6-46A9-AC59448A08E5}"/>
              </a:ext>
            </a:extLst>
          </p:cNvPr>
          <p:cNvSpPr/>
          <p:nvPr/>
        </p:nvSpPr>
        <p:spPr>
          <a:xfrm>
            <a:off x="10482454" y="1885078"/>
            <a:ext cx="380258" cy="43406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1" name="textruta 60">
            <a:extLst>
              <a:ext uri="{FF2B5EF4-FFF2-40B4-BE49-F238E27FC236}">
                <a16:creationId xmlns:a16="http://schemas.microsoft.com/office/drawing/2014/main" id="{5D606428-5B9C-4C05-DEA2-F0D652BD11E3}"/>
              </a:ext>
            </a:extLst>
          </p:cNvPr>
          <p:cNvSpPr txBox="1"/>
          <p:nvPr/>
        </p:nvSpPr>
        <p:spPr>
          <a:xfrm>
            <a:off x="10398356" y="1927562"/>
            <a:ext cx="354584" cy="452431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H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N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D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B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O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L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L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E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N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S</a:t>
            </a:r>
          </a:p>
          <a:p>
            <a:pPr algn="ctr"/>
            <a:endParaRPr lang="sv-SE" b="1" dirty="0">
              <a:solidFill>
                <a:schemeClr val="bg1"/>
              </a:solidFill>
            </a:endParaRP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D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G</a:t>
            </a:r>
          </a:p>
          <a:p>
            <a:pPr algn="ctr"/>
            <a:endParaRPr lang="sv-SE" b="1" dirty="0"/>
          </a:p>
        </p:txBody>
      </p:sp>
      <p:sp>
        <p:nvSpPr>
          <p:cNvPr id="62" name="Rektangel: rundade hörn 61">
            <a:extLst>
              <a:ext uri="{FF2B5EF4-FFF2-40B4-BE49-F238E27FC236}">
                <a16:creationId xmlns:a16="http://schemas.microsoft.com/office/drawing/2014/main" id="{9C6AB461-A25C-6E19-CBB8-A000AE0A9819}"/>
              </a:ext>
            </a:extLst>
          </p:cNvPr>
          <p:cNvSpPr/>
          <p:nvPr/>
        </p:nvSpPr>
        <p:spPr>
          <a:xfrm>
            <a:off x="9209824" y="1809041"/>
            <a:ext cx="978571" cy="6556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4" name="textruta 63">
            <a:extLst>
              <a:ext uri="{FF2B5EF4-FFF2-40B4-BE49-F238E27FC236}">
                <a16:creationId xmlns:a16="http://schemas.microsoft.com/office/drawing/2014/main" id="{9E9725B1-AC38-4C07-5A0D-EFF0F8FF6B34}"/>
              </a:ext>
            </a:extLst>
          </p:cNvPr>
          <p:cNvSpPr txBox="1"/>
          <p:nvPr/>
        </p:nvSpPr>
        <p:spPr>
          <a:xfrm>
            <a:off x="9116546" y="1832285"/>
            <a:ext cx="977896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sz="1200" b="1" dirty="0">
                <a:solidFill>
                  <a:schemeClr val="bg1"/>
                </a:solidFill>
              </a:rPr>
              <a:t>TRÄNINGS-</a:t>
            </a:r>
          </a:p>
          <a:p>
            <a:pPr algn="ctr"/>
            <a:r>
              <a:rPr lang="sv-SE" sz="1200" b="1" dirty="0">
                <a:solidFill>
                  <a:schemeClr val="bg1"/>
                </a:solidFill>
              </a:rPr>
              <a:t>LÄGER</a:t>
            </a:r>
          </a:p>
          <a:p>
            <a:pPr algn="ctr"/>
            <a:r>
              <a:rPr lang="sv-SE" sz="1200" b="1" dirty="0">
                <a:solidFill>
                  <a:schemeClr val="bg1"/>
                </a:solidFill>
              </a:rPr>
              <a:t>AUGUSTI</a:t>
            </a:r>
          </a:p>
        </p:txBody>
      </p:sp>
      <p:sp>
        <p:nvSpPr>
          <p:cNvPr id="65" name="textruta 64">
            <a:extLst>
              <a:ext uri="{FF2B5EF4-FFF2-40B4-BE49-F238E27FC236}">
                <a16:creationId xmlns:a16="http://schemas.microsoft.com/office/drawing/2014/main" id="{60272319-3186-5356-14D0-71FCB67C2F72}"/>
              </a:ext>
            </a:extLst>
          </p:cNvPr>
          <p:cNvSpPr txBox="1"/>
          <p:nvPr/>
        </p:nvSpPr>
        <p:spPr>
          <a:xfrm>
            <a:off x="11430085" y="3299963"/>
            <a:ext cx="184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sv-SE" b="1" dirty="0"/>
          </a:p>
          <a:p>
            <a:pPr algn="ctr"/>
            <a:endParaRPr lang="sv-SE" b="1" dirty="0"/>
          </a:p>
        </p:txBody>
      </p:sp>
      <p:sp>
        <p:nvSpPr>
          <p:cNvPr id="66" name="textruta 65">
            <a:extLst>
              <a:ext uri="{FF2B5EF4-FFF2-40B4-BE49-F238E27FC236}">
                <a16:creationId xmlns:a16="http://schemas.microsoft.com/office/drawing/2014/main" id="{1ED41461-D871-EF0A-BAF1-F7F39EDA92A8}"/>
              </a:ext>
            </a:extLst>
          </p:cNvPr>
          <p:cNvSpPr txBox="1"/>
          <p:nvPr/>
        </p:nvSpPr>
        <p:spPr>
          <a:xfrm>
            <a:off x="11931571" y="3304424"/>
            <a:ext cx="184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sv-SE" b="1" dirty="0"/>
          </a:p>
          <a:p>
            <a:pPr algn="ctr"/>
            <a:endParaRPr lang="sv-SE" b="1" dirty="0"/>
          </a:p>
        </p:txBody>
      </p:sp>
      <p:sp>
        <p:nvSpPr>
          <p:cNvPr id="67" name="Rektangel: rundade hörn 66">
            <a:extLst>
              <a:ext uri="{FF2B5EF4-FFF2-40B4-BE49-F238E27FC236}">
                <a16:creationId xmlns:a16="http://schemas.microsoft.com/office/drawing/2014/main" id="{7A53778E-C646-219E-A8E2-7F67346C599C}"/>
              </a:ext>
            </a:extLst>
          </p:cNvPr>
          <p:cNvSpPr/>
          <p:nvPr/>
        </p:nvSpPr>
        <p:spPr>
          <a:xfrm>
            <a:off x="11637537" y="1880605"/>
            <a:ext cx="380258" cy="43406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8" name="textruta 67">
            <a:extLst>
              <a:ext uri="{FF2B5EF4-FFF2-40B4-BE49-F238E27FC236}">
                <a16:creationId xmlns:a16="http://schemas.microsoft.com/office/drawing/2014/main" id="{C24BEB01-3D1C-20CE-5376-AAC7A4B66C52}"/>
              </a:ext>
            </a:extLst>
          </p:cNvPr>
          <p:cNvSpPr txBox="1"/>
          <p:nvPr/>
        </p:nvSpPr>
        <p:spPr>
          <a:xfrm>
            <a:off x="11567201" y="2749624"/>
            <a:ext cx="354584" cy="286232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F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O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T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O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G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R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A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F</a:t>
            </a: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I</a:t>
            </a:r>
          </a:p>
          <a:p>
            <a:pPr algn="ctr"/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475474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20DC4-3C35-8A26-8273-CAA7D6BEE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AF166C2B-0E4E-014D-274B-F58992E6FF5B}"/>
              </a:ext>
            </a:extLst>
          </p:cNvPr>
          <p:cNvSpPr txBox="1"/>
          <p:nvPr/>
        </p:nvSpPr>
        <p:spPr>
          <a:xfrm>
            <a:off x="4555950" y="358398"/>
            <a:ext cx="2339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3200" b="1" dirty="0"/>
              <a:t>Lagstruktur</a:t>
            </a:r>
          </a:p>
        </p:txBody>
      </p:sp>
      <p:pic>
        <p:nvPicPr>
          <p:cNvPr id="6" name="Bildobjekt 5" descr="En bild som visar logotyp, text, symbol, Varumärke&#10;&#10;AI-genererat innehåll kan vara felaktigt.">
            <a:extLst>
              <a:ext uri="{FF2B5EF4-FFF2-40B4-BE49-F238E27FC236}">
                <a16:creationId xmlns:a16="http://schemas.microsoft.com/office/drawing/2014/main" id="{35CB3024-26A3-250D-6E34-8DCFC6749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371" y="298889"/>
            <a:ext cx="1246414" cy="1246414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398A595D-EF2E-05B2-4E36-619C4860B6EC}"/>
              </a:ext>
            </a:extLst>
          </p:cNvPr>
          <p:cNvSpPr txBox="1"/>
          <p:nvPr/>
        </p:nvSpPr>
        <p:spPr>
          <a:xfrm>
            <a:off x="3998717" y="1181076"/>
            <a:ext cx="344395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sv-SE" b="1" dirty="0"/>
              <a:t>Lek och boll – U8 Pojkar/Flickor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FCB33B50-B646-B785-58D0-BA858CE266C5}"/>
              </a:ext>
            </a:extLst>
          </p:cNvPr>
          <p:cNvSpPr txBox="1"/>
          <p:nvPr/>
        </p:nvSpPr>
        <p:spPr>
          <a:xfrm>
            <a:off x="1877026" y="2016678"/>
            <a:ext cx="757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b="1" dirty="0"/>
              <a:t>U8 		</a:t>
            </a:r>
            <a:r>
              <a:rPr lang="sv-SE" dirty="0"/>
              <a:t>Barn	Minihandboll		1 träning i veckan		</a:t>
            </a:r>
          </a:p>
        </p:txBody>
      </p:sp>
      <p:cxnSp>
        <p:nvCxnSpPr>
          <p:cNvPr id="20" name="Rak koppling 19">
            <a:extLst>
              <a:ext uri="{FF2B5EF4-FFF2-40B4-BE49-F238E27FC236}">
                <a16:creationId xmlns:a16="http://schemas.microsoft.com/office/drawing/2014/main" id="{9AFB7FB1-8094-8B2E-C654-AFDAFC4D2A95}"/>
              </a:ext>
            </a:extLst>
          </p:cNvPr>
          <p:cNvCxnSpPr>
            <a:cxnSpLocks/>
          </p:cNvCxnSpPr>
          <p:nvPr/>
        </p:nvCxnSpPr>
        <p:spPr>
          <a:xfrm>
            <a:off x="272143" y="2525487"/>
            <a:ext cx="11658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ak koppling 21">
            <a:extLst>
              <a:ext uri="{FF2B5EF4-FFF2-40B4-BE49-F238E27FC236}">
                <a16:creationId xmlns:a16="http://schemas.microsoft.com/office/drawing/2014/main" id="{91AADAB1-F7E0-EE72-5D4E-075A6F475CB4}"/>
              </a:ext>
            </a:extLst>
          </p:cNvPr>
          <p:cNvCxnSpPr/>
          <p:nvPr/>
        </p:nvCxnSpPr>
        <p:spPr>
          <a:xfrm>
            <a:off x="272143" y="3287490"/>
            <a:ext cx="11658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ak koppling 22">
            <a:extLst>
              <a:ext uri="{FF2B5EF4-FFF2-40B4-BE49-F238E27FC236}">
                <a16:creationId xmlns:a16="http://schemas.microsoft.com/office/drawing/2014/main" id="{51F88743-7271-345D-A188-96D1BACE2A72}"/>
              </a:ext>
            </a:extLst>
          </p:cNvPr>
          <p:cNvCxnSpPr/>
          <p:nvPr/>
        </p:nvCxnSpPr>
        <p:spPr>
          <a:xfrm>
            <a:off x="283027" y="4060380"/>
            <a:ext cx="11658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Rak koppling 23">
            <a:extLst>
              <a:ext uri="{FF2B5EF4-FFF2-40B4-BE49-F238E27FC236}">
                <a16:creationId xmlns:a16="http://schemas.microsoft.com/office/drawing/2014/main" id="{EEFFF949-3578-B8BE-DDFD-3817B1D541FF}"/>
              </a:ext>
            </a:extLst>
          </p:cNvPr>
          <p:cNvCxnSpPr/>
          <p:nvPr/>
        </p:nvCxnSpPr>
        <p:spPr>
          <a:xfrm>
            <a:off x="283027" y="4800601"/>
            <a:ext cx="11658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Rak koppling 25">
            <a:extLst>
              <a:ext uri="{FF2B5EF4-FFF2-40B4-BE49-F238E27FC236}">
                <a16:creationId xmlns:a16="http://schemas.microsoft.com/office/drawing/2014/main" id="{E5F583AE-6FD2-1BD8-2479-460B768082B2}"/>
              </a:ext>
            </a:extLst>
          </p:cNvPr>
          <p:cNvCxnSpPr/>
          <p:nvPr/>
        </p:nvCxnSpPr>
        <p:spPr>
          <a:xfrm>
            <a:off x="283027" y="5562604"/>
            <a:ext cx="11658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ruta 8">
            <a:extLst>
              <a:ext uri="{FF2B5EF4-FFF2-40B4-BE49-F238E27FC236}">
                <a16:creationId xmlns:a16="http://schemas.microsoft.com/office/drawing/2014/main" id="{DD9C045A-C886-9D95-909E-79EF74093131}"/>
              </a:ext>
            </a:extLst>
          </p:cNvPr>
          <p:cNvSpPr txBox="1"/>
          <p:nvPr/>
        </p:nvSpPr>
        <p:spPr>
          <a:xfrm>
            <a:off x="1877026" y="2745693"/>
            <a:ext cx="757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b="1" dirty="0"/>
              <a:t>U7 		</a:t>
            </a:r>
            <a:r>
              <a:rPr lang="sv-SE" dirty="0"/>
              <a:t>Barn	Minihandboll Vår		1 träning i veckan		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64CDAAFD-70B6-458E-36BD-1B1F1DFFA550}"/>
              </a:ext>
            </a:extLst>
          </p:cNvPr>
          <p:cNvSpPr txBox="1"/>
          <p:nvPr/>
        </p:nvSpPr>
        <p:spPr>
          <a:xfrm>
            <a:off x="1838006" y="3507695"/>
            <a:ext cx="757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b="1" dirty="0"/>
              <a:t>BS - ålder 	</a:t>
            </a:r>
            <a:r>
              <a:rPr lang="sv-SE" dirty="0"/>
              <a:t>Barn				1 träning i veckan		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E39DDD08-CFEE-3139-31EB-87790934F70D}"/>
              </a:ext>
            </a:extLst>
          </p:cNvPr>
          <p:cNvSpPr txBox="1"/>
          <p:nvPr/>
        </p:nvSpPr>
        <p:spPr>
          <a:xfrm>
            <a:off x="1838005" y="4240381"/>
            <a:ext cx="757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b="1" dirty="0"/>
              <a:t>BS - ålder 	</a:t>
            </a:r>
            <a:r>
              <a:rPr lang="sv-SE" dirty="0"/>
              <a:t>Barn				1 träning i veckan		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5B937F4A-2739-E86C-4A6B-F91329F465D7}"/>
              </a:ext>
            </a:extLst>
          </p:cNvPr>
          <p:cNvSpPr txBox="1"/>
          <p:nvPr/>
        </p:nvSpPr>
        <p:spPr>
          <a:xfrm>
            <a:off x="1838004" y="4970272"/>
            <a:ext cx="7571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b="1" dirty="0"/>
              <a:t>Lek och Boll	</a:t>
            </a:r>
            <a:r>
              <a:rPr lang="sv-SE" dirty="0"/>
              <a:t>Barn				1 träning i veckan		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05648E07-E08A-36D2-89E3-BE8503B85A14}"/>
              </a:ext>
            </a:extLst>
          </p:cNvPr>
          <p:cNvSpPr txBox="1"/>
          <p:nvPr/>
        </p:nvSpPr>
        <p:spPr>
          <a:xfrm>
            <a:off x="9192579" y="3420882"/>
            <a:ext cx="552522" cy="645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b="1" dirty="0"/>
          </a:p>
          <a:p>
            <a:pPr algn="ctr"/>
            <a:endParaRPr lang="sv-SE" b="1" dirty="0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DB9260DF-6A23-B2AB-863E-A80C0DB0C21E}"/>
              </a:ext>
            </a:extLst>
          </p:cNvPr>
          <p:cNvSpPr txBox="1"/>
          <p:nvPr/>
        </p:nvSpPr>
        <p:spPr>
          <a:xfrm>
            <a:off x="9694065" y="3425343"/>
            <a:ext cx="552522" cy="645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b="1" dirty="0"/>
          </a:p>
          <a:p>
            <a:pPr algn="ctr"/>
            <a:endParaRPr lang="sv-SE" b="1" dirty="0"/>
          </a:p>
        </p:txBody>
      </p:sp>
      <p:sp>
        <p:nvSpPr>
          <p:cNvPr id="17" name="Rektangel: rundade hörn 16">
            <a:extLst>
              <a:ext uri="{FF2B5EF4-FFF2-40B4-BE49-F238E27FC236}">
                <a16:creationId xmlns:a16="http://schemas.microsoft.com/office/drawing/2014/main" id="{15E66546-673D-2A2E-D1A7-275AF6615F73}"/>
              </a:ext>
            </a:extLst>
          </p:cNvPr>
          <p:cNvSpPr/>
          <p:nvPr/>
        </p:nvSpPr>
        <p:spPr>
          <a:xfrm>
            <a:off x="10658564" y="1981862"/>
            <a:ext cx="1034895" cy="41435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E75579D7-3BED-8203-49B6-343E9392FAF9}"/>
              </a:ext>
            </a:extLst>
          </p:cNvPr>
          <p:cNvSpPr txBox="1"/>
          <p:nvPr/>
        </p:nvSpPr>
        <p:spPr>
          <a:xfrm>
            <a:off x="10104142" y="2051631"/>
            <a:ext cx="2144965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sv-SE" sz="1200" b="1" dirty="0">
                <a:solidFill>
                  <a:schemeClr val="bg1"/>
                </a:solidFill>
              </a:rPr>
              <a:t>FOTOGRAFI</a:t>
            </a:r>
            <a:endParaRPr lang="sv-SE" b="1">
              <a:solidFill>
                <a:schemeClr val="bg1"/>
              </a:solidFill>
            </a:endParaRPr>
          </a:p>
          <a:p>
            <a:pPr algn="ctr"/>
            <a:endParaRPr lang="sv-SE" b="1" dirty="0"/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B20B8AB1-5E1D-F92D-D441-5110DBF5D4F9}"/>
              </a:ext>
            </a:extLst>
          </p:cNvPr>
          <p:cNvSpPr/>
          <p:nvPr/>
        </p:nvSpPr>
        <p:spPr>
          <a:xfrm>
            <a:off x="830943" y="2007958"/>
            <a:ext cx="891591" cy="3887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B8AC3799-7859-8FFD-D444-B5D5A471E041}"/>
              </a:ext>
            </a:extLst>
          </p:cNvPr>
          <p:cNvSpPr txBox="1"/>
          <p:nvPr/>
        </p:nvSpPr>
        <p:spPr>
          <a:xfrm>
            <a:off x="830943" y="2050469"/>
            <a:ext cx="891591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sv-SE" sz="1100" b="1" dirty="0">
                <a:solidFill>
                  <a:schemeClr val="bg1"/>
                </a:solidFill>
              </a:rPr>
              <a:t>Taikblixten</a:t>
            </a:r>
          </a:p>
        </p:txBody>
      </p:sp>
    </p:spTree>
    <p:extLst>
      <p:ext uri="{BB962C8B-B14F-4D97-AF65-F5344CB8AC3E}">
        <p14:creationId xmlns:p14="http://schemas.microsoft.com/office/powerpoint/2010/main" val="3895111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381</Words>
  <Application>Microsoft Office PowerPoint</Application>
  <PresentationFormat>Bredbild</PresentationFormat>
  <Paragraphs>143</Paragraphs>
  <Slides>3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Office-tema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Malin Svensson</dc:creator>
  <cp:lastModifiedBy>Malin Svensson</cp:lastModifiedBy>
  <cp:revision>1</cp:revision>
  <dcterms:created xsi:type="dcterms:W3CDTF">2026-05-27T07:52:37Z</dcterms:created>
  <dcterms:modified xsi:type="dcterms:W3CDTF">2026-05-27T07:53:37Z</dcterms:modified>
</cp:coreProperties>
</file>