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829800" cy="2387600"/>
          </a:xfrm>
        </p:spPr>
        <p:txBody>
          <a:bodyPr anchor="b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829800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9549D6DC-E1CB-4874-BF52-C3407230D20E}" type="datetime1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67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13E51-B7F7-4C24-B8E3-5471755DC0E0}" type="datetime1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1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1A59F-D956-4598-A3C1-AE72A5387751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61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95847"/>
            <a:ext cx="5181600" cy="3981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BBD69-7BD3-4731-8064-242619E92CBE}" type="datetime1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02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49131"/>
            <a:ext cx="5157787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10625"/>
            <a:ext cx="5157787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49131"/>
            <a:ext cx="5183188" cy="693696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10625"/>
            <a:ext cx="5183188" cy="31005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D77D9-239F-488B-9358-023C46BC7084}" type="datetime1">
              <a:rPr lang="en-US" smtClean="0"/>
              <a:t>5/20/2024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31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15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61C24-7140-4FDE-92F3-654C6E2D3C1C}" type="datetime1">
              <a:rPr lang="en-US" smtClean="0"/>
              <a:t>5/20/2024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81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D6ACF-ECB9-4B5F-A429-08B8AC75E8EF}" type="datetime1">
              <a:rPr lang="en-US" smtClean="0"/>
              <a:t>5/20/2024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47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6326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31521"/>
            <a:ext cx="6172200" cy="512953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B429B-EE2A-486A-BDB9-0C848B4FAFDD}" type="datetime1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726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341564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7257"/>
            <a:ext cx="6172200" cy="517379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FE4A-CB8D-40AB-BFFC-AAF37EA071CB}" type="datetime1">
              <a:rPr lang="en-US" smtClean="0"/>
              <a:t>5/20/2024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9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1D81-C4B9-4A87-89A7-22E29E6C9200}" type="datetime1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07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31520"/>
            <a:ext cx="2628900" cy="53780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31520"/>
            <a:ext cx="7734300" cy="53780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07718-69F7-427E-95A3-C1246AF46913}" type="datetime1">
              <a:rPr lang="en-US" smtClean="0"/>
              <a:t>5/20/2024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95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</a:extLst>
            </p:cNvPr>
            <p:cNvCxnSpPr>
              <a:cxnSpLocks/>
            </p:cNvCxnSpPr>
            <p:nvPr/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</a:extLst>
            </p:cNvPr>
            <p:cNvCxnSpPr>
              <a:cxnSpLocks/>
            </p:cNvCxnSpPr>
            <p:nvPr/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</a:extLst>
            </p:cNvPr>
            <p:cNvSpPr/>
            <p:nvPr/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</a:extLst>
            </p:cNvPr>
            <p:cNvSpPr/>
            <p:nvPr/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73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89408"/>
            <a:ext cx="10515600" cy="38217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0517C94-3B1E-4991-BED3-41F8B0158A00}" type="datetime1">
              <a:rPr lang="en-US" smtClean="0"/>
              <a:t>5/20/2024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3467" y="3246434"/>
            <a:ext cx="6285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spc="150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2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>
              <a:lumMod val="60000"/>
              <a:lumOff val="4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1C6B16B-9E8D-47DC-8314-0FD39065C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984"/>
            <a:ext cx="12192000" cy="68540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5937DC0-95F0-4D80-988E-61537F638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7744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n abstrakt burst med blå och rosa">
            <a:extLst>
              <a:ext uri="{FF2B5EF4-FFF2-40B4-BE49-F238E27FC236}">
                <a16:creationId xmlns:a16="http://schemas.microsoft.com/office/drawing/2014/main" id="{33863627-781A-69AD-4955-41F828DD96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25852" r="24261" b="1"/>
          <a:stretch/>
        </p:blipFill>
        <p:spPr>
          <a:xfrm>
            <a:off x="8968" y="10"/>
            <a:ext cx="6095931" cy="6873455"/>
          </a:xfrm>
          <a:prstGeom prst="rect">
            <a:avLst/>
          </a:prstGeom>
          <a:ln w="12700">
            <a:noFill/>
          </a:ln>
        </p:spPr>
      </p:pic>
      <p:pic>
        <p:nvPicPr>
          <p:cNvPr id="6" name="Bildobjekt 5" descr="Fotboll som står på planen, med fot på fotboll och åskar på kompisar">
            <a:extLst>
              <a:ext uri="{FF2B5EF4-FFF2-40B4-BE49-F238E27FC236}">
                <a16:creationId xmlns:a16="http://schemas.microsoft.com/office/drawing/2014/main" id="{E0EB91D4-8028-67CB-C9CB-54394B9027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29" r="39457" b="1"/>
          <a:stretch/>
        </p:blipFill>
        <p:spPr>
          <a:xfrm>
            <a:off x="6104914" y="6472"/>
            <a:ext cx="6087086" cy="6873465"/>
          </a:xfrm>
          <a:prstGeom prst="rect">
            <a:avLst/>
          </a:prstGeom>
          <a:ln w="12700">
            <a:noFill/>
          </a:ln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4264F573-6E23-4428-8AC8-5B24E9B731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"/>
            <a:ext cx="12192000" cy="6857996"/>
            <a:chOff x="572" y="-1"/>
            <a:chExt cx="12192000" cy="685799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B257075-E2E8-4052-9074-560CD1F0B3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B1DE2D5A-8444-4466-8897-B0BA8C9153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1CFC3FB-827F-4FC6-BF23-68C0973EAF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3D71452-D885-43D0-9AC3-FFB3E836D9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Graphic 33">
              <a:extLst>
                <a:ext uri="{FF2B5EF4-FFF2-40B4-BE49-F238E27FC236}">
                  <a16:creationId xmlns:a16="http://schemas.microsoft.com/office/drawing/2014/main" id="{5CEE1765-47C1-4366-949A-494976CB71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42" name="Graphic 33">
              <a:extLst>
                <a:ext uri="{FF2B5EF4-FFF2-40B4-BE49-F238E27FC236}">
                  <a16:creationId xmlns:a16="http://schemas.microsoft.com/office/drawing/2014/main" id="{FF5F129F-41C5-47F9-8363-5A80B0B4B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77C029AB-3637-19F0-D33D-4D34780DB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314286"/>
            <a:ext cx="8281078" cy="3722525"/>
          </a:xfrm>
        </p:spPr>
        <p:txBody>
          <a:bodyPr anchor="t"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Utbildade domare 7-7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AAE2A9F-3FDE-076B-0086-108F9253A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820774"/>
            <a:ext cx="8281078" cy="1346049"/>
          </a:xfrm>
        </p:spPr>
        <p:txBody>
          <a:bodyPr anchor="b"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Bra att veta!</a:t>
            </a:r>
          </a:p>
        </p:txBody>
      </p:sp>
    </p:spTree>
    <p:extLst>
      <p:ext uri="{BB962C8B-B14F-4D97-AF65-F5344CB8AC3E}">
        <p14:creationId xmlns:p14="http://schemas.microsoft.com/office/powerpoint/2010/main" val="247588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5A8899-FF42-6847-5CE1-6BA2B9B59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19"/>
            <a:ext cx="3932237" cy="2820063"/>
          </a:xfrm>
        </p:spPr>
        <p:txBody>
          <a:bodyPr/>
          <a:lstStyle/>
          <a:p>
            <a:pPr algn="ctr"/>
            <a:r>
              <a:rPr lang="sv-SE" sz="2000" u="sng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Döma matcher är en viktig uppgift och ska vara roligt!</a:t>
            </a:r>
            <a:r>
              <a:rPr lang="sv-SE" sz="2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 Din uppgift innebär till stor del att undervisa spelarna och tillsammans med ledarna utbilda spelarna i reglerna och spelet. </a:t>
            </a:r>
            <a:endParaRPr lang="sv-SE" sz="2000" dirty="0">
              <a:solidFill>
                <a:schemeClr val="tx1"/>
              </a:solidFill>
            </a:endParaRPr>
          </a:p>
        </p:txBody>
      </p:sp>
      <p:pic>
        <p:nvPicPr>
          <p:cNvPr id="6" name="Platshållare för bild 5" descr="Amerikansk fotboll på en båge av fotbollsplan i hörnet">
            <a:extLst>
              <a:ext uri="{FF2B5EF4-FFF2-40B4-BE49-F238E27FC236}">
                <a16:creationId xmlns:a16="http://schemas.microsoft.com/office/drawing/2014/main" id="{17ADB138-D94A-317A-B7C6-2138BBC6A6F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r="10233"/>
          <a:stretch>
            <a:fillRect/>
          </a:stretch>
        </p:blipFill>
        <p:spPr/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725B9DC-4C96-1807-DB02-0E8AC3E13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endParaRPr lang="sv-SE" sz="3600" u="sng" dirty="0">
              <a:solidFill>
                <a:srgbClr val="1D1D1D"/>
              </a:solidFill>
              <a:effectLst/>
              <a:latin typeface="Open Sans" panose="020B0606030504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sv-SE" sz="3600" u="sng" dirty="0">
                <a:solidFill>
                  <a:srgbClr val="1D1D1D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</a:rPr>
              <a:t>Det är ni som bestämmer!!!</a:t>
            </a:r>
            <a:endParaRPr lang="sv-SE" sz="3600" dirty="0"/>
          </a:p>
        </p:txBody>
      </p:sp>
    </p:spTree>
    <p:extLst>
      <p:ext uri="{BB962C8B-B14F-4D97-AF65-F5344CB8AC3E}">
        <p14:creationId xmlns:p14="http://schemas.microsoft.com/office/powerpoint/2010/main" val="619494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3A568C-A183-906E-A5F0-A364CD9A2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549577"/>
            <a:ext cx="3932237" cy="3449154"/>
          </a:xfrm>
        </p:spPr>
        <p:txBody>
          <a:bodyPr/>
          <a:lstStyle/>
          <a:p>
            <a:pPr algn="ctr"/>
            <a:r>
              <a:rPr lang="sv-SE" sz="24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 du av någon anledning upplever obehag efter dömd match är det viktigt att du kontaktar domaransvarig eller annan vuxen för att reda ut vad som hänt.</a:t>
            </a:r>
            <a:br>
              <a:rPr lang="sv-SE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v-SE" sz="2400" dirty="0">
              <a:solidFill>
                <a:schemeClr val="tx1"/>
              </a:solidFill>
            </a:endParaRPr>
          </a:p>
        </p:txBody>
      </p:sp>
      <p:pic>
        <p:nvPicPr>
          <p:cNvPr id="10" name="Platshållare för bild 9" descr="Barn som spelar fotboll">
            <a:extLst>
              <a:ext uri="{FF2B5EF4-FFF2-40B4-BE49-F238E27FC236}">
                <a16:creationId xmlns:a16="http://schemas.microsoft.com/office/drawing/2014/main" id="{0FB8524B-B844-A86C-4DAD-78C676C04D0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r="102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86621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32F8B6-CA6B-B544-887B-9C34F5CC7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28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information skickas ut till er i chattgruppen.</a:t>
            </a:r>
            <a:br>
              <a:rPr lang="sv-S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pic>
        <p:nvPicPr>
          <p:cNvPr id="6" name="Platshållare för bild 5" descr="Barn i fotboll">
            <a:extLst>
              <a:ext uri="{FF2B5EF4-FFF2-40B4-BE49-F238E27FC236}">
                <a16:creationId xmlns:a16="http://schemas.microsoft.com/office/drawing/2014/main" id="{21DA3212-245B-BB75-DE5F-3413AF930B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r="10233"/>
          <a:stretch>
            <a:fillRect/>
          </a:stretch>
        </p:blipFill>
        <p:spPr>
          <a:xfrm>
            <a:off x="5180012" y="695324"/>
            <a:ext cx="6172200" cy="5173663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8264061-C02E-9152-123E-B330C07F9A0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sv-S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Schema för när du ska döma samt annan relevant information hittar du på </a:t>
            </a:r>
            <a:r>
              <a:rPr lang="sv-SE" b="1" i="1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tif.se/dokument/domare</a:t>
            </a:r>
            <a:r>
              <a:rPr lang="sv-SE" b="1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v-SE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7829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D4B806-B3F7-A137-5D88-7B2BEA5EE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24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 är alltid två domare som dömer tillsammans.</a:t>
            </a:r>
            <a:br>
              <a:rPr lang="sv-S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pic>
        <p:nvPicPr>
          <p:cNvPr id="6" name="Platshållare för bild 5" descr="Flygbild av spelare som springer på fotboll">
            <a:extLst>
              <a:ext uri="{FF2B5EF4-FFF2-40B4-BE49-F238E27FC236}">
                <a16:creationId xmlns:a16="http://schemas.microsoft.com/office/drawing/2014/main" id="{4827A963-10F0-412A-4552-3748BF269E8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9" r="10229"/>
          <a:stretch>
            <a:fillRect/>
          </a:stretch>
        </p:blipFill>
        <p:spPr/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0BD6145-052E-D57E-CDF2-B5A0F4713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sv-SE" u="sng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 du av någon anledning inte kan döma den match du blivit tilldelad så byter du med någon annan. Meddela domaransvarig om bytet.</a:t>
            </a:r>
            <a:endParaRPr lang="sv-SE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3492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778507-EAE4-BC13-A8DE-2BDA7D02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31520"/>
            <a:ext cx="3932237" cy="2697480"/>
          </a:xfrm>
        </p:spPr>
        <p:txBody>
          <a:bodyPr/>
          <a:lstStyle/>
          <a:p>
            <a:pPr algn="ctr"/>
            <a:br>
              <a:rPr lang="sv-SE" sz="2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v-SE" sz="2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v-SE" sz="2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Några dagar innan du ska döma en match kommer du kontaktas av tränarna som </a:t>
            </a:r>
            <a:r>
              <a:rPr lang="sv-SE" sz="2000" u="sng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förväntar sig ett svar från dig</a:t>
            </a:r>
            <a:r>
              <a:rPr lang="sv-SE" sz="20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sv-SE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6" name="Platshållare för bild 5" descr="Flicklandslag i fotboll">
            <a:extLst>
              <a:ext uri="{FF2B5EF4-FFF2-40B4-BE49-F238E27FC236}">
                <a16:creationId xmlns:a16="http://schemas.microsoft.com/office/drawing/2014/main" id="{DA5D80C6-0A7F-4D9F-5968-1283117EFEE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7" r="10237"/>
          <a:stretch>
            <a:fillRect/>
          </a:stretch>
        </p:blipFill>
        <p:spPr/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F6A0A93-DC62-DAEA-2945-5A360A633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sv-SE" sz="18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När du ska döma ser du till att vara på plats i god tid, gärna 20-30 minuter innan matchstart. Domartröja finns i </a:t>
            </a:r>
            <a:r>
              <a:rPr lang="sv-SE" sz="1800" dirty="0" err="1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domarskåpet</a:t>
            </a:r>
            <a:r>
              <a:rPr lang="sv-SE" sz="18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klubbstugan. </a:t>
            </a:r>
            <a:r>
              <a:rPr lang="sv-SE" sz="1800" u="sng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 med dig egen visselpipa samt mobil för tidtagning. </a:t>
            </a:r>
            <a:endParaRPr lang="sv-SE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040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Bildobjekt 3" descr="Fotboll i grind under ljussken">
            <a:extLst>
              <a:ext uri="{FF2B5EF4-FFF2-40B4-BE49-F238E27FC236}">
                <a16:creationId xmlns:a16="http://schemas.microsoft.com/office/drawing/2014/main" id="{0E43BDC9-07ED-92FA-E1E0-2E46215CC1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52153" y="-1181847"/>
            <a:ext cx="6858000" cy="9221694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E40C0EB-C47D-CD99-BCE3-E0599D7B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9718" y="565846"/>
            <a:ext cx="5770281" cy="3617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sv-SE" sz="2800" dirty="0">
                <a:solidFill>
                  <a:schemeClr val="bg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Efter dömd match fyller du i lugn och ro i domarkvittens på nätet för att få betalt. Betalningen sker oftast inom en vecka men ibland kan det ta upp till två veckor.</a:t>
            </a:r>
            <a:br>
              <a:rPr lang="sv-SE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5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768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Bildobjekt 3" descr="Matchare som håller i markerad flagga">
            <a:extLst>
              <a:ext uri="{FF2B5EF4-FFF2-40B4-BE49-F238E27FC236}">
                <a16:creationId xmlns:a16="http://schemas.microsoft.com/office/drawing/2014/main" id="{4C42E6C8-93B2-0D6E-4AD8-5EA1C73E13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8" b="982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52153" y="-1181847"/>
            <a:ext cx="6858000" cy="9221694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ABCF80C-B1C3-AF98-7B62-1E35215F8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9718" y="565846"/>
            <a:ext cx="5770281" cy="3617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sv-SE" sz="3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 du av någon anledning inte längre vill vara domare så meddelar du domaransvarig.</a:t>
            </a:r>
            <a:br>
              <a:rPr lang="sv-SE" sz="3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835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93296F-4C3A-4530-98F5-F83646ACE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89" y="0"/>
            <a:ext cx="12192000" cy="68579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4D2BD-3C47-433D-81FE-DC6C39595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2" y="-1"/>
            <a:ext cx="12192000" cy="6857996"/>
            <a:chOff x="572" y="-1"/>
            <a:chExt cx="12192000" cy="685799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3DD55E4-EA4F-4874-8B5B-6E0EAF4BBF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7" y="6276706"/>
              <a:ext cx="12189811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950BAF-7673-4138-AEA2-DE7D368CC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72" y="580876"/>
              <a:ext cx="12192000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BE3E2B5-EA1C-415A-941A-843C7EA14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8134324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7FA3A6-E398-4576-B6B8-3328028D84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rot="16200000">
              <a:off x="-2794261" y="3428956"/>
              <a:ext cx="6857912" cy="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Graphic 33">
              <a:extLst>
                <a:ext uri="{FF2B5EF4-FFF2-40B4-BE49-F238E27FC236}">
                  <a16:creationId xmlns:a16="http://schemas.microsoft.com/office/drawing/2014/main" id="{EFB597D7-65E0-476A-B9EB-3AA6ED33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77016" y="-1"/>
              <a:ext cx="3637968" cy="580875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33">
              <a:extLst>
                <a:ext uri="{FF2B5EF4-FFF2-40B4-BE49-F238E27FC236}">
                  <a16:creationId xmlns:a16="http://schemas.microsoft.com/office/drawing/2014/main" id="{11AA060A-BE0E-4687-8F9E-0E2955D979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305089" y="6276705"/>
              <a:ext cx="3581824" cy="581290"/>
            </a:xfrm>
            <a:custGeom>
              <a:avLst/>
              <a:gdLst>
                <a:gd name="connsiteX0" fmla="*/ 0 w 2679858"/>
                <a:gd name="connsiteY0" fmla="*/ 4953 h 434911"/>
                <a:gd name="connsiteX1" fmla="*/ 1336548 w 2679858"/>
                <a:gd name="connsiteY1" fmla="*/ 434912 h 434911"/>
                <a:gd name="connsiteX2" fmla="*/ 2679859 w 2679858"/>
                <a:gd name="connsiteY2" fmla="*/ 0 h 434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9858" h="434911">
                  <a:moveTo>
                    <a:pt x="0" y="4953"/>
                  </a:moveTo>
                  <a:cubicBezTo>
                    <a:pt x="370427" y="274606"/>
                    <a:pt x="833723" y="434912"/>
                    <a:pt x="1336548" y="434912"/>
                  </a:cubicBezTo>
                  <a:cubicBezTo>
                    <a:pt x="1842326" y="434912"/>
                    <a:pt x="2308289" y="272701"/>
                    <a:pt x="2679859" y="0"/>
                  </a:cubicBezTo>
                </a:path>
              </a:pathLst>
            </a:custGeom>
            <a:noFill/>
            <a:ln w="12700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2748806-3AF5-4078-830A-C1F26BF1B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Bildobjekt 3" descr="Fotbollar ordnade i diagonalt rutnät">
            <a:extLst>
              <a:ext uri="{FF2B5EF4-FFF2-40B4-BE49-F238E27FC236}">
                <a16:creationId xmlns:a16="http://schemas.microsoft.com/office/drawing/2014/main" id="{E30936AE-F4B7-E09E-CC67-72F1525992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6" r="-1" b="3272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4FBEBF3-C941-4CB0-8AC2-3B50E1371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D71B8F2-9ED2-2128-6EB1-E02402B5C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846"/>
            <a:ext cx="4826498" cy="17131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 err="1">
                <a:solidFill>
                  <a:srgbClr val="FFFFFF"/>
                </a:solidFill>
              </a:rPr>
              <a:t>Lycka</a:t>
            </a:r>
            <a:r>
              <a:rPr lang="en-US" sz="6000" dirty="0">
                <a:solidFill>
                  <a:srgbClr val="FFFFFF"/>
                </a:solidFill>
              </a:rPr>
              <a:t> till!!!</a:t>
            </a:r>
          </a:p>
        </p:txBody>
      </p:sp>
    </p:spTree>
    <p:extLst>
      <p:ext uri="{BB962C8B-B14F-4D97-AF65-F5344CB8AC3E}">
        <p14:creationId xmlns:p14="http://schemas.microsoft.com/office/powerpoint/2010/main" val="2146479972"/>
      </p:ext>
    </p:extLst>
  </p:cSld>
  <p:clrMapOvr>
    <a:masterClrMapping/>
  </p:clrMapOvr>
</p:sld>
</file>

<file path=ppt/theme/theme1.xml><?xml version="1.0" encoding="utf-8"?>
<a:theme xmlns:a="http://schemas.openxmlformats.org/drawingml/2006/main" name="ArchVTI">
  <a:themeElements>
    <a:clrScheme name="AnalogousFromRegularSeedLeftStep">
      <a:dk1>
        <a:srgbClr val="000000"/>
      </a:dk1>
      <a:lt1>
        <a:srgbClr val="FFFFFF"/>
      </a:lt1>
      <a:dk2>
        <a:srgbClr val="1B2830"/>
      </a:dk2>
      <a:lt2>
        <a:srgbClr val="F0F3F1"/>
      </a:lt2>
      <a:accent1>
        <a:srgbClr val="E32D9B"/>
      </a:accent1>
      <a:accent2>
        <a:srgbClr val="CD1BD1"/>
      </a:accent2>
      <a:accent3>
        <a:srgbClr val="932DE3"/>
      </a:accent3>
      <a:accent4>
        <a:srgbClr val="4E36D6"/>
      </a:accent4>
      <a:accent5>
        <a:srgbClr val="2D5EE3"/>
      </a:accent5>
      <a:accent6>
        <a:srgbClr val="1B98D1"/>
      </a:accent6>
      <a:hlink>
        <a:srgbClr val="349C5D"/>
      </a:hlink>
      <a:folHlink>
        <a:srgbClr val="7F7F7F"/>
      </a:folHlink>
    </a:clrScheme>
    <a:fontScheme name="Custom 16">
      <a:majorFont>
        <a:latin typeface="Footlight MT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VTI" id="{23FE938F-4DF0-4C94-8546-C2AC6D26660D}" vid="{62E62DA1-385F-4EE3-8841-58A87FAE206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255</Words>
  <Application>Microsoft Office PowerPoint</Application>
  <PresentationFormat>Bredbild</PresentationFormat>
  <Paragraphs>15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6" baseType="lpstr">
      <vt:lpstr>Arial</vt:lpstr>
      <vt:lpstr>Avenir Next LT Pro</vt:lpstr>
      <vt:lpstr>AvenirNext LT Pro Medium</vt:lpstr>
      <vt:lpstr>Footlight MT Light</vt:lpstr>
      <vt:lpstr>Open Sans</vt:lpstr>
      <vt:lpstr>Times New Roman</vt:lpstr>
      <vt:lpstr>ArchVTI</vt:lpstr>
      <vt:lpstr>Utbildade domare 7-7</vt:lpstr>
      <vt:lpstr>Döma matcher är en viktig uppgift och ska vara roligt! Din uppgift innebär till stor del att undervisa spelarna och tillsammans med ledarna utbilda spelarna i reglerna och spelet. </vt:lpstr>
      <vt:lpstr>Om du av någon anledning upplever obehag efter dömd match är det viktigt att du kontaktar domaransvarig eller annan vuxen för att reda ut vad som hänt. </vt:lpstr>
      <vt:lpstr>All information skickas ut till er i chattgruppen. </vt:lpstr>
      <vt:lpstr>Ni är alltid två domare som dömer tillsammans. </vt:lpstr>
      <vt:lpstr>  Några dagar innan du ska döma en match kommer du kontaktas av tränarna som förväntar sig ett svar från dig. </vt:lpstr>
      <vt:lpstr>Efter dömd match fyller du i lugn och ro i domarkvittens på nätet för att få betalt. Betalningen sker oftast inom en vecka men ibland kan det ta upp till två veckor. </vt:lpstr>
      <vt:lpstr>Om du av någon anledning inte längre vill vara domare så meddelar du domaransvarig. </vt:lpstr>
      <vt:lpstr>Lycka till!!!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Utbildade domare 7-7</dc:title>
  <dc:creator>Jessica Stark</dc:creator>
  <cp:lastModifiedBy>Jessica Stark</cp:lastModifiedBy>
  <cp:revision>1</cp:revision>
  <dcterms:created xsi:type="dcterms:W3CDTF">2024-05-20T09:22:15Z</dcterms:created>
  <dcterms:modified xsi:type="dcterms:W3CDTF">2024-05-20T09:51:42Z</dcterms:modified>
</cp:coreProperties>
</file>