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438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F11D-06CD-4DE2-8E86-FAA44429B478}" type="datetimeFigureOut">
              <a:rPr lang="sv-SE" smtClean="0"/>
              <a:t>2024-11-13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5CEFB-512B-4649-9071-D0CA19E225F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16831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F11D-06CD-4DE2-8E86-FAA44429B478}" type="datetimeFigureOut">
              <a:rPr lang="sv-SE" smtClean="0"/>
              <a:t>2024-11-13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5CEFB-512B-4649-9071-D0CA19E225F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27613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F11D-06CD-4DE2-8E86-FAA44429B478}" type="datetimeFigureOut">
              <a:rPr lang="sv-SE" smtClean="0"/>
              <a:t>2024-11-13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5CEFB-512B-4649-9071-D0CA19E225F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04591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F11D-06CD-4DE2-8E86-FAA44429B478}" type="datetimeFigureOut">
              <a:rPr lang="sv-SE" smtClean="0"/>
              <a:t>2024-11-13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5CEFB-512B-4649-9071-D0CA19E225F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93853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F11D-06CD-4DE2-8E86-FAA44429B478}" type="datetimeFigureOut">
              <a:rPr lang="sv-SE" smtClean="0"/>
              <a:t>2024-11-13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5CEFB-512B-4649-9071-D0CA19E225F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41656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F11D-06CD-4DE2-8E86-FAA44429B478}" type="datetimeFigureOut">
              <a:rPr lang="sv-SE" smtClean="0"/>
              <a:t>2024-11-13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5CEFB-512B-4649-9071-D0CA19E225F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8281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F11D-06CD-4DE2-8E86-FAA44429B478}" type="datetimeFigureOut">
              <a:rPr lang="sv-SE" smtClean="0"/>
              <a:t>2024-11-13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5CEFB-512B-4649-9071-D0CA19E225F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51036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F11D-06CD-4DE2-8E86-FAA44429B478}" type="datetimeFigureOut">
              <a:rPr lang="sv-SE" smtClean="0"/>
              <a:t>2024-11-13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5CEFB-512B-4649-9071-D0CA19E225F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891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F11D-06CD-4DE2-8E86-FAA44429B478}" type="datetimeFigureOut">
              <a:rPr lang="sv-SE" smtClean="0"/>
              <a:t>2024-11-13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5CEFB-512B-4649-9071-D0CA19E225F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60131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F11D-06CD-4DE2-8E86-FAA44429B478}" type="datetimeFigureOut">
              <a:rPr lang="sv-SE" smtClean="0"/>
              <a:t>2024-11-13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5CEFB-512B-4649-9071-D0CA19E225F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0954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F11D-06CD-4DE2-8E86-FAA44429B478}" type="datetimeFigureOut">
              <a:rPr lang="sv-SE" smtClean="0"/>
              <a:t>2024-11-13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5CEFB-512B-4649-9071-D0CA19E225F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67490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26F11D-06CD-4DE2-8E86-FAA44429B478}" type="datetimeFigureOut">
              <a:rPr lang="sv-SE" smtClean="0"/>
              <a:t>2024-11-13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75CEFB-512B-4649-9071-D0CA19E225F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24880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CM BandyBoll">
            <a:extLst>
              <a:ext uri="{FF2B5EF4-FFF2-40B4-BE49-F238E27FC236}">
                <a16:creationId xmlns:a16="http://schemas.microsoft.com/office/drawing/2014/main" id="{833A27AA-7A3A-4132-BC5F-6A96F7639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376" y="4463796"/>
            <a:ext cx="3037637" cy="2531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tart - VSK Bandy">
            <a:extLst>
              <a:ext uri="{FF2B5EF4-FFF2-40B4-BE49-F238E27FC236}">
                <a16:creationId xmlns:a16="http://schemas.microsoft.com/office/drawing/2014/main" id="{EDF33511-ECE9-CEF1-4F98-530B68BF75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32" y="432816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Start - VSK Bandy">
            <a:extLst>
              <a:ext uri="{FF2B5EF4-FFF2-40B4-BE49-F238E27FC236}">
                <a16:creationId xmlns:a16="http://schemas.microsoft.com/office/drawing/2014/main" id="{BE8F7B3E-C4D1-B56E-DCDD-8A4A63124A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496" y="432816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Start - VSK Bandy">
            <a:extLst>
              <a:ext uri="{FF2B5EF4-FFF2-40B4-BE49-F238E27FC236}">
                <a16:creationId xmlns:a16="http://schemas.microsoft.com/office/drawing/2014/main" id="{F0DF568E-079A-2FDD-D906-5BEEDDCEF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32" y="7589520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Start - VSK Bandy">
            <a:extLst>
              <a:ext uri="{FF2B5EF4-FFF2-40B4-BE49-F238E27FC236}">
                <a16:creationId xmlns:a16="http://schemas.microsoft.com/office/drawing/2014/main" id="{3C85D82B-51CB-930E-0A8D-D40BE43EA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496" y="7589520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DEEC118D-E4C9-AA60-C8B6-9FB8CCF50FA8}"/>
              </a:ext>
            </a:extLst>
          </p:cNvPr>
          <p:cNvSpPr txBox="1"/>
          <p:nvPr/>
        </p:nvSpPr>
        <p:spPr>
          <a:xfrm>
            <a:off x="1865376" y="768096"/>
            <a:ext cx="28651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400" dirty="0"/>
              <a:t>PRISLISTA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FFBE8048-F314-4733-1AB5-97818D950910}"/>
              </a:ext>
            </a:extLst>
          </p:cNvPr>
          <p:cNvSpPr txBox="1"/>
          <p:nvPr/>
        </p:nvSpPr>
        <p:spPr>
          <a:xfrm>
            <a:off x="1865376" y="1353467"/>
            <a:ext cx="2865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BANDYSKOLA P-17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ABD0AEC6-582B-6B2C-19EC-3F046CD49005}"/>
              </a:ext>
            </a:extLst>
          </p:cNvPr>
          <p:cNvSpPr txBox="1"/>
          <p:nvPr/>
        </p:nvSpPr>
        <p:spPr>
          <a:xfrm>
            <a:off x="408432" y="1818108"/>
            <a:ext cx="4721352" cy="5847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v-SE" sz="2800" b="1" dirty="0"/>
              <a:t>Våffla med sylt och grädde</a:t>
            </a:r>
          </a:p>
          <a:p>
            <a:pPr>
              <a:lnSpc>
                <a:spcPct val="150000"/>
              </a:lnSpc>
            </a:pPr>
            <a:r>
              <a:rPr lang="sv-SE" sz="2800" b="1" dirty="0"/>
              <a:t>Bandykorv med bröd</a:t>
            </a:r>
          </a:p>
          <a:p>
            <a:pPr>
              <a:lnSpc>
                <a:spcPct val="150000"/>
              </a:lnSpc>
            </a:pPr>
            <a:r>
              <a:rPr lang="sv-SE" sz="2800" b="1" dirty="0"/>
              <a:t>Kaffe och fikabröd</a:t>
            </a:r>
          </a:p>
          <a:p>
            <a:pPr>
              <a:lnSpc>
                <a:spcPct val="150000"/>
              </a:lnSpc>
            </a:pPr>
            <a:r>
              <a:rPr lang="sv-SE" sz="2800" b="1" dirty="0"/>
              <a:t>Fikabröd</a:t>
            </a:r>
          </a:p>
          <a:p>
            <a:pPr>
              <a:lnSpc>
                <a:spcPct val="150000"/>
              </a:lnSpc>
            </a:pPr>
            <a:r>
              <a:rPr lang="sv-SE" sz="2800" b="1" dirty="0"/>
              <a:t>Småkaka</a:t>
            </a:r>
          </a:p>
          <a:p>
            <a:pPr>
              <a:lnSpc>
                <a:spcPct val="150000"/>
              </a:lnSpc>
            </a:pPr>
            <a:endParaRPr lang="sv-SE" sz="2800" b="1" dirty="0"/>
          </a:p>
          <a:p>
            <a:pPr>
              <a:lnSpc>
                <a:spcPct val="150000"/>
              </a:lnSpc>
            </a:pPr>
            <a:r>
              <a:rPr lang="sv-SE" sz="2800" b="1" dirty="0"/>
              <a:t>Kaffe</a:t>
            </a:r>
          </a:p>
          <a:p>
            <a:pPr>
              <a:lnSpc>
                <a:spcPct val="150000"/>
              </a:lnSpc>
            </a:pPr>
            <a:r>
              <a:rPr lang="sv-SE" sz="2800" b="1" dirty="0"/>
              <a:t>Te</a:t>
            </a:r>
          </a:p>
          <a:p>
            <a:pPr>
              <a:lnSpc>
                <a:spcPct val="150000"/>
              </a:lnSpc>
            </a:pPr>
            <a:r>
              <a:rPr lang="sv-SE" sz="2800" b="1" dirty="0" err="1"/>
              <a:t>Festis</a:t>
            </a:r>
            <a:endParaRPr lang="sv-SE" sz="2800" b="1" dirty="0"/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847E5332-BE0B-EE6B-0CA9-4141C1F9F78C}"/>
              </a:ext>
            </a:extLst>
          </p:cNvPr>
          <p:cNvSpPr txBox="1"/>
          <p:nvPr/>
        </p:nvSpPr>
        <p:spPr>
          <a:xfrm>
            <a:off x="5135882" y="1818108"/>
            <a:ext cx="1380744" cy="5847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v-SE" sz="2800" b="1" dirty="0"/>
              <a:t>25kr</a:t>
            </a:r>
          </a:p>
          <a:p>
            <a:pPr>
              <a:lnSpc>
                <a:spcPct val="150000"/>
              </a:lnSpc>
            </a:pPr>
            <a:r>
              <a:rPr lang="sv-SE" sz="2800" b="1" dirty="0"/>
              <a:t>20kr</a:t>
            </a:r>
          </a:p>
          <a:p>
            <a:pPr>
              <a:lnSpc>
                <a:spcPct val="150000"/>
              </a:lnSpc>
            </a:pPr>
            <a:r>
              <a:rPr lang="sv-SE" sz="2800" b="1" dirty="0"/>
              <a:t>20kr</a:t>
            </a:r>
          </a:p>
          <a:p>
            <a:pPr>
              <a:lnSpc>
                <a:spcPct val="150000"/>
              </a:lnSpc>
            </a:pPr>
            <a:r>
              <a:rPr lang="sv-SE" sz="2800" b="1" dirty="0"/>
              <a:t>10kr</a:t>
            </a:r>
          </a:p>
          <a:p>
            <a:pPr>
              <a:lnSpc>
                <a:spcPct val="150000"/>
              </a:lnSpc>
            </a:pPr>
            <a:r>
              <a:rPr lang="sv-SE" sz="2800" b="1" dirty="0"/>
              <a:t>5kr</a:t>
            </a:r>
          </a:p>
          <a:p>
            <a:pPr>
              <a:lnSpc>
                <a:spcPct val="150000"/>
              </a:lnSpc>
            </a:pPr>
            <a:endParaRPr lang="sv-SE" sz="2800" b="1" dirty="0"/>
          </a:p>
          <a:p>
            <a:pPr>
              <a:lnSpc>
                <a:spcPct val="150000"/>
              </a:lnSpc>
            </a:pPr>
            <a:r>
              <a:rPr lang="sv-SE" sz="2800" b="1" dirty="0"/>
              <a:t>15kr</a:t>
            </a:r>
          </a:p>
          <a:p>
            <a:pPr>
              <a:lnSpc>
                <a:spcPct val="150000"/>
              </a:lnSpc>
            </a:pPr>
            <a:r>
              <a:rPr lang="sv-SE" sz="2800" b="1" dirty="0"/>
              <a:t>10kr</a:t>
            </a:r>
          </a:p>
          <a:p>
            <a:pPr>
              <a:lnSpc>
                <a:spcPct val="150000"/>
              </a:lnSpc>
            </a:pPr>
            <a:r>
              <a:rPr lang="sv-SE" sz="2800" b="1" dirty="0"/>
              <a:t>15kr</a:t>
            </a:r>
          </a:p>
        </p:txBody>
      </p:sp>
    </p:spTree>
    <p:extLst>
      <p:ext uri="{BB962C8B-B14F-4D97-AF65-F5344CB8AC3E}">
        <p14:creationId xmlns:p14="http://schemas.microsoft.com/office/powerpoint/2010/main" val="3983289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-t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</TotalTime>
  <Words>27</Words>
  <Application>Microsoft Office PowerPoint</Application>
  <PresentationFormat>A4 (210 x 297 mm)</PresentationFormat>
  <Paragraphs>20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Office-tema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Andreas Örmo</dc:creator>
  <cp:lastModifiedBy>Andreas Örmo</cp:lastModifiedBy>
  <cp:revision>1</cp:revision>
  <cp:lastPrinted>2024-11-13T11:57:00Z</cp:lastPrinted>
  <dcterms:created xsi:type="dcterms:W3CDTF">2024-11-13T11:31:44Z</dcterms:created>
  <dcterms:modified xsi:type="dcterms:W3CDTF">2024-11-13T12:03:01Z</dcterms:modified>
</cp:coreProperties>
</file>