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2" r:id="rId1"/>
  </p:sldMasterIdLst>
  <p:sldIdLst>
    <p:sldId id="256" r:id="rId2"/>
    <p:sldId id="257" r:id="rId3"/>
    <p:sldId id="258" r:id="rId4"/>
    <p:sldId id="289" r:id="rId5"/>
    <p:sldId id="302" r:id="rId6"/>
    <p:sldId id="292" r:id="rId7"/>
    <p:sldId id="303" r:id="rId8"/>
    <p:sldId id="293" r:id="rId9"/>
    <p:sldId id="296" r:id="rId10"/>
    <p:sldId id="304" r:id="rId11"/>
    <p:sldId id="294" r:id="rId12"/>
    <p:sldId id="295" r:id="rId13"/>
    <p:sldId id="300" r:id="rId14"/>
    <p:sldId id="298" r:id="rId15"/>
    <p:sldId id="291" r:id="rId16"/>
    <p:sldId id="301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786661E-DBC3-5145-A0B7-C5C211A176C0}" v="12" dt="2025-10-15T16:45:13.19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46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0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elson, Anders" userId="053009a5-7267-4107-b609-5f4646efbd13" providerId="ADAL" clId="{465A32C5-4C2D-5A5E-89F2-E750CDA6C06B}"/>
    <pc:docChg chg="modSld">
      <pc:chgData name="Nelson, Anders" userId="053009a5-7267-4107-b609-5f4646efbd13" providerId="ADAL" clId="{465A32C5-4C2D-5A5E-89F2-E750CDA6C06B}" dt="2025-10-15T17:50:06.719" v="0" actId="20577"/>
      <pc:docMkLst>
        <pc:docMk/>
      </pc:docMkLst>
      <pc:sldChg chg="modSp mod">
        <pc:chgData name="Nelson, Anders" userId="053009a5-7267-4107-b609-5f4646efbd13" providerId="ADAL" clId="{465A32C5-4C2D-5A5E-89F2-E750CDA6C06B}" dt="2025-10-15T17:50:06.719" v="0" actId="20577"/>
        <pc:sldMkLst>
          <pc:docMk/>
          <pc:sldMk cId="1385095452" sldId="258"/>
        </pc:sldMkLst>
        <pc:spChg chg="mod">
          <ac:chgData name="Nelson, Anders" userId="053009a5-7267-4107-b609-5f4646efbd13" providerId="ADAL" clId="{465A32C5-4C2D-5A5E-89F2-E750CDA6C06B}" dt="2025-10-15T17:50:06.719" v="0" actId="20577"/>
          <ac:spMkLst>
            <pc:docMk/>
            <pc:sldMk cId="1385095452" sldId="258"/>
            <ac:spMk id="3" creationId="{4BF73387-4E46-48D3-A033-FCA808023F6E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4227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7615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0807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50118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5248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989515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85987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36573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639971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6537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064297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9" name="Rectangle 8"/>
          <p:cNvSpPr/>
          <p:nvPr/>
        </p:nvSpPr>
        <p:spPr>
          <a:xfrm>
            <a:off x="15" y="6334316"/>
            <a:ext cx="12191985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sv-SE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160AA3C-602B-4EF8-97A4-A9871F999E86}" type="datetimeFigureOut">
              <a:rPr lang="sv-SE" smtClean="0"/>
              <a:t>2026-10-07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C1AE9DD6-0312-42A7-A7A6-7FFEE840BD5C}" type="slidenum">
              <a:rPr lang="sv-SE" smtClean="0"/>
              <a:t>‹#›</a:t>
            </a:fld>
            <a:endParaRPr lang="sv-SE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8848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3" r:id="rId1"/>
    <p:sldLayoutId id="2147483964" r:id="rId2"/>
    <p:sldLayoutId id="2147483965" r:id="rId3"/>
    <p:sldLayoutId id="2147483966" r:id="rId4"/>
    <p:sldLayoutId id="2147483967" r:id="rId5"/>
    <p:sldLayoutId id="2147483968" r:id="rId6"/>
    <p:sldLayoutId id="2147483969" r:id="rId7"/>
    <p:sldLayoutId id="2147483970" r:id="rId8"/>
    <p:sldLayoutId id="2147483971" r:id="rId9"/>
    <p:sldLayoutId id="2147483972" r:id="rId10"/>
    <p:sldLayoutId id="214748397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per.e.westberg@telia.com" TargetMode="External"/><Relationship Id="rId2" Type="http://schemas.openxmlformats.org/officeDocument/2006/relationships/hyperlink" Target="https://vskbandy.se/wp-content/uploads/2026/08/Klubbprofil-VSK-Bandy-26-27-260818.pdf" TargetMode="Externa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en.wikipedia.org/wiki/V%C3%A4ster%C3%A5s_SK_Bandy" TargetMode="Externa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V%C3%A4ster%C3%A5s_SK_Bandy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5" name="Rectangle 54">
            <a:extLst>
              <a:ext uri="{FF2B5EF4-FFF2-40B4-BE49-F238E27FC236}">
                <a16:creationId xmlns:a16="http://schemas.microsoft.com/office/drawing/2014/main" id="{85265A31-16F0-4D1B-8B59-46B4F1DD77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0459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56">
            <a:extLst>
              <a:ext uri="{FF2B5EF4-FFF2-40B4-BE49-F238E27FC236}">
                <a16:creationId xmlns:a16="http://schemas.microsoft.com/office/drawing/2014/main" id="{B6D50067-72E5-4961-9777-1BD8CE44BA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07" y="4953000"/>
            <a:ext cx="12188952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AE413C-360B-4201-8AD6-7968006BAC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65197" y="5120640"/>
            <a:ext cx="10058400" cy="822960"/>
          </a:xfrm>
        </p:spPr>
        <p:txBody>
          <a:bodyPr>
            <a:normAutofit/>
          </a:bodyPr>
          <a:lstStyle/>
          <a:p>
            <a:r>
              <a:rPr lang="sv-SE" sz="3600" dirty="0">
                <a:solidFill>
                  <a:srgbClr val="FFFFFF"/>
                </a:solidFill>
              </a:rPr>
              <a:t>VSK Bandy Föräldramöte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496DE07-EF09-46D6-A5DB-291578F76A7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65212" y="5943600"/>
            <a:ext cx="10058400" cy="543513"/>
          </a:xfrm>
        </p:spPr>
        <p:txBody>
          <a:bodyPr>
            <a:normAutofit/>
          </a:bodyPr>
          <a:lstStyle/>
          <a:p>
            <a:r>
              <a:rPr lang="sv-SE" sz="1500" dirty="0">
                <a:solidFill>
                  <a:srgbClr val="FFFFFF"/>
                </a:solidFill>
              </a:rPr>
              <a:t>2026</a:t>
            </a:r>
          </a:p>
        </p:txBody>
      </p:sp>
      <p:sp>
        <p:nvSpPr>
          <p:cNvPr id="67" name="Rectangle 58">
            <a:extLst>
              <a:ext uri="{FF2B5EF4-FFF2-40B4-BE49-F238E27FC236}">
                <a16:creationId xmlns:a16="http://schemas.microsoft.com/office/drawing/2014/main" id="{7BD3CFE0-CBDC-4721-8819-C75F13CAF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07" y="4906176"/>
            <a:ext cx="12188952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SE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3B43FBDF-E318-473D-8261-90E9E1D649E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9307247" y="3769631"/>
            <a:ext cx="2349773" cy="2401106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14DA2E9-507A-4C17-A15B-B6D3C64E1608}"/>
              </a:ext>
            </a:extLst>
          </p:cNvPr>
          <p:cNvSpPr txBox="1"/>
          <p:nvPr/>
        </p:nvSpPr>
        <p:spPr>
          <a:xfrm flipH="1">
            <a:off x="7507705" y="946298"/>
            <a:ext cx="41493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3600" dirty="0">
                <a:solidFill>
                  <a:srgbClr val="00B050"/>
                </a:solidFill>
              </a:rPr>
              <a:t>2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407666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82469-7B0E-420A-8A73-85BF98D7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7976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73387-4E46-48D3-A033-FCA808023F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9503382" cy="4023360"/>
          </a:xfrm>
        </p:spPr>
        <p:txBody>
          <a:bodyPr numCol="2">
            <a:noAutofit/>
          </a:bodyPr>
          <a:lstStyle/>
          <a:p>
            <a:pPr>
              <a:spcBef>
                <a:spcPts val="600"/>
              </a:spcBef>
            </a:pPr>
            <a:endParaRPr lang="sv-SE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	Sportsligt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2 	</a:t>
            </a: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Uppförandekod</a:t>
            </a:r>
            <a:endParaRPr lang="sv-SE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3 	Ledare och t</a:t>
            </a: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ruppen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4	Serier, träningsmatcher &amp; </a:t>
            </a: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cup</a:t>
            </a:r>
            <a:endParaRPr lang="sv-SE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5</a:t>
            </a: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	Träningstider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6</a:t>
            </a: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	</a:t>
            </a: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Klädbeställning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7	Material, slip och skrubb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 8	Ekonomi och försäljningar</a:t>
            </a:r>
            <a:endParaRPr lang="sv-SE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sv-SE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sv-SE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spcBef>
                <a:spcPts val="600"/>
              </a:spcBef>
              <a:buNone/>
            </a:pPr>
            <a:endParaRPr lang="sv-SE" sz="24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9</a:t>
            </a: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	Resor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10</a:t>
            </a: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	</a:t>
            </a: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Laguppdrag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11	Resor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12	Arbetsuppgifter match</a:t>
            </a:r>
          </a:p>
          <a:p>
            <a:pPr>
              <a:spcBef>
                <a:spcPts val="600"/>
              </a:spcBef>
            </a:pPr>
            <a:r>
              <a:rPr lang="sv-SE" sz="2400" dirty="0">
                <a:latin typeface="Calibri" panose="020F0502020204030204" pitchFamily="34" charset="0"/>
                <a:ea typeface="Times New Roman" panose="02020603050405020304" pitchFamily="18" charset="0"/>
              </a:rPr>
              <a:t>13	Inspelning av match</a:t>
            </a:r>
            <a:endParaRPr lang="sv-SE" sz="2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r>
              <a:rPr lang="sv-SE" sz="24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14 	</a:t>
            </a:r>
            <a:r>
              <a:rPr lang="sv-SE" sz="2400" dirty="0"/>
              <a:t>Domarutbildning </a:t>
            </a:r>
          </a:p>
          <a:p>
            <a:pPr>
              <a:spcBef>
                <a:spcPts val="600"/>
              </a:spcBef>
            </a:pPr>
            <a:r>
              <a:rPr lang="sv-SE" sz="2400" dirty="0"/>
              <a:t>15	Fotografering av laget</a:t>
            </a:r>
          </a:p>
          <a:p>
            <a:pPr>
              <a:spcBef>
                <a:spcPts val="600"/>
              </a:spcBef>
            </a:pPr>
            <a:endParaRPr lang="sv-SE" sz="1600" b="1" dirty="0"/>
          </a:p>
          <a:p>
            <a:r>
              <a:rPr lang="sv-SE" dirty="0"/>
              <a:t> </a:t>
            </a:r>
            <a:endParaRPr lang="sv-SE" sz="1600" b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>
              <a:spcBef>
                <a:spcPts val="600"/>
              </a:spcBef>
            </a:pPr>
            <a:endParaRPr lang="sv-SE" sz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endParaRPr lang="sv-SE" sz="14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05F195B-B70B-4EEA-91FD-A13B87826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768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82469-7B0E-420A-8A73-85BF98D77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39917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Laget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F73387-4E46-48D3-A033-FCA808023F6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7" y="1845733"/>
            <a:ext cx="5469777" cy="4272433"/>
          </a:xfrm>
        </p:spPr>
        <p:txBody>
          <a:bodyPr>
            <a:normAutofit fontScale="70000" lnSpcReduction="20000"/>
          </a:bodyPr>
          <a:lstStyle/>
          <a:p>
            <a:r>
              <a:rPr lang="sv-SE" b="1" dirty="0"/>
              <a:t>Ledare: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sv-SE" sz="2600" dirty="0"/>
              <a:t>Anders Nelson		Lagledare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sv-SE" sz="2600" dirty="0"/>
              <a:t>Johan Karlsson		Lagledare, ekonomi</a:t>
            </a:r>
          </a:p>
          <a:p>
            <a:pPr>
              <a:lnSpc>
                <a:spcPct val="100000"/>
              </a:lnSpc>
              <a:spcBef>
                <a:spcPts val="200"/>
              </a:spcBef>
            </a:pPr>
            <a:r>
              <a:rPr lang="sv-SE" sz="2600" dirty="0"/>
              <a:t>Niclas Carlsson		Tränare  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/>
              <a:t>Markus Järvenpää		Tränare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/>
              <a:t>Albin Håkansson		Tränare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/>
              <a:t>Filip Bertilsson		Tränare</a:t>
            </a:r>
          </a:p>
          <a:p>
            <a:pPr marL="0" indent="0">
              <a:lnSpc>
                <a:spcPct val="100000"/>
              </a:lnSpc>
              <a:spcBef>
                <a:spcPts val="200"/>
              </a:spcBef>
              <a:buNone/>
            </a:pPr>
            <a:r>
              <a:rPr lang="sv-SE" sz="2600" dirty="0">
                <a:solidFill>
                  <a:schemeClr val="tx1"/>
                </a:solidFill>
              </a:rPr>
              <a:t>  Per Westberg		Materialansvarig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>
                <a:solidFill>
                  <a:schemeClr val="tx1"/>
                </a:solidFill>
              </a:rPr>
              <a:t>Karl Åkerlind		Slip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>
                <a:solidFill>
                  <a:schemeClr val="tx1"/>
                </a:solidFill>
              </a:rPr>
              <a:t>Jonas Söderberg		Slip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>
                <a:solidFill>
                  <a:schemeClr val="tx1"/>
                </a:solidFill>
              </a:rPr>
              <a:t>Matz Östlund		Slip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>
                <a:solidFill>
                  <a:schemeClr val="tx1"/>
                </a:solidFill>
              </a:rPr>
              <a:t>Andreas </a:t>
            </a:r>
            <a:r>
              <a:rPr lang="sv-SE" sz="2600" dirty="0" err="1">
                <a:solidFill>
                  <a:schemeClr val="tx1"/>
                </a:solidFill>
              </a:rPr>
              <a:t>Habbe</a:t>
            </a:r>
            <a:r>
              <a:rPr lang="sv-SE" sz="2600" dirty="0">
                <a:solidFill>
                  <a:schemeClr val="tx1"/>
                </a:solidFill>
              </a:rPr>
              <a:t>		Assisterande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>
                <a:solidFill>
                  <a:schemeClr val="tx1"/>
                </a:solidFill>
              </a:rPr>
              <a:t>Anders </a:t>
            </a:r>
            <a:r>
              <a:rPr lang="sv-SE" sz="2600" dirty="0" err="1">
                <a:solidFill>
                  <a:schemeClr val="tx1"/>
                </a:solidFill>
              </a:rPr>
              <a:t>Brangefält</a:t>
            </a:r>
            <a:r>
              <a:rPr lang="sv-SE" sz="2600" dirty="0">
                <a:solidFill>
                  <a:schemeClr val="tx1"/>
                </a:solidFill>
              </a:rPr>
              <a:t>		Assisterande</a:t>
            </a:r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2600" dirty="0">
                <a:solidFill>
                  <a:schemeClr val="tx1"/>
                </a:solidFill>
              </a:rPr>
              <a:t>Mikael </a:t>
            </a:r>
            <a:r>
              <a:rPr lang="sv-SE" sz="2600" dirty="0" err="1">
                <a:solidFill>
                  <a:schemeClr val="tx1"/>
                </a:solidFill>
              </a:rPr>
              <a:t>Brunnegård</a:t>
            </a:r>
            <a:r>
              <a:rPr lang="sv-SE" sz="2600" dirty="0">
                <a:solidFill>
                  <a:schemeClr val="tx1"/>
                </a:solidFill>
              </a:rPr>
              <a:t>	Assisterande</a:t>
            </a:r>
            <a:r>
              <a:rPr lang="sv-SE" sz="1600" dirty="0">
                <a:solidFill>
                  <a:schemeClr val="tx1"/>
                </a:solidFill>
              </a:rPr>
              <a:t>		</a:t>
            </a:r>
            <a:endParaRPr lang="sv-SE" sz="1600" dirty="0"/>
          </a:p>
          <a:p>
            <a:pPr marL="90000">
              <a:lnSpc>
                <a:spcPct val="100000"/>
              </a:lnSpc>
              <a:spcBef>
                <a:spcPts val="200"/>
              </a:spcBef>
            </a:pPr>
            <a:r>
              <a:rPr lang="sv-SE" sz="1500" dirty="0"/>
              <a:t>		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431BCE-712C-4801-A0CC-E837E3D480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961238" y="1845735"/>
            <a:ext cx="4369915" cy="2649172"/>
          </a:xfrm>
        </p:spPr>
        <p:txBody>
          <a:bodyPr numCol="2">
            <a:normAutofit fontScale="70000" lnSpcReduction="20000"/>
          </a:bodyPr>
          <a:lstStyle/>
          <a:p>
            <a:r>
              <a:rPr lang="sv-SE" b="1" dirty="0"/>
              <a:t>Spelartruppen:</a:t>
            </a:r>
          </a:p>
          <a:p>
            <a:r>
              <a:rPr lang="sv-SE" sz="3400" dirty="0"/>
              <a:t>25 </a:t>
            </a:r>
            <a:r>
              <a:rPr lang="sv-SE" sz="3400" dirty="0" err="1"/>
              <a:t>st</a:t>
            </a:r>
            <a:endParaRPr lang="sv-SE" sz="3400" dirty="0"/>
          </a:p>
          <a:p>
            <a:r>
              <a:rPr lang="sv-SE" sz="3400" dirty="0"/>
              <a:t>+ 1 från KVBS</a:t>
            </a:r>
          </a:p>
          <a:p>
            <a:r>
              <a:rPr lang="sv-SE" sz="3400" dirty="0"/>
              <a:t>+ 1 från ÖSK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805F195B-B70B-4EEA-91FD-A13B878263C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50954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6B6616-7544-6E78-115D-30A55909D4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5081F-6899-7D40-94D3-8C65D49E42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Serier och träningsmatcher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B9F28B-D9A3-3A8E-3935-8F01BC64810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7" y="1845734"/>
            <a:ext cx="9474469" cy="4023360"/>
          </a:xfrm>
        </p:spPr>
        <p:txBody>
          <a:bodyPr>
            <a:normAutofit/>
          </a:bodyPr>
          <a:lstStyle/>
          <a:p>
            <a:r>
              <a:rPr lang="sv-SE" sz="2800" b="1" dirty="0">
                <a:solidFill>
                  <a:schemeClr val="tx1"/>
                </a:solidFill>
              </a:rPr>
              <a:t>Serier</a:t>
            </a:r>
          </a:p>
          <a:p>
            <a:r>
              <a:rPr lang="sv-SE" dirty="0">
                <a:solidFill>
                  <a:schemeClr val="tx1"/>
                </a:solidFill>
              </a:rPr>
              <a:t>- P19 Nationell	10 lag	första seriematch 24/10 </a:t>
            </a:r>
          </a:p>
          <a:p>
            <a:r>
              <a:rPr lang="sv-SE" dirty="0">
                <a:solidFill>
                  <a:schemeClr val="tx1"/>
                </a:solidFill>
              </a:rPr>
              <a:t>- P19 Regional	7 lag	Edsbyn, Bollnäs, Derby, Örebro, Sirius, Gustavsberg</a:t>
            </a:r>
          </a:p>
          <a:p>
            <a:endParaRPr lang="sv-SE" b="1" dirty="0">
              <a:solidFill>
                <a:schemeClr val="tx1"/>
              </a:solidFill>
            </a:endParaRPr>
          </a:p>
          <a:p>
            <a:r>
              <a:rPr lang="sv-SE" sz="2800" b="1" dirty="0">
                <a:solidFill>
                  <a:schemeClr val="tx1"/>
                </a:solidFill>
              </a:rPr>
              <a:t>Träningsmatcher</a:t>
            </a:r>
          </a:p>
          <a:p>
            <a:r>
              <a:rPr lang="sv-SE" dirty="0">
                <a:solidFill>
                  <a:schemeClr val="tx1"/>
                </a:solidFill>
              </a:rPr>
              <a:t>- Tellus 23/8		Sirius 26/9</a:t>
            </a:r>
          </a:p>
          <a:p>
            <a:r>
              <a:rPr lang="sv-SE" dirty="0">
                <a:solidFill>
                  <a:schemeClr val="tx1"/>
                </a:solidFill>
              </a:rPr>
              <a:t>- VSK dam 30/8		Örebro 25/9</a:t>
            </a:r>
          </a:p>
          <a:p>
            <a:endParaRPr lang="sv-SE" b="1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A6188E65-A8DA-5EFF-FD56-B9EC322305E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3457E642-9D78-85E8-6471-4F83D01E89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67C528-1984-2CBD-F84A-AD596C6178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E3EBA64-15FF-00EB-90A7-9F410D396A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54E2044-FAD7-8EC1-77AF-D6C0942AD9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606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7AF6D6-6CCE-6D1C-EE3F-DECA01DEF5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F25F63-F9E7-9898-B17F-338EA89BE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Cuper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C34843-C660-01E7-BE0A-01F924F8EAE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10058400" cy="4023360"/>
          </a:xfrm>
        </p:spPr>
        <p:txBody>
          <a:bodyPr>
            <a:normAutofit lnSpcReduction="10000"/>
          </a:bodyPr>
          <a:lstStyle/>
          <a:p>
            <a:pPr marL="1133072" lvl="8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3200" dirty="0">
              <a:solidFill>
                <a:schemeClr val="tx1"/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r>
              <a:rPr lang="sv-SE" sz="3200" dirty="0">
                <a:solidFill>
                  <a:schemeClr val="tx1"/>
                </a:solidFill>
              </a:rPr>
              <a:t>TIC	i Västerås	11-13/9	</a:t>
            </a:r>
            <a:r>
              <a:rPr lang="sv-SE" sz="2400" dirty="0">
                <a:solidFill>
                  <a:schemeClr val="tx1"/>
                </a:solidFill>
              </a:rPr>
              <a:t>Sekretariat och speaker från VSK	</a:t>
            </a: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sz="3200" dirty="0">
              <a:solidFill>
                <a:schemeClr val="tx1"/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r>
              <a:rPr lang="sv-SE" sz="3200" dirty="0">
                <a:solidFill>
                  <a:schemeClr val="tx1"/>
                </a:solidFill>
              </a:rPr>
              <a:t>Svenska cupen	</a:t>
            </a:r>
            <a:r>
              <a:rPr lang="sv-SE" sz="2400" dirty="0">
                <a:solidFill>
                  <a:schemeClr val="tx1"/>
                </a:solidFill>
              </a:rPr>
              <a:t>i Västerås 19/9	, Villa 	20/9, Vänersborg</a:t>
            </a: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tx1"/>
                </a:solidFill>
              </a:rPr>
              <a:t>				i Vetlanda 3/10	i 4/10 Nässjö </a:t>
            </a: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sv-SE" sz="2400" dirty="0">
                <a:solidFill>
                  <a:schemeClr val="tx1"/>
                </a:solidFill>
              </a:rPr>
              <a:t>				och slutspel i Sandviken 10-11/10</a:t>
            </a: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sz="3200" dirty="0">
              <a:solidFill>
                <a:schemeClr val="tx1"/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r>
              <a:rPr lang="sv-SE" sz="3200" dirty="0">
                <a:solidFill>
                  <a:schemeClr val="tx1"/>
                </a:solidFill>
              </a:rPr>
              <a:t>World Cup i Stockholm 2-4/1</a:t>
            </a: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r>
              <a:rPr lang="sv-SE" sz="3200" dirty="0">
                <a:solidFill>
                  <a:schemeClr val="tx1"/>
                </a:solidFill>
              </a:rPr>
              <a:t>	</a:t>
            </a: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9E0FD59F-1A0C-D17D-8285-8E7F83887BF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1C305410-3A0A-E104-8961-B1B62CA0DE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AEA1E80-1942-0690-2945-F1894A3D0B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EDBF2D5-9765-951B-173B-3C77D055D1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41214C6-FFA9-52AC-F418-930616DC1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75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76D79D-DC15-C2E0-1AA4-F84CF63D2F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20739-8B5F-5331-097C-07C9A9B5C9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Träningstider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573FEA-6E5F-F281-4787-B5EABE08BF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511423B-8117-06CA-43A6-5FBDC2D043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78" y="1845734"/>
            <a:ext cx="10058402" cy="4023360"/>
          </a:xfrm>
        </p:spPr>
        <p:txBody>
          <a:bodyPr>
            <a:normAutofit/>
          </a:bodyPr>
          <a:lstStyle/>
          <a:p>
            <a:r>
              <a:rPr lang="sv-SE" sz="3200" dirty="0">
                <a:solidFill>
                  <a:schemeClr val="tx1"/>
                </a:solidFill>
              </a:rPr>
              <a:t>Försäsong</a:t>
            </a:r>
          </a:p>
          <a:p>
            <a:r>
              <a:rPr lang="sv-SE" sz="2400" dirty="0">
                <a:solidFill>
                  <a:schemeClr val="tx1"/>
                </a:solidFill>
              </a:rPr>
              <a:t>Mån 21.20-22.30	Ons 17.40-18.50	</a:t>
            </a:r>
            <a:r>
              <a:rPr lang="sv-SE" sz="2400" dirty="0" err="1">
                <a:solidFill>
                  <a:schemeClr val="tx1"/>
                </a:solidFill>
              </a:rPr>
              <a:t>Fre</a:t>
            </a:r>
            <a:r>
              <a:rPr lang="sv-SE" sz="2400" dirty="0">
                <a:solidFill>
                  <a:schemeClr val="tx1"/>
                </a:solidFill>
              </a:rPr>
              <a:t> delat 20.40-21.40</a:t>
            </a:r>
          </a:p>
          <a:p>
            <a:r>
              <a:rPr lang="sv-SE" sz="2400" dirty="0" err="1">
                <a:solidFill>
                  <a:schemeClr val="tx1"/>
                </a:solidFill>
              </a:rPr>
              <a:t>Lör</a:t>
            </a:r>
            <a:r>
              <a:rPr lang="sv-SE" sz="2400" dirty="0">
                <a:solidFill>
                  <a:schemeClr val="tx1"/>
                </a:solidFill>
              </a:rPr>
              <a:t> delat 9.00-10.00</a:t>
            </a:r>
          </a:p>
          <a:p>
            <a:endParaRPr lang="sv-SE" sz="3200" dirty="0">
              <a:solidFill>
                <a:schemeClr val="tx1"/>
              </a:solidFill>
            </a:endParaRPr>
          </a:p>
          <a:p>
            <a:r>
              <a:rPr lang="sv-SE" sz="3200" dirty="0">
                <a:solidFill>
                  <a:schemeClr val="tx1"/>
                </a:solidFill>
              </a:rPr>
              <a:t>Ordinarie säsong</a:t>
            </a:r>
          </a:p>
          <a:p>
            <a:r>
              <a:rPr lang="sv-SE" sz="2400" dirty="0">
                <a:solidFill>
                  <a:schemeClr val="tx1"/>
                </a:solidFill>
              </a:rPr>
              <a:t>Mån 21.20-22.30	</a:t>
            </a:r>
            <a:r>
              <a:rPr lang="sv-SE" sz="2400" dirty="0" err="1">
                <a:solidFill>
                  <a:schemeClr val="tx1"/>
                </a:solidFill>
              </a:rPr>
              <a:t>Tis</a:t>
            </a:r>
            <a:r>
              <a:rPr lang="sv-SE" sz="2400" dirty="0">
                <a:solidFill>
                  <a:schemeClr val="tx1"/>
                </a:solidFill>
              </a:rPr>
              <a:t> 19.00-20.10/20.40-21.40	Ons 17.40-18.50/16.20-17.30</a:t>
            </a:r>
          </a:p>
          <a:p>
            <a:r>
              <a:rPr lang="sv-SE" sz="2400" dirty="0">
                <a:solidFill>
                  <a:schemeClr val="tx1"/>
                </a:solidFill>
              </a:rPr>
              <a:t>Tors 16.20-17.30</a:t>
            </a:r>
          </a:p>
          <a:p>
            <a:endParaRPr lang="sv-SE" sz="2400" dirty="0">
              <a:solidFill>
                <a:srgbClr val="00B050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1F71EF0-E1C3-EE04-FA28-2FBF2AD9140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EC3FB653-BF10-1ADB-802D-6AB3077565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95E530E-60D0-5FE7-03F3-C877154ED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51DB449-A8D4-F8F3-5534-815050570D4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2599188-DC75-2BC6-0960-506C8ED43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20571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676214-38B9-9DF5-BFCD-CDFA7BD0B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C37B-B57A-24F9-3A30-47566F7B89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Arbetsuppgifter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577B8B-1EAA-4ED4-307C-A488C49B6D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97277" y="1845734"/>
            <a:ext cx="8808723" cy="4023360"/>
          </a:xfrm>
        </p:spPr>
        <p:txBody>
          <a:bodyPr>
            <a:normAutofit/>
          </a:bodyPr>
          <a:lstStyle/>
          <a:p>
            <a:r>
              <a:rPr lang="sv-SE" sz="2400" dirty="0">
                <a:solidFill>
                  <a:schemeClr val="tx1"/>
                </a:solidFill>
              </a:rPr>
              <a:t>- Matchsekretariat	Kräver utbildning	 och nästa tillfälle är 8/9</a:t>
            </a:r>
          </a:p>
          <a:p>
            <a:r>
              <a:rPr lang="sv-SE" sz="2400" dirty="0">
                <a:solidFill>
                  <a:schemeClr val="tx1"/>
                </a:solidFill>
              </a:rPr>
              <a:t>- Speaker		Enligt schema</a:t>
            </a:r>
          </a:p>
          <a:p>
            <a:r>
              <a:rPr lang="sv-SE" sz="2400" dirty="0">
                <a:solidFill>
                  <a:schemeClr val="tx1"/>
                </a:solidFill>
              </a:rPr>
              <a:t>- Matchvärd		Enligt schema</a:t>
            </a:r>
          </a:p>
          <a:p>
            <a:r>
              <a:rPr lang="sv-SE" sz="2400" dirty="0">
                <a:solidFill>
                  <a:schemeClr val="tx1"/>
                </a:solidFill>
              </a:rPr>
              <a:t>- Matchtransport	Hjälp behövs till närområdet eller för P19R</a:t>
            </a:r>
          </a:p>
          <a:p>
            <a:r>
              <a:rPr lang="sv-SE" sz="2400" dirty="0">
                <a:solidFill>
                  <a:schemeClr val="tx1"/>
                </a:solidFill>
              </a:rPr>
              <a:t>- Bilersättning		</a:t>
            </a:r>
          </a:p>
          <a:p>
            <a:r>
              <a:rPr lang="sv-SE" sz="2400" dirty="0">
                <a:solidFill>
                  <a:schemeClr val="tx1"/>
                </a:solidFill>
              </a:rPr>
              <a:t>- Sponsring</a:t>
            </a:r>
          </a:p>
          <a:p>
            <a:r>
              <a:rPr lang="sv-SE" sz="2400" dirty="0">
                <a:solidFill>
                  <a:schemeClr val="tx1"/>
                </a:solidFill>
              </a:rPr>
              <a:t>- Matchinspelning</a:t>
            </a: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DD6E5746-912C-3305-D3BA-1E028BC2C3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4F4A9DC0-53A1-E547-FAAF-E53AF82BA6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FCBE519-2732-F7F0-3224-37C33B9147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04FA7C3-C87C-EF98-2506-4C79302BC1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FEE2E5E-91B2-8F20-8477-C025716047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8614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2F3D9-2BE1-D045-7F0C-185743C61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85A58-5E0C-0801-0967-18241A210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Klädbeställning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10274F-7738-C817-E5D3-AC44D08D2C9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fontAlgn="base"/>
            <a:r>
              <a:rPr lang="sv-SE" dirty="0">
                <a:hlinkClick r:id="rId2" tooltip="https://vskbandy.se/wp-content/uploads/2026/08/Klubbprofil-VSK-Bandy-26-27-260818.pdf"/>
              </a:rPr>
              <a:t>https://vskbandy.se/wp-content/uploads/2026/08/Klubbprofil-VSK-Bandy-26-27-260818.pdf</a:t>
            </a:r>
            <a:endParaRPr lang="sv-SE" dirty="0"/>
          </a:p>
          <a:p>
            <a:pPr fontAlgn="base"/>
            <a:r>
              <a:rPr lang="sv-SE" dirty="0"/>
              <a:t>Beställning mailas till: </a:t>
            </a:r>
            <a:r>
              <a:rPr lang="sv-SE" dirty="0">
                <a:hlinkClick r:id="rId3" tooltip="mailto:per.e.westberg@telia.com"/>
              </a:rPr>
              <a:t>per.e.westberg@telia.com</a:t>
            </a:r>
            <a:endParaRPr lang="sv-SE" dirty="0"/>
          </a:p>
          <a:p>
            <a:pPr fontAlgn="base"/>
            <a:r>
              <a:rPr lang="sv-SE" dirty="0"/>
              <a:t>senast den 5 september </a:t>
            </a: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4D15B7-665B-A37E-9A1F-6BC40559DB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4"/>
            <a:ext cx="4937760" cy="4023360"/>
          </a:xfrm>
        </p:spPr>
        <p:txBody>
          <a:bodyPr>
            <a:normAutofit/>
          </a:bodyPr>
          <a:lstStyle/>
          <a:p>
            <a:endParaRPr lang="sv-SE" sz="18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279C380-B3D6-7BF8-CB60-DCF12A29DA6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319D7102-CA2C-8AD7-484C-86294F17BC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7F907C5-537B-F7C5-AA18-6514C09A79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AECD9D6-75DC-FFE1-2BF5-D0795BB676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FD096D-C94D-440A-9E6F-69ED7EBA2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26510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8261D-EA2B-0712-66F9-EBEAE6217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BF31D-6D18-71B9-734B-C725F47AE6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Material, slip och skrubb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FDC4DC-E8DB-155C-6817-6F479965903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7EBA66-D5AB-EFE6-2AAE-AD6B33DFC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78" y="1845734"/>
            <a:ext cx="10058402" cy="4023360"/>
          </a:xfrm>
        </p:spPr>
        <p:txBody>
          <a:bodyPr>
            <a:normAutofit/>
          </a:bodyPr>
          <a:lstStyle/>
          <a:p>
            <a:r>
              <a:rPr lang="sv-SE" sz="2800" dirty="0"/>
              <a:t>- Skridsko</a:t>
            </a:r>
          </a:p>
          <a:p>
            <a:r>
              <a:rPr lang="sv-SE" sz="2800" dirty="0"/>
              <a:t>- Tröjor</a:t>
            </a:r>
          </a:p>
          <a:p>
            <a:r>
              <a:rPr lang="sv-SE" sz="2800" dirty="0"/>
              <a:t>- Kod</a:t>
            </a:r>
          </a:p>
          <a:p>
            <a:r>
              <a:rPr lang="sv-SE" sz="2800" dirty="0"/>
              <a:t>- Slipavgift 400 kr</a:t>
            </a:r>
          </a:p>
          <a:p>
            <a:r>
              <a:rPr lang="sv-SE" sz="2800" dirty="0"/>
              <a:t>- Kylskåp/Micro</a:t>
            </a:r>
          </a:p>
          <a:p>
            <a:r>
              <a:rPr lang="sv-SE" sz="2800" dirty="0"/>
              <a:t>- Mat i ABB Syd</a:t>
            </a:r>
          </a:p>
          <a:p>
            <a:endParaRPr lang="sv-SE" sz="28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1B3A1932-0B10-BBE3-BB00-B609C2DD204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71746F23-BF97-3FD3-72B8-B794BFC0ED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B8CDB6C-DE85-D47C-81B0-2A88FCADD3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82A4462-19E0-6624-FD5F-6E584B3E11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159DB79-E3F4-B3EB-F9A3-2FF88A48F6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604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6C33D0-D0E0-032A-5FAC-F240083BA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3EC5D-010F-6786-FCA9-1C1A4EFF9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Laguppdrag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4755E-D7A9-DCB0-7DC9-320EE3BC556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1002CCE-8EA1-3F3A-E6A6-B0BE021B2D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97278" y="1845734"/>
            <a:ext cx="10058402" cy="4023360"/>
          </a:xfrm>
        </p:spPr>
        <p:txBody>
          <a:bodyPr>
            <a:normAutofit/>
          </a:bodyPr>
          <a:lstStyle/>
          <a:p>
            <a:r>
              <a:rPr lang="sv-SE" sz="2800" dirty="0"/>
              <a:t>- Västerås Cityfestival</a:t>
            </a:r>
          </a:p>
          <a:p>
            <a:r>
              <a:rPr lang="sv-SE" sz="2800" dirty="0"/>
              <a:t>- </a:t>
            </a:r>
            <a:r>
              <a:rPr lang="sv-SE" sz="2800" dirty="0" err="1"/>
              <a:t>Bulgasal</a:t>
            </a:r>
            <a:endParaRPr lang="sv-SE" sz="2800" dirty="0"/>
          </a:p>
          <a:p>
            <a:r>
              <a:rPr lang="sv-SE" sz="2800" dirty="0"/>
              <a:t>- Diggiloo</a:t>
            </a:r>
          </a:p>
          <a:p>
            <a:r>
              <a:rPr lang="sv-SE" sz="2800" dirty="0"/>
              <a:t>- Bingolotter och Mästarhäftet</a:t>
            </a:r>
          </a:p>
          <a:p>
            <a:r>
              <a:rPr lang="sv-SE" sz="2800" dirty="0"/>
              <a:t>- VIP-parkering</a:t>
            </a:r>
          </a:p>
          <a:p>
            <a:r>
              <a:rPr lang="sv-SE" sz="2800" dirty="0"/>
              <a:t>- SM-final</a:t>
            </a:r>
          </a:p>
          <a:p>
            <a:endParaRPr lang="sv-SE" sz="28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081B6956-B2B4-B840-6540-E368818951B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4E35FD47-F347-3778-0E3D-840DCC7037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0FB07DB-8CB6-F566-FA91-25356B1C2C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FD650A5-0C88-F04E-D52B-EE923BEF690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C071459-2CC5-167C-B040-A8E61A38E0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60033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81664-8086-1D43-C5A4-298594FD9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43D1-B6A1-CF28-AA0B-0566F84864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Ekonomi och försäljning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24A7E-A2F3-2844-C5EB-15F17D9389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3A4A797-EA9B-11F7-CEE7-DC5602CC23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4"/>
            <a:ext cx="4937760" cy="4023360"/>
          </a:xfrm>
        </p:spPr>
        <p:txBody>
          <a:bodyPr>
            <a:normAutofit/>
          </a:bodyPr>
          <a:lstStyle/>
          <a:p>
            <a:endParaRPr lang="sv-SE" sz="18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39DE296F-AE0C-E219-478F-637820EEA8F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697CE0DA-4780-F51E-77C0-09222BA1D4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8BC8A8-7B2B-5DFA-3291-7403B3A74E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7EA7A17-03D0-0E98-5C92-10169CAFF1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0B1631B-1FE2-68D6-6E1B-55AE96A793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377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99C093-01AF-8F7A-02A7-5D9B043D9B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924B9-D89C-4FFA-31B0-7E6EBB661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Resor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3595A0-64D0-9F22-34E8-DF74DBCBA133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endParaRPr lang="sv-SE" dirty="0">
              <a:solidFill>
                <a:schemeClr val="tx1"/>
              </a:solidFill>
            </a:endParaRP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D4A2A15-64C2-83AC-6B11-C196D47041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4"/>
            <a:ext cx="4937760" cy="4023360"/>
          </a:xfrm>
        </p:spPr>
        <p:txBody>
          <a:bodyPr>
            <a:normAutofit/>
          </a:bodyPr>
          <a:lstStyle/>
          <a:p>
            <a:endParaRPr lang="sv-SE" sz="18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45AF8A8F-07A8-D5E6-68E0-24D8FD7392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54065137-216A-16C8-4840-A331A143DD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4AFF3-76C4-704A-8174-4F284D5BFD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E99A389-0884-DFF7-C82D-B0B3AB54D38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812D1E4-2F1F-31DB-F95A-0B65E0A900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784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17D95-799A-07E0-6E78-8CC866500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22F5A-E4FB-3983-735B-13C1AFAC8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00683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Arbetsschema match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71EB18-CCCF-2336-19DE-7DDC38D661ED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sv-SE" dirty="0">
              <a:solidFill>
                <a:schemeClr val="accent2">
                  <a:lumMod val="75000"/>
                </a:schemeClr>
              </a:solidFill>
            </a:endParaRP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r>
              <a:rPr lang="sv-SE" sz="2800" dirty="0">
                <a:solidFill>
                  <a:schemeClr val="tx1"/>
                </a:solidFill>
              </a:rPr>
              <a:t>Sekretariat</a:t>
            </a: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r>
              <a:rPr lang="sv-SE" sz="2800" dirty="0">
                <a:solidFill>
                  <a:schemeClr val="tx1"/>
                </a:solidFill>
              </a:rPr>
              <a:t>Speaker</a:t>
            </a:r>
          </a:p>
          <a:p>
            <a:pPr marL="468630" lvl="3" indent="-285750">
              <a:spcBef>
                <a:spcPts val="600"/>
              </a:spcBef>
              <a:spcAft>
                <a:spcPts val="0"/>
              </a:spcAft>
            </a:pPr>
            <a:r>
              <a:rPr lang="sv-SE" sz="2800" dirty="0">
                <a:solidFill>
                  <a:schemeClr val="tx1"/>
                </a:solidFill>
              </a:rPr>
              <a:t>Matchvärd</a:t>
            </a:r>
          </a:p>
          <a:p>
            <a:pPr marL="182880" lvl="3" indent="0">
              <a:spcBef>
                <a:spcPts val="600"/>
              </a:spcBef>
              <a:spcAft>
                <a:spcPts val="0"/>
              </a:spcAft>
              <a:buNone/>
            </a:pPr>
            <a:endParaRPr lang="sv-SE" sz="1600" dirty="0">
              <a:solidFill>
                <a:schemeClr val="tx1"/>
              </a:solidFill>
            </a:endParaRP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18F0E-1DC2-FA45-7B38-AAA047ECBB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17920" y="1845734"/>
            <a:ext cx="4937760" cy="4023360"/>
          </a:xfrm>
        </p:spPr>
        <p:txBody>
          <a:bodyPr>
            <a:normAutofit/>
          </a:bodyPr>
          <a:lstStyle/>
          <a:p>
            <a:r>
              <a:rPr lang="sv-SE" sz="1800" dirty="0"/>
              <a:t>Matchvärd har dessa uppgifter:</a:t>
            </a:r>
          </a:p>
          <a:p>
            <a:r>
              <a:rPr lang="sv-SE" sz="1800" dirty="0"/>
              <a:t>Boka omklädningsrum</a:t>
            </a:r>
          </a:p>
          <a:p>
            <a:r>
              <a:rPr lang="sv-SE" sz="1800" dirty="0"/>
              <a:t>Välkomna motståndarna</a:t>
            </a:r>
          </a:p>
          <a:p>
            <a:r>
              <a:rPr lang="sv-SE" sz="1800" dirty="0"/>
              <a:t>Koka kaffe till </a:t>
            </a:r>
          </a:p>
          <a:p>
            <a:r>
              <a:rPr lang="sv-SE" sz="1800" dirty="0"/>
              <a:t>- motståndarna</a:t>
            </a:r>
          </a:p>
          <a:p>
            <a:r>
              <a:rPr lang="sv-SE" sz="1800" dirty="0"/>
              <a:t>- domarna</a:t>
            </a:r>
          </a:p>
          <a:p>
            <a:r>
              <a:rPr lang="sv-SE" sz="1800" dirty="0"/>
              <a:t>- våra ledare</a:t>
            </a:r>
          </a:p>
          <a:p>
            <a:r>
              <a:rPr lang="sv-SE" sz="1800" dirty="0"/>
              <a:t>Lägga ut 20 bollar och sköta sargarbete</a:t>
            </a:r>
          </a:p>
          <a:p>
            <a:r>
              <a:rPr lang="sv-SE" sz="1800" dirty="0"/>
              <a:t>Sälja kaffe och fika på läktaren som inkomst till lagkassan.</a:t>
            </a:r>
          </a:p>
          <a:p>
            <a:endParaRPr lang="sv-SE" sz="1800" dirty="0"/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C404DA5-011E-9551-EC6F-C222E6788FD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5" name="Rectangle 5">
            <a:extLst>
              <a:ext uri="{FF2B5EF4-FFF2-40B4-BE49-F238E27FC236}">
                <a16:creationId xmlns:a16="http://schemas.microsoft.com/office/drawing/2014/main" id="{F723D288-1A15-ECD1-B0AF-68D244B24E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sv-SE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125D61-E13A-A9FF-48A8-F5075FC008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98575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0F5053-834E-B16A-0DC4-0A54FB8C2C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5171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3ED223A-1CA8-47A0-2AF8-0FA29D9836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00304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br>
              <a:rPr kumimoji="0" lang="sv-SE" altLang="sv-SE" sz="11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</a:br>
            <a:endParaRPr kumimoji="0" lang="sv-SE" altLang="sv-SE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7715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21F003-B75E-EB41-7194-64C04BF3A2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2C28D8-BCA2-8AFE-3ED4-27C4B1FE46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6" y="959405"/>
            <a:ext cx="10058400" cy="744199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Inspelning vid match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772CD1DE-AA2A-58BF-0178-EBADFAC0607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F5F742-E80B-5954-4EB0-5A41C92095B0}"/>
              </a:ext>
            </a:extLst>
          </p:cNvPr>
          <p:cNvSpPr txBox="1"/>
          <p:nvPr/>
        </p:nvSpPr>
        <p:spPr>
          <a:xfrm>
            <a:off x="6479359" y="1900282"/>
            <a:ext cx="4776907" cy="376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E" dirty="0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365D36B5-8F2C-EA0C-7734-A10CE2AF40D9}"/>
              </a:ext>
            </a:extLst>
          </p:cNvPr>
          <p:cNvSpPr txBox="1"/>
          <p:nvPr/>
        </p:nvSpPr>
        <p:spPr>
          <a:xfrm>
            <a:off x="3050005" y="2659559"/>
            <a:ext cx="6100010" cy="24006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Inspelningsansvarig Anders Nelson</a:t>
            </a:r>
          </a:p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/>
              <a:t>Startar </a:t>
            </a:r>
            <a:r>
              <a:rPr lang="sv-SE" sz="2800" dirty="0" err="1"/>
              <a:t>Spiideo</a:t>
            </a:r>
            <a:r>
              <a:rPr lang="sv-SE" sz="2800" dirty="0"/>
              <a:t> Play</a:t>
            </a:r>
          </a:p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Gör att man kan se matchtid och resultat i övre vänstra hörnet under matchen</a:t>
            </a:r>
          </a:p>
        </p:txBody>
      </p:sp>
    </p:spTree>
    <p:extLst>
      <p:ext uri="{BB962C8B-B14F-4D97-AF65-F5344CB8AC3E}">
        <p14:creationId xmlns:p14="http://schemas.microsoft.com/office/powerpoint/2010/main" val="13564780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FD3DB-B7B2-CCCA-132C-73A31B8BDF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513F3-8EB5-A54A-32BE-6041F54E9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6" y="959405"/>
            <a:ext cx="10058400" cy="744199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Domarutbildning</a:t>
            </a:r>
            <a:endParaRPr lang="sv-SE" sz="4400" i="1" dirty="0">
              <a:solidFill>
                <a:srgbClr val="00B050"/>
              </a:solidFill>
            </a:endParaRP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803CEEC-8476-E81A-C0B7-5911A37B510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0213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762E00-8232-46B4-56D2-72613E4D7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8AC07-6A09-1E84-91A6-30813908E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7866" y="959405"/>
            <a:ext cx="10058400" cy="744199"/>
          </a:xfrm>
        </p:spPr>
        <p:txBody>
          <a:bodyPr>
            <a:normAutofit/>
          </a:bodyPr>
          <a:lstStyle/>
          <a:p>
            <a:r>
              <a:rPr lang="sv-SE" sz="4400" dirty="0">
                <a:solidFill>
                  <a:srgbClr val="00B050"/>
                </a:solidFill>
              </a:rPr>
              <a:t>Fotografering av laget</a:t>
            </a:r>
          </a:p>
        </p:txBody>
      </p:sp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BD292D47-FB65-2E76-1D88-9AAA6C82B4B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-245" r="-1002" b="1"/>
          <a:stretch/>
        </p:blipFill>
        <p:spPr>
          <a:xfrm>
            <a:off x="10738788" y="5651423"/>
            <a:ext cx="1034956" cy="10575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5E6C5B2-50A4-B888-DA75-3032C9E869FC}"/>
              </a:ext>
            </a:extLst>
          </p:cNvPr>
          <p:cNvSpPr txBox="1"/>
          <p:nvPr/>
        </p:nvSpPr>
        <p:spPr>
          <a:xfrm>
            <a:off x="6479359" y="1900282"/>
            <a:ext cx="4776907" cy="37684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SE" dirty="0"/>
          </a:p>
        </p:txBody>
      </p:sp>
      <p:sp>
        <p:nvSpPr>
          <p:cNvPr id="3" name="textruta 2">
            <a:extLst>
              <a:ext uri="{FF2B5EF4-FFF2-40B4-BE49-F238E27FC236}">
                <a16:creationId xmlns:a16="http://schemas.microsoft.com/office/drawing/2014/main" id="{399164D7-0F71-7370-12FD-D9AC5D7299A0}"/>
              </a:ext>
            </a:extLst>
          </p:cNvPr>
          <p:cNvSpPr txBox="1"/>
          <p:nvPr/>
        </p:nvSpPr>
        <p:spPr>
          <a:xfrm>
            <a:off x="2720340" y="3211830"/>
            <a:ext cx="58978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sv-SE" sz="3200" dirty="0"/>
          </a:p>
          <a:p>
            <a:endParaRPr lang="sv-SE" sz="3200" dirty="0"/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D4009D4B-8A9A-CCD6-7B86-842243155CE5}"/>
              </a:ext>
            </a:extLst>
          </p:cNvPr>
          <p:cNvSpPr txBox="1"/>
          <p:nvPr/>
        </p:nvSpPr>
        <p:spPr>
          <a:xfrm>
            <a:off x="3050005" y="2659559"/>
            <a:ext cx="610001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>
                <a:solidFill>
                  <a:schemeClr val="tx1"/>
                </a:solidFill>
              </a:rPr>
              <a:t>2 och 3 november</a:t>
            </a:r>
          </a:p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/>
              <a:t>Från bandyskolan upp till P19</a:t>
            </a:r>
          </a:p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 err="1">
                <a:solidFill>
                  <a:schemeClr val="tx1"/>
                </a:solidFill>
              </a:rPr>
              <a:t>Kl</a:t>
            </a:r>
            <a:r>
              <a:rPr lang="sv-SE" sz="2800" dirty="0">
                <a:solidFill>
                  <a:schemeClr val="tx1"/>
                </a:solidFill>
              </a:rPr>
              <a:t> 17.00-21.00 båda dagarna</a:t>
            </a:r>
          </a:p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/>
              <a:t>Lag och individuellt</a:t>
            </a:r>
            <a:endParaRPr lang="sv-SE" sz="2800" dirty="0">
              <a:solidFill>
                <a:schemeClr val="tx1"/>
              </a:solidFill>
            </a:endParaRPr>
          </a:p>
          <a:p>
            <a:pPr marL="640080" lvl="3" indent="-457200">
              <a:spcBef>
                <a:spcPts val="60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v-SE" sz="2800" dirty="0"/>
              <a:t>Lappar hem i förväg</a:t>
            </a:r>
            <a:endParaRPr lang="sv-SE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364651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455F51"/>
      </a:dk2>
      <a:lt2>
        <a:srgbClr val="E2DFCC"/>
      </a:lt2>
      <a:accent1>
        <a:srgbClr val="99CB38"/>
      </a:accent1>
      <a:accent2>
        <a:srgbClr val="63A537"/>
      </a:accent2>
      <a:accent3>
        <a:srgbClr val="37A76F"/>
      </a:accent3>
      <a:accent4>
        <a:srgbClr val="44C1A3"/>
      </a:accent4>
      <a:accent5>
        <a:srgbClr val="4EB3CF"/>
      </a:accent5>
      <a:accent6>
        <a:srgbClr val="51C3F9"/>
      </a:accent6>
      <a:hlink>
        <a:srgbClr val="6B9F25"/>
      </a:hlink>
      <a:folHlink>
        <a:srgbClr val="B26B0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D26EA377-59BD-4C9C-9D94-EE8416EE4C79}"/>
    </a:ext>
  </a:extLst>
</a:theme>
</file>

<file path=docMetadata/LabelInfo.xml><?xml version="1.0" encoding="utf-8"?>
<clbl:labelList xmlns:clbl="http://schemas.microsoft.com/office/2020/mipLabelMetadata">
  <clbl:label id="{7831e6d9-dc6c-4cd1-9ec6-1dc2b4133195}" enabled="0" method="" siteId="{7831e6d9-dc6c-4cd1-9ec6-1dc2b413319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14944</TotalTime>
  <Words>554</Words>
  <Application>Microsoft Macintosh PowerPoint</Application>
  <PresentationFormat>Bredbild</PresentationFormat>
  <Paragraphs>162</Paragraphs>
  <Slides>16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Retrospect</vt:lpstr>
      <vt:lpstr>VSK Bandy Föräldramöte</vt:lpstr>
      <vt:lpstr>Agenda</vt:lpstr>
      <vt:lpstr>Laget</vt:lpstr>
      <vt:lpstr>Serier och träningsmatcher </vt:lpstr>
      <vt:lpstr>Cuper</vt:lpstr>
      <vt:lpstr>Träningstider</vt:lpstr>
      <vt:lpstr>Arbetsuppgifter</vt:lpstr>
      <vt:lpstr>Klädbeställning</vt:lpstr>
      <vt:lpstr>Material, slip och skrubb</vt:lpstr>
      <vt:lpstr>Laguppdrag</vt:lpstr>
      <vt:lpstr>Ekonomi och försäljning</vt:lpstr>
      <vt:lpstr>Resor</vt:lpstr>
      <vt:lpstr>Arbetsschema match</vt:lpstr>
      <vt:lpstr>Inspelning vid match</vt:lpstr>
      <vt:lpstr>Domarutbildning</vt:lpstr>
      <vt:lpstr>Fotografering av laget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VSK Bandy Föräldrarmöte P10</dc:title>
  <dc:creator>Dodona Lenkeit</dc:creator>
  <cp:lastModifiedBy>Anders Nelson</cp:lastModifiedBy>
  <cp:revision>59</cp:revision>
  <dcterms:created xsi:type="dcterms:W3CDTF">2022-11-05T22:56:21Z</dcterms:created>
  <dcterms:modified xsi:type="dcterms:W3CDTF">2026-10-07T19:04:27Z</dcterms:modified>
</cp:coreProperties>
</file>