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0"/>
  </p:notesMasterIdLst>
  <p:sldIdLst>
    <p:sldId id="256" r:id="rId2"/>
    <p:sldId id="306" r:id="rId3"/>
    <p:sldId id="257" r:id="rId4"/>
    <p:sldId id="285" r:id="rId5"/>
    <p:sldId id="270" r:id="rId6"/>
    <p:sldId id="293" r:id="rId7"/>
    <p:sldId id="258" r:id="rId8"/>
    <p:sldId id="287" r:id="rId9"/>
    <p:sldId id="271" r:id="rId10"/>
    <p:sldId id="281" r:id="rId11"/>
    <p:sldId id="273" r:id="rId12"/>
    <p:sldId id="274" r:id="rId13"/>
    <p:sldId id="304" r:id="rId14"/>
    <p:sldId id="275" r:id="rId15"/>
    <p:sldId id="276" r:id="rId16"/>
    <p:sldId id="277" r:id="rId17"/>
    <p:sldId id="286" r:id="rId18"/>
    <p:sldId id="294" r:id="rId19"/>
    <p:sldId id="278" r:id="rId20"/>
    <p:sldId id="282" r:id="rId21"/>
    <p:sldId id="283" r:id="rId22"/>
    <p:sldId id="284" r:id="rId23"/>
    <p:sldId id="269" r:id="rId24"/>
    <p:sldId id="305" r:id="rId25"/>
    <p:sldId id="296" r:id="rId26"/>
    <p:sldId id="298" r:id="rId27"/>
    <p:sldId id="297" r:id="rId28"/>
    <p:sldId id="299" r:id="rId29"/>
    <p:sldId id="300" r:id="rId30"/>
    <p:sldId id="301" r:id="rId31"/>
    <p:sldId id="302" r:id="rId32"/>
    <p:sldId id="295" r:id="rId33"/>
    <p:sldId id="291" r:id="rId34"/>
    <p:sldId id="292" r:id="rId35"/>
    <p:sldId id="288" r:id="rId36"/>
    <p:sldId id="289" r:id="rId37"/>
    <p:sldId id="290" r:id="rId38"/>
    <p:sldId id="303" r:id="rId3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Värdegrundsövning" id="{2AEB289B-6F88-44A7-8E55-83636C9F541B}">
          <p14:sldIdLst>
            <p14:sldId id="256"/>
            <p14:sldId id="306"/>
            <p14:sldId id="257"/>
            <p14:sldId id="285"/>
            <p14:sldId id="270"/>
            <p14:sldId id="293"/>
            <p14:sldId id="258"/>
            <p14:sldId id="287"/>
            <p14:sldId id="271"/>
            <p14:sldId id="281"/>
            <p14:sldId id="273"/>
            <p14:sldId id="274"/>
            <p14:sldId id="304"/>
            <p14:sldId id="275"/>
            <p14:sldId id="276"/>
            <p14:sldId id="277"/>
            <p14:sldId id="286"/>
            <p14:sldId id="294"/>
            <p14:sldId id="278"/>
            <p14:sldId id="282"/>
            <p14:sldId id="283"/>
            <p14:sldId id="284"/>
            <p14:sldId id="269"/>
          </p14:sldIdLst>
        </p14:section>
        <p14:section name="Quiz" id="{E7F7BE82-FE4D-49C2-8A21-428509F1C88D}">
          <p14:sldIdLst>
            <p14:sldId id="305"/>
            <p14:sldId id="296"/>
            <p14:sldId id="298"/>
            <p14:sldId id="297"/>
            <p14:sldId id="299"/>
            <p14:sldId id="300"/>
            <p14:sldId id="301"/>
            <p14:sldId id="302"/>
          </p14:sldIdLst>
        </p14:section>
        <p14:section name="Tips till övningsledren - Skriv ut" id="{6FCE2043-DAA8-4358-8457-9AAF8B42D517}">
          <p14:sldIdLst>
            <p14:sldId id="295"/>
            <p14:sldId id="291"/>
            <p14:sldId id="292"/>
            <p14:sldId id="288"/>
            <p14:sldId id="289"/>
            <p14:sldId id="290"/>
            <p14:sldId id="303"/>
          </p14:sldIdLst>
        </p14:section>
      </p14:sectionLst>
    </p:ex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1" roundtripDataSignature="AMtx7miX2MDSzs3gOA0+q5w7UaUm/qXy1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99"/>
    <a:srgbClr val="68BDA0"/>
    <a:srgbClr val="FFFF00"/>
    <a:srgbClr val="F2ECE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2AAE36-5BEE-421A-A888-507E92BB275E}" v="467" dt="2025-11-22T20:25:46.798"/>
  </p1510:revLst>
</p1510:revInfo>
</file>

<file path=ppt/tableStyles.xml><?xml version="1.0" encoding="utf-8"?>
<a:tblStyleLst xmlns:a="http://schemas.openxmlformats.org/drawingml/2006/main" def="{D8912861-C230-4726-8596-764E4791DB66}">
  <a:tblStyle styleId="{D8912861-C230-4726-8596-764E4791DB66}"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623" autoAdjust="0"/>
    <p:restoredTop sz="87640" autoAdjust="0"/>
  </p:normalViewPr>
  <p:slideViewPr>
    <p:cSldViewPr snapToGrid="0">
      <p:cViewPr varScale="1">
        <p:scale>
          <a:sx n="113" d="100"/>
          <a:sy n="113" d="100"/>
        </p:scale>
        <p:origin x="1152" y="324"/>
      </p:cViewPr>
      <p:guideLst>
        <p:guide orient="horz" pos="1620"/>
        <p:guide pos="2880"/>
      </p:guideLst>
    </p:cSldViewPr>
  </p:slideViewPr>
  <p:notesTextViewPr>
    <p:cViewPr>
      <p:scale>
        <a:sx n="1" d="1"/>
        <a:sy n="1" d="1"/>
      </p:scale>
      <p:origin x="0" y="0"/>
    </p:cViewPr>
  </p:notesTextViewPr>
  <p:sorterViewPr>
    <p:cViewPr>
      <p:scale>
        <a:sx n="125" d="100"/>
        <a:sy n="125" d="100"/>
      </p:scale>
      <p:origin x="0" y="-782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6/11/relationships/changesInfo" Target="changesInfos/changesInfo1.xml"/><Relationship Id="rId20" Type="http://schemas.openxmlformats.org/officeDocument/2006/relationships/slide" Target="slides/slide19.xml"/><Relationship Id="rId41" Type="http://customschemas.google.com/relationships/presentationmetadata" Target="meta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las Fjärstedt" userId="c3960ee840912140" providerId="LiveId" clId="{6FC2C593-F90C-4F83-9FFB-BC28D2332A37}"/>
    <pc:docChg chg="undo custSel addSld delSld modSld sldOrd addSection modSection">
      <pc:chgData name="Klas Fjärstedt" userId="c3960ee840912140" providerId="LiveId" clId="{6FC2C593-F90C-4F83-9FFB-BC28D2332A37}" dt="2025-11-22T20:26:30.870" v="3962" actId="20577"/>
      <pc:docMkLst>
        <pc:docMk/>
      </pc:docMkLst>
      <pc:sldChg chg="modSp mod modNotes modNotesTx">
        <pc:chgData name="Klas Fjärstedt" userId="c3960ee840912140" providerId="LiveId" clId="{6FC2C593-F90C-4F83-9FFB-BC28D2332A37}" dt="2025-11-22T09:44:30.585" v="2127" actId="20577"/>
        <pc:sldMkLst>
          <pc:docMk/>
          <pc:sldMk cId="0" sldId="256"/>
        </pc:sldMkLst>
        <pc:spChg chg="mod">
          <ac:chgData name="Klas Fjärstedt" userId="c3960ee840912140" providerId="LiveId" clId="{6FC2C593-F90C-4F83-9FFB-BC28D2332A37}" dt="2025-11-22T06:53:34.476" v="5"/>
          <ac:spMkLst>
            <pc:docMk/>
            <pc:sldMk cId="0" sldId="256"/>
            <ac:spMk id="54" creationId="{00000000-0000-0000-0000-000000000000}"/>
          </ac:spMkLst>
        </pc:spChg>
      </pc:sldChg>
      <pc:sldChg chg="modSp mod ord modShow modNotesTx">
        <pc:chgData name="Klas Fjärstedt" userId="c3960ee840912140" providerId="LiveId" clId="{6FC2C593-F90C-4F83-9FFB-BC28D2332A37}" dt="2025-11-22T10:24:16.676" v="2421"/>
        <pc:sldMkLst>
          <pc:docMk/>
          <pc:sldMk cId="0" sldId="257"/>
        </pc:sldMkLst>
        <pc:spChg chg="mod">
          <ac:chgData name="Klas Fjärstedt" userId="c3960ee840912140" providerId="LiveId" clId="{6FC2C593-F90C-4F83-9FFB-BC28D2332A37}" dt="2025-11-22T10:19:56.305" v="2221" actId="20577"/>
          <ac:spMkLst>
            <pc:docMk/>
            <pc:sldMk cId="0" sldId="257"/>
            <ac:spMk id="61" creationId="{00000000-0000-0000-0000-000000000000}"/>
          </ac:spMkLst>
        </pc:spChg>
        <pc:spChg chg="mod">
          <ac:chgData name="Klas Fjärstedt" userId="c3960ee840912140" providerId="LiveId" clId="{6FC2C593-F90C-4F83-9FFB-BC28D2332A37}" dt="2025-11-22T07:22:47.046" v="894" actId="20577"/>
          <ac:spMkLst>
            <pc:docMk/>
            <pc:sldMk cId="0" sldId="257"/>
            <ac:spMk id="62" creationId="{00000000-0000-0000-0000-000000000000}"/>
          </ac:spMkLst>
        </pc:spChg>
      </pc:sldChg>
      <pc:sldChg chg="del">
        <pc:chgData name="Klas Fjärstedt" userId="c3960ee840912140" providerId="LiveId" clId="{6FC2C593-F90C-4F83-9FFB-BC28D2332A37}" dt="2025-11-22T07:13:48.720" v="484" actId="47"/>
        <pc:sldMkLst>
          <pc:docMk/>
          <pc:sldMk cId="0" sldId="259"/>
        </pc:sldMkLst>
      </pc:sldChg>
      <pc:sldChg chg="del">
        <pc:chgData name="Klas Fjärstedt" userId="c3960ee840912140" providerId="LiveId" clId="{6FC2C593-F90C-4F83-9FFB-BC28D2332A37}" dt="2025-11-22T07:13:54.825" v="485" actId="47"/>
        <pc:sldMkLst>
          <pc:docMk/>
          <pc:sldMk cId="0" sldId="260"/>
        </pc:sldMkLst>
      </pc:sldChg>
      <pc:sldChg chg="del">
        <pc:chgData name="Klas Fjärstedt" userId="c3960ee840912140" providerId="LiveId" clId="{6FC2C593-F90C-4F83-9FFB-BC28D2332A37}" dt="2025-11-22T07:13:54.825" v="485" actId="47"/>
        <pc:sldMkLst>
          <pc:docMk/>
          <pc:sldMk cId="0" sldId="261"/>
        </pc:sldMkLst>
      </pc:sldChg>
      <pc:sldChg chg="del">
        <pc:chgData name="Klas Fjärstedt" userId="c3960ee840912140" providerId="LiveId" clId="{6FC2C593-F90C-4F83-9FFB-BC28D2332A37}" dt="2025-11-22T07:13:54.825" v="485" actId="47"/>
        <pc:sldMkLst>
          <pc:docMk/>
          <pc:sldMk cId="0" sldId="262"/>
        </pc:sldMkLst>
      </pc:sldChg>
      <pc:sldChg chg="del">
        <pc:chgData name="Klas Fjärstedt" userId="c3960ee840912140" providerId="LiveId" clId="{6FC2C593-F90C-4F83-9FFB-BC28D2332A37}" dt="2025-11-22T07:13:54.825" v="485" actId="47"/>
        <pc:sldMkLst>
          <pc:docMk/>
          <pc:sldMk cId="0" sldId="263"/>
        </pc:sldMkLst>
      </pc:sldChg>
      <pc:sldChg chg="del">
        <pc:chgData name="Klas Fjärstedt" userId="c3960ee840912140" providerId="LiveId" clId="{6FC2C593-F90C-4F83-9FFB-BC28D2332A37}" dt="2025-11-22T07:13:54.825" v="485" actId="47"/>
        <pc:sldMkLst>
          <pc:docMk/>
          <pc:sldMk cId="0" sldId="264"/>
        </pc:sldMkLst>
      </pc:sldChg>
      <pc:sldChg chg="del">
        <pc:chgData name="Klas Fjärstedt" userId="c3960ee840912140" providerId="LiveId" clId="{6FC2C593-F90C-4F83-9FFB-BC28D2332A37}" dt="2025-11-22T07:13:54.825" v="485" actId="47"/>
        <pc:sldMkLst>
          <pc:docMk/>
          <pc:sldMk cId="0" sldId="265"/>
        </pc:sldMkLst>
      </pc:sldChg>
      <pc:sldChg chg="del">
        <pc:chgData name="Klas Fjärstedt" userId="c3960ee840912140" providerId="LiveId" clId="{6FC2C593-F90C-4F83-9FFB-BC28D2332A37}" dt="2025-11-22T07:13:58.525" v="486" actId="47"/>
        <pc:sldMkLst>
          <pc:docMk/>
          <pc:sldMk cId="0" sldId="266"/>
        </pc:sldMkLst>
      </pc:sldChg>
      <pc:sldChg chg="modSp del mod">
        <pc:chgData name="Klas Fjärstedt" userId="c3960ee840912140" providerId="LiveId" clId="{6FC2C593-F90C-4F83-9FFB-BC28D2332A37}" dt="2025-11-22T07:13:58.525" v="486" actId="47"/>
        <pc:sldMkLst>
          <pc:docMk/>
          <pc:sldMk cId="0" sldId="267"/>
        </pc:sldMkLst>
        <pc:spChg chg="mod">
          <ac:chgData name="Klas Fjärstedt" userId="c3960ee840912140" providerId="LiveId" clId="{6FC2C593-F90C-4F83-9FFB-BC28D2332A37}" dt="2025-11-22T06:53:34.511" v="7" actId="27636"/>
          <ac:spMkLst>
            <pc:docMk/>
            <pc:sldMk cId="0" sldId="267"/>
            <ac:spMk id="126" creationId="{00000000-0000-0000-0000-000000000000}"/>
          </ac:spMkLst>
        </pc:spChg>
      </pc:sldChg>
      <pc:sldChg chg="del">
        <pc:chgData name="Klas Fjärstedt" userId="c3960ee840912140" providerId="LiveId" clId="{6FC2C593-F90C-4F83-9FFB-BC28D2332A37}" dt="2025-11-22T07:13:58.525" v="486" actId="47"/>
        <pc:sldMkLst>
          <pc:docMk/>
          <pc:sldMk cId="0" sldId="268"/>
        </pc:sldMkLst>
      </pc:sldChg>
      <pc:sldChg chg="addSp delSp modSp mod">
        <pc:chgData name="Klas Fjärstedt" userId="c3960ee840912140" providerId="LiveId" clId="{6FC2C593-F90C-4F83-9FFB-BC28D2332A37}" dt="2025-11-22T07:14:12.846" v="488" actId="478"/>
        <pc:sldMkLst>
          <pc:docMk/>
          <pc:sldMk cId="0" sldId="269"/>
        </pc:sldMkLst>
        <pc:spChg chg="add del mod">
          <ac:chgData name="Klas Fjärstedt" userId="c3960ee840912140" providerId="LiveId" clId="{6FC2C593-F90C-4F83-9FFB-BC28D2332A37}" dt="2025-11-22T07:14:12.846" v="488" actId="478"/>
          <ac:spMkLst>
            <pc:docMk/>
            <pc:sldMk cId="0" sldId="269"/>
            <ac:spMk id="3" creationId="{99EF1BD7-F266-9632-BCB4-93A76D2F7076}"/>
          </ac:spMkLst>
        </pc:spChg>
        <pc:spChg chg="del">
          <ac:chgData name="Klas Fjärstedt" userId="c3960ee840912140" providerId="LiveId" clId="{6FC2C593-F90C-4F83-9FFB-BC28D2332A37}" dt="2025-11-22T07:14:01.649" v="487" actId="478"/>
          <ac:spMkLst>
            <pc:docMk/>
            <pc:sldMk cId="0" sldId="269"/>
            <ac:spMk id="137" creationId="{00000000-0000-0000-0000-000000000000}"/>
          </ac:spMkLst>
        </pc:spChg>
      </pc:sldChg>
      <pc:sldChg chg="addSp modSp add mod modNotesTx">
        <pc:chgData name="Klas Fjärstedt" userId="c3960ee840912140" providerId="LiveId" clId="{6FC2C593-F90C-4F83-9FFB-BC28D2332A37}" dt="2025-11-22T20:26:30.870" v="3962" actId="20577"/>
        <pc:sldMkLst>
          <pc:docMk/>
          <pc:sldMk cId="0" sldId="270"/>
        </pc:sldMkLst>
        <pc:spChg chg="mod">
          <ac:chgData name="Klas Fjärstedt" userId="c3960ee840912140" providerId="LiveId" clId="{6FC2C593-F90C-4F83-9FFB-BC28D2332A37}" dt="2025-11-22T06:53:39.096" v="9" actId="27636"/>
          <ac:spMkLst>
            <pc:docMk/>
            <pc:sldMk cId="0" sldId="270"/>
            <ac:spMk id="2" creationId="{00000000-0000-0000-0000-000000000000}"/>
          </ac:spMkLst>
        </pc:spChg>
        <pc:spChg chg="mod">
          <ac:chgData name="Klas Fjärstedt" userId="c3960ee840912140" providerId="LiveId" clId="{6FC2C593-F90C-4F83-9FFB-BC28D2332A37}" dt="2025-11-22T20:26:30.870" v="3962" actId="20577"/>
          <ac:spMkLst>
            <pc:docMk/>
            <pc:sldMk cId="0" sldId="270"/>
            <ac:spMk id="3" creationId="{00000000-0000-0000-0000-000000000000}"/>
          </ac:spMkLst>
        </pc:spChg>
        <pc:spChg chg="add mod">
          <ac:chgData name="Klas Fjärstedt" userId="c3960ee840912140" providerId="LiveId" clId="{6FC2C593-F90C-4F83-9FFB-BC28D2332A37}" dt="2025-11-22T10:49:08.643" v="3653" actId="1076"/>
          <ac:spMkLst>
            <pc:docMk/>
            <pc:sldMk cId="0" sldId="270"/>
            <ac:spMk id="4" creationId="{A1B4D378-0AB8-3CA3-661C-D03A788F6CEE}"/>
          </ac:spMkLst>
        </pc:spChg>
      </pc:sldChg>
      <pc:sldChg chg="addSp delSp modSp new mod modShow modNotesTx">
        <pc:chgData name="Klas Fjärstedt" userId="c3960ee840912140" providerId="LiveId" clId="{6FC2C593-F90C-4F83-9FFB-BC28D2332A37}" dt="2025-11-22T09:44:58.955" v="2133" actId="12"/>
        <pc:sldMkLst>
          <pc:docMk/>
          <pc:sldMk cId="3897049423" sldId="271"/>
        </pc:sldMkLst>
        <pc:spChg chg="mod">
          <ac:chgData name="Klas Fjärstedt" userId="c3960ee840912140" providerId="LiveId" clId="{6FC2C593-F90C-4F83-9FFB-BC28D2332A37}" dt="2025-11-22T07:30:33.132" v="1938" actId="20577"/>
          <ac:spMkLst>
            <pc:docMk/>
            <pc:sldMk cId="3897049423" sldId="271"/>
            <ac:spMk id="2" creationId="{72885F55-0BFA-29F0-383D-AD2E0EF11B35}"/>
          </ac:spMkLst>
        </pc:spChg>
        <pc:spChg chg="mod">
          <ac:chgData name="Klas Fjärstedt" userId="c3960ee840912140" providerId="LiveId" clId="{6FC2C593-F90C-4F83-9FFB-BC28D2332A37}" dt="2025-11-22T09:29:06.927" v="2010" actId="14100"/>
          <ac:spMkLst>
            <pc:docMk/>
            <pc:sldMk cId="3897049423" sldId="271"/>
            <ac:spMk id="3" creationId="{9884E1A6-C348-BAD6-A858-62082C2D4A5D}"/>
          </ac:spMkLst>
        </pc:spChg>
        <pc:spChg chg="add del mod">
          <ac:chgData name="Klas Fjärstedt" userId="c3960ee840912140" providerId="LiveId" clId="{6FC2C593-F90C-4F83-9FFB-BC28D2332A37}" dt="2025-11-22T09:28:57.994" v="2008" actId="478"/>
          <ac:spMkLst>
            <pc:docMk/>
            <pc:sldMk cId="3897049423" sldId="271"/>
            <ac:spMk id="6" creationId="{5B059BB4-7877-A546-7FC8-68C743F4A33B}"/>
          </ac:spMkLst>
        </pc:spChg>
        <pc:picChg chg="add del mod">
          <ac:chgData name="Klas Fjärstedt" userId="c3960ee840912140" providerId="LiveId" clId="{6FC2C593-F90C-4F83-9FFB-BC28D2332A37}" dt="2025-11-22T09:28:56.944" v="2007" actId="478"/>
          <ac:picMkLst>
            <pc:docMk/>
            <pc:sldMk cId="3897049423" sldId="271"/>
            <ac:picMk id="5" creationId="{AFC4D83D-6740-96B3-36C9-46FDA773ED05}"/>
          </ac:picMkLst>
        </pc:picChg>
      </pc:sldChg>
      <pc:sldChg chg="modSp add del mod">
        <pc:chgData name="Klas Fjärstedt" userId="c3960ee840912140" providerId="LiveId" clId="{6FC2C593-F90C-4F83-9FFB-BC28D2332A37}" dt="2025-11-22T07:25:52.801" v="1260" actId="47"/>
        <pc:sldMkLst>
          <pc:docMk/>
          <pc:sldMk cId="438699314" sldId="272"/>
        </pc:sldMkLst>
        <pc:spChg chg="mod">
          <ac:chgData name="Klas Fjärstedt" userId="c3960ee840912140" providerId="LiveId" clId="{6FC2C593-F90C-4F83-9FFB-BC28D2332A37}" dt="2025-11-22T06:54:47.953" v="37" actId="27636"/>
          <ac:spMkLst>
            <pc:docMk/>
            <pc:sldMk cId="438699314" sldId="272"/>
            <ac:spMk id="2" creationId="{E87A3FE3-25A4-12FB-97E1-255586D2B556}"/>
          </ac:spMkLst>
        </pc:spChg>
      </pc:sldChg>
      <pc:sldChg chg="addSp delSp modSp add mod addAnim delAnim modAnim">
        <pc:chgData name="Klas Fjärstedt" userId="c3960ee840912140" providerId="LiveId" clId="{6FC2C593-F90C-4F83-9FFB-BC28D2332A37}" dt="2025-11-22T10:30:03.729" v="2534" actId="207"/>
        <pc:sldMkLst>
          <pc:docMk/>
          <pc:sldMk cId="3196551543" sldId="273"/>
        </pc:sldMkLst>
        <pc:spChg chg="mod">
          <ac:chgData name="Klas Fjärstedt" userId="c3960ee840912140" providerId="LiveId" clId="{6FC2C593-F90C-4F83-9FFB-BC28D2332A37}" dt="2025-11-22T10:30:03.729" v="2534" actId="207"/>
          <ac:spMkLst>
            <pc:docMk/>
            <pc:sldMk cId="3196551543" sldId="273"/>
            <ac:spMk id="2" creationId="{1888F200-F350-A8EA-2F7B-6B627B90FF06}"/>
          </ac:spMkLst>
        </pc:spChg>
        <pc:spChg chg="mod">
          <ac:chgData name="Klas Fjärstedt" userId="c3960ee840912140" providerId="LiveId" clId="{6FC2C593-F90C-4F83-9FFB-BC28D2332A37}" dt="2025-11-22T07:36:24.877" v="1966"/>
          <ac:spMkLst>
            <pc:docMk/>
            <pc:sldMk cId="3196551543" sldId="273"/>
            <ac:spMk id="3" creationId="{F6601704-F0D3-CC36-0472-BB580FAB3015}"/>
          </ac:spMkLst>
        </pc:spChg>
        <pc:spChg chg="add del">
          <ac:chgData name="Klas Fjärstedt" userId="c3960ee840912140" providerId="LiveId" clId="{6FC2C593-F90C-4F83-9FFB-BC28D2332A37}" dt="2025-11-22T07:35:58.724" v="1957" actId="22"/>
          <ac:spMkLst>
            <pc:docMk/>
            <pc:sldMk cId="3196551543" sldId="273"/>
            <ac:spMk id="5" creationId="{C8D705AE-22BC-9989-F65C-F0DF942CB3F2}"/>
          </ac:spMkLst>
        </pc:spChg>
        <pc:spChg chg="add del mod">
          <ac:chgData name="Klas Fjärstedt" userId="c3960ee840912140" providerId="LiveId" clId="{6FC2C593-F90C-4F83-9FFB-BC28D2332A37}" dt="2025-11-22T07:36:22.537" v="1963" actId="478"/>
          <ac:spMkLst>
            <pc:docMk/>
            <pc:sldMk cId="3196551543" sldId="273"/>
            <ac:spMk id="7" creationId="{D44D5B6D-24EC-B776-0446-F099C8392285}"/>
          </ac:spMkLst>
        </pc:spChg>
      </pc:sldChg>
      <pc:sldChg chg="modSp add mod modAnim modShow">
        <pc:chgData name="Klas Fjärstedt" userId="c3960ee840912140" providerId="LiveId" clId="{6FC2C593-F90C-4F83-9FFB-BC28D2332A37}" dt="2025-11-22T07:38:44.154" v="2002" actId="113"/>
        <pc:sldMkLst>
          <pc:docMk/>
          <pc:sldMk cId="696850226" sldId="274"/>
        </pc:sldMkLst>
        <pc:spChg chg="mod">
          <ac:chgData name="Klas Fjärstedt" userId="c3960ee840912140" providerId="LiveId" clId="{6FC2C593-F90C-4F83-9FFB-BC28D2332A37}" dt="2025-11-22T06:55:43.459" v="52" actId="27636"/>
          <ac:spMkLst>
            <pc:docMk/>
            <pc:sldMk cId="696850226" sldId="274"/>
            <ac:spMk id="2" creationId="{A372F7A7-92D6-4405-0AA3-497881B7FE80}"/>
          </ac:spMkLst>
        </pc:spChg>
        <pc:spChg chg="mod">
          <ac:chgData name="Klas Fjärstedt" userId="c3960ee840912140" providerId="LiveId" clId="{6FC2C593-F90C-4F83-9FFB-BC28D2332A37}" dt="2025-11-22T07:38:44.154" v="2002" actId="113"/>
          <ac:spMkLst>
            <pc:docMk/>
            <pc:sldMk cId="696850226" sldId="274"/>
            <ac:spMk id="5" creationId="{48F89A2B-6F7B-BB1C-9597-329D5954CA60}"/>
          </ac:spMkLst>
        </pc:spChg>
      </pc:sldChg>
      <pc:sldChg chg="addSp delSp modSp add mod">
        <pc:chgData name="Klas Fjärstedt" userId="c3960ee840912140" providerId="LiveId" clId="{6FC2C593-F90C-4F83-9FFB-BC28D2332A37}" dt="2025-11-22T09:37:23.682" v="2061" actId="207"/>
        <pc:sldMkLst>
          <pc:docMk/>
          <pc:sldMk cId="887319122" sldId="275"/>
        </pc:sldMkLst>
        <pc:spChg chg="mod">
          <ac:chgData name="Klas Fjärstedt" userId="c3960ee840912140" providerId="LiveId" clId="{6FC2C593-F90C-4F83-9FFB-BC28D2332A37}" dt="2025-11-22T09:37:23.682" v="2061" actId="207"/>
          <ac:spMkLst>
            <pc:docMk/>
            <pc:sldMk cId="887319122" sldId="275"/>
            <ac:spMk id="2" creationId="{0AFB01FD-811F-4A2A-98D5-44F855BF17FB}"/>
          </ac:spMkLst>
        </pc:spChg>
        <pc:spChg chg="mod">
          <ac:chgData name="Klas Fjärstedt" userId="c3960ee840912140" providerId="LiveId" clId="{6FC2C593-F90C-4F83-9FFB-BC28D2332A37}" dt="2025-11-22T07:00:39.902" v="174" actId="115"/>
          <ac:spMkLst>
            <pc:docMk/>
            <pc:sldMk cId="887319122" sldId="275"/>
            <ac:spMk id="3" creationId="{CC2DDC20-5200-61ED-9998-5705DE9C9ED4}"/>
          </ac:spMkLst>
        </pc:spChg>
        <pc:picChg chg="add del mod">
          <ac:chgData name="Klas Fjärstedt" userId="c3960ee840912140" providerId="LiveId" clId="{6FC2C593-F90C-4F83-9FFB-BC28D2332A37}" dt="2025-11-22T06:59:37.754" v="145" actId="478"/>
          <ac:picMkLst>
            <pc:docMk/>
            <pc:sldMk cId="887319122" sldId="275"/>
            <ac:picMk id="5" creationId="{8CFEBC3D-3A43-647E-D3E7-48CFE404B8AF}"/>
          </ac:picMkLst>
        </pc:picChg>
      </pc:sldChg>
      <pc:sldChg chg="modSp add mod">
        <pc:chgData name="Klas Fjärstedt" userId="c3960ee840912140" providerId="LiveId" clId="{6FC2C593-F90C-4F83-9FFB-BC28D2332A37}" dt="2025-11-22T09:37:26.937" v="2062" actId="207"/>
        <pc:sldMkLst>
          <pc:docMk/>
          <pc:sldMk cId="4230782937" sldId="276"/>
        </pc:sldMkLst>
        <pc:spChg chg="mod">
          <ac:chgData name="Klas Fjärstedt" userId="c3960ee840912140" providerId="LiveId" clId="{6FC2C593-F90C-4F83-9FFB-BC28D2332A37}" dt="2025-11-22T09:37:26.937" v="2062" actId="207"/>
          <ac:spMkLst>
            <pc:docMk/>
            <pc:sldMk cId="4230782937" sldId="276"/>
            <ac:spMk id="2" creationId="{A6DA8B53-F887-A613-72DD-37F946508179}"/>
          </ac:spMkLst>
        </pc:spChg>
        <pc:spChg chg="mod">
          <ac:chgData name="Klas Fjärstedt" userId="c3960ee840912140" providerId="LiveId" clId="{6FC2C593-F90C-4F83-9FFB-BC28D2332A37}" dt="2025-11-22T07:00:42.836" v="175" actId="115"/>
          <ac:spMkLst>
            <pc:docMk/>
            <pc:sldMk cId="4230782937" sldId="276"/>
            <ac:spMk id="3" creationId="{F6503836-19A7-C20B-A6BC-740F0EB61730}"/>
          </ac:spMkLst>
        </pc:spChg>
      </pc:sldChg>
      <pc:sldChg chg="modSp add mod">
        <pc:chgData name="Klas Fjärstedt" userId="c3960ee840912140" providerId="LiveId" clId="{6FC2C593-F90C-4F83-9FFB-BC28D2332A37}" dt="2025-11-22T09:37:29.800" v="2063" actId="207"/>
        <pc:sldMkLst>
          <pc:docMk/>
          <pc:sldMk cId="3765320856" sldId="277"/>
        </pc:sldMkLst>
        <pc:spChg chg="mod">
          <ac:chgData name="Klas Fjärstedt" userId="c3960ee840912140" providerId="LiveId" clId="{6FC2C593-F90C-4F83-9FFB-BC28D2332A37}" dt="2025-11-22T09:37:29.800" v="2063" actId="207"/>
          <ac:spMkLst>
            <pc:docMk/>
            <pc:sldMk cId="3765320856" sldId="277"/>
            <ac:spMk id="2" creationId="{64E78D9B-F129-E804-C5C1-0B5CBFDECC13}"/>
          </ac:spMkLst>
        </pc:spChg>
        <pc:spChg chg="mod">
          <ac:chgData name="Klas Fjärstedt" userId="c3960ee840912140" providerId="LiveId" clId="{6FC2C593-F90C-4F83-9FFB-BC28D2332A37}" dt="2025-11-22T07:00:57.924" v="182" actId="113"/>
          <ac:spMkLst>
            <pc:docMk/>
            <pc:sldMk cId="3765320856" sldId="277"/>
            <ac:spMk id="3" creationId="{698EA9C2-FC00-F522-ADEA-837A89EE066B}"/>
          </ac:spMkLst>
        </pc:spChg>
      </pc:sldChg>
      <pc:sldChg chg="addSp modSp add mod modNotesTx">
        <pc:chgData name="Klas Fjärstedt" userId="c3960ee840912140" providerId="LiveId" clId="{6FC2C593-F90C-4F83-9FFB-BC28D2332A37}" dt="2025-11-22T10:40:03.002" v="3532" actId="207"/>
        <pc:sldMkLst>
          <pc:docMk/>
          <pc:sldMk cId="0" sldId="278"/>
        </pc:sldMkLst>
        <pc:spChg chg="mod">
          <ac:chgData name="Klas Fjärstedt" userId="c3960ee840912140" providerId="LiveId" clId="{6FC2C593-F90C-4F83-9FFB-BC28D2332A37}" dt="2025-11-22T07:01:11.788" v="184" actId="27636"/>
          <ac:spMkLst>
            <pc:docMk/>
            <pc:sldMk cId="0" sldId="278"/>
            <ac:spMk id="2" creationId="{00000000-0000-0000-0000-000000000000}"/>
          </ac:spMkLst>
        </pc:spChg>
        <pc:spChg chg="mod">
          <ac:chgData name="Klas Fjärstedt" userId="c3960ee840912140" providerId="LiveId" clId="{6FC2C593-F90C-4F83-9FFB-BC28D2332A37}" dt="2025-11-22T07:15:05.029" v="549" actId="115"/>
          <ac:spMkLst>
            <pc:docMk/>
            <pc:sldMk cId="0" sldId="278"/>
            <ac:spMk id="3" creationId="{00000000-0000-0000-0000-000000000000}"/>
          </ac:spMkLst>
        </pc:spChg>
        <pc:spChg chg="add mod">
          <ac:chgData name="Klas Fjärstedt" userId="c3960ee840912140" providerId="LiveId" clId="{6FC2C593-F90C-4F83-9FFB-BC28D2332A37}" dt="2025-11-22T10:40:03.002" v="3532" actId="207"/>
          <ac:spMkLst>
            <pc:docMk/>
            <pc:sldMk cId="0" sldId="278"/>
            <ac:spMk id="4" creationId="{AF3DABF1-EA63-2302-D9CD-2C465159CB1F}"/>
          </ac:spMkLst>
        </pc:spChg>
        <pc:spChg chg="add mod">
          <ac:chgData name="Klas Fjärstedt" userId="c3960ee840912140" providerId="LiveId" clId="{6FC2C593-F90C-4F83-9FFB-BC28D2332A37}" dt="2025-11-22T10:40:03.002" v="3532" actId="207"/>
          <ac:spMkLst>
            <pc:docMk/>
            <pc:sldMk cId="0" sldId="278"/>
            <ac:spMk id="5" creationId="{5B97A5D3-760A-1ED7-C316-73C5F9B378D8}"/>
          </ac:spMkLst>
        </pc:spChg>
        <pc:spChg chg="add mod">
          <ac:chgData name="Klas Fjärstedt" userId="c3960ee840912140" providerId="LiveId" clId="{6FC2C593-F90C-4F83-9FFB-BC28D2332A37}" dt="2025-11-22T10:40:03.002" v="3532" actId="207"/>
          <ac:spMkLst>
            <pc:docMk/>
            <pc:sldMk cId="0" sldId="278"/>
            <ac:spMk id="6" creationId="{CD4077B2-46B4-3B9C-70E5-EA72E4CCD554}"/>
          </ac:spMkLst>
        </pc:spChg>
        <pc:spChg chg="add mod">
          <ac:chgData name="Klas Fjärstedt" userId="c3960ee840912140" providerId="LiveId" clId="{6FC2C593-F90C-4F83-9FFB-BC28D2332A37}" dt="2025-11-22T10:40:03.002" v="3532" actId="207"/>
          <ac:spMkLst>
            <pc:docMk/>
            <pc:sldMk cId="0" sldId="278"/>
            <ac:spMk id="7" creationId="{2839F69E-CB1E-8BF7-25CE-FADAEA420808}"/>
          </ac:spMkLst>
        </pc:spChg>
        <pc:spChg chg="add mod">
          <ac:chgData name="Klas Fjärstedt" userId="c3960ee840912140" providerId="LiveId" clId="{6FC2C593-F90C-4F83-9FFB-BC28D2332A37}" dt="2025-11-22T10:40:03.002" v="3532" actId="207"/>
          <ac:spMkLst>
            <pc:docMk/>
            <pc:sldMk cId="0" sldId="278"/>
            <ac:spMk id="8" creationId="{92831F6D-21DD-66AF-41F6-E42AC9C0B31F}"/>
          </ac:spMkLst>
        </pc:spChg>
      </pc:sldChg>
      <pc:sldChg chg="modSp add del mod">
        <pc:chgData name="Klas Fjärstedt" userId="c3960ee840912140" providerId="LiveId" clId="{6FC2C593-F90C-4F83-9FFB-BC28D2332A37}" dt="2025-11-22T07:13:44.614" v="482" actId="47"/>
        <pc:sldMkLst>
          <pc:docMk/>
          <pc:sldMk cId="0" sldId="279"/>
        </pc:sldMkLst>
        <pc:spChg chg="mod">
          <ac:chgData name="Klas Fjärstedt" userId="c3960ee840912140" providerId="LiveId" clId="{6FC2C593-F90C-4F83-9FFB-BC28D2332A37}" dt="2025-11-22T07:01:15.842" v="186" actId="27636"/>
          <ac:spMkLst>
            <pc:docMk/>
            <pc:sldMk cId="0" sldId="279"/>
            <ac:spMk id="2" creationId="{00000000-0000-0000-0000-000000000000}"/>
          </ac:spMkLst>
        </pc:spChg>
      </pc:sldChg>
      <pc:sldChg chg="modSp add del mod">
        <pc:chgData name="Klas Fjärstedt" userId="c3960ee840912140" providerId="LiveId" clId="{6FC2C593-F90C-4F83-9FFB-BC28D2332A37}" dt="2025-11-22T07:13:46.680" v="483" actId="47"/>
        <pc:sldMkLst>
          <pc:docMk/>
          <pc:sldMk cId="0" sldId="280"/>
        </pc:sldMkLst>
        <pc:spChg chg="mod">
          <ac:chgData name="Klas Fjärstedt" userId="c3960ee840912140" providerId="LiveId" clId="{6FC2C593-F90C-4F83-9FFB-BC28D2332A37}" dt="2025-11-22T07:01:18.168" v="188" actId="27636"/>
          <ac:spMkLst>
            <pc:docMk/>
            <pc:sldMk cId="0" sldId="280"/>
            <ac:spMk id="2" creationId="{00000000-0000-0000-0000-000000000000}"/>
          </ac:spMkLst>
        </pc:spChg>
        <pc:spChg chg="mod">
          <ac:chgData name="Klas Fjärstedt" userId="c3960ee840912140" providerId="LiveId" clId="{6FC2C593-F90C-4F83-9FFB-BC28D2332A37}" dt="2025-11-22T07:01:18.170" v="189" actId="27636"/>
          <ac:spMkLst>
            <pc:docMk/>
            <pc:sldMk cId="0" sldId="280"/>
            <ac:spMk id="3" creationId="{00000000-0000-0000-0000-000000000000}"/>
          </ac:spMkLst>
        </pc:spChg>
      </pc:sldChg>
      <pc:sldChg chg="addSp delSp modSp new mod addAnim delAnim modAnim modNotes modNotesTx">
        <pc:chgData name="Klas Fjärstedt" userId="c3960ee840912140" providerId="LiveId" clId="{6FC2C593-F90C-4F83-9FFB-BC28D2332A37}" dt="2025-11-22T07:25:44.770" v="1259" actId="20577"/>
        <pc:sldMkLst>
          <pc:docMk/>
          <pc:sldMk cId="2629575582" sldId="281"/>
        </pc:sldMkLst>
        <pc:spChg chg="mod">
          <ac:chgData name="Klas Fjärstedt" userId="c3960ee840912140" providerId="LiveId" clId="{6FC2C593-F90C-4F83-9FFB-BC28D2332A37}" dt="2025-11-22T07:11:15.512" v="355" actId="20577"/>
          <ac:spMkLst>
            <pc:docMk/>
            <pc:sldMk cId="2629575582" sldId="281"/>
            <ac:spMk id="2" creationId="{D1029981-3618-9E44-4561-1ECA584FF156}"/>
          </ac:spMkLst>
        </pc:spChg>
        <pc:spChg chg="mod">
          <ac:chgData name="Klas Fjärstedt" userId="c3960ee840912140" providerId="LiveId" clId="{6FC2C593-F90C-4F83-9FFB-BC28D2332A37}" dt="2025-11-22T07:25:44.770" v="1259" actId="20577"/>
          <ac:spMkLst>
            <pc:docMk/>
            <pc:sldMk cId="2629575582" sldId="281"/>
            <ac:spMk id="3" creationId="{BF0BA2D4-989D-3DA3-D0C2-212B1E2F9D99}"/>
          </ac:spMkLst>
        </pc:spChg>
        <pc:picChg chg="add del mod">
          <ac:chgData name="Klas Fjärstedt" userId="c3960ee840912140" providerId="LiveId" clId="{6FC2C593-F90C-4F83-9FFB-BC28D2332A37}" dt="2025-11-22T07:06:11.303" v="277" actId="478"/>
          <ac:picMkLst>
            <pc:docMk/>
            <pc:sldMk cId="2629575582" sldId="281"/>
            <ac:picMk id="5" creationId="{EFC527AA-355A-A30D-E1F1-B3E7F32F103C}"/>
          </ac:picMkLst>
        </pc:picChg>
      </pc:sldChg>
      <pc:sldChg chg="addSp delSp modSp add mod">
        <pc:chgData name="Klas Fjärstedt" userId="c3960ee840912140" providerId="LiveId" clId="{6FC2C593-F90C-4F83-9FFB-BC28D2332A37}" dt="2025-11-22T10:40:33.944" v="3537" actId="478"/>
        <pc:sldMkLst>
          <pc:docMk/>
          <pc:sldMk cId="2017948239" sldId="282"/>
        </pc:sldMkLst>
        <pc:spChg chg="mod">
          <ac:chgData name="Klas Fjärstedt" userId="c3960ee840912140" providerId="LiveId" clId="{6FC2C593-F90C-4F83-9FFB-BC28D2332A37}" dt="2025-11-22T07:13:35.082" v="470" actId="20577"/>
          <ac:spMkLst>
            <pc:docMk/>
            <pc:sldMk cId="2017948239" sldId="282"/>
            <ac:spMk id="2" creationId="{5E466EFA-7A20-1C8A-5715-0F57404C8FD5}"/>
          </ac:spMkLst>
        </pc:spChg>
        <pc:spChg chg="mod">
          <ac:chgData name="Klas Fjärstedt" userId="c3960ee840912140" providerId="LiveId" clId="{6FC2C593-F90C-4F83-9FFB-BC28D2332A37}" dt="2025-11-22T07:15:09.412" v="550" actId="115"/>
          <ac:spMkLst>
            <pc:docMk/>
            <pc:sldMk cId="2017948239" sldId="282"/>
            <ac:spMk id="3" creationId="{2E9242BB-205C-EA42-BE0C-FB6D4753847B}"/>
          </ac:spMkLst>
        </pc:spChg>
        <pc:spChg chg="mod">
          <ac:chgData name="Klas Fjärstedt" userId="c3960ee840912140" providerId="LiveId" clId="{6FC2C593-F90C-4F83-9FFB-BC28D2332A37}" dt="2025-11-22T10:40:30.639" v="3536" actId="207"/>
          <ac:spMkLst>
            <pc:docMk/>
            <pc:sldMk cId="2017948239" sldId="282"/>
            <ac:spMk id="4" creationId="{04D60271-2A70-C333-29FD-509C91CFFA34}"/>
          </ac:spMkLst>
        </pc:spChg>
        <pc:spChg chg="mod">
          <ac:chgData name="Klas Fjärstedt" userId="c3960ee840912140" providerId="LiveId" clId="{6FC2C593-F90C-4F83-9FFB-BC28D2332A37}" dt="2025-11-22T10:40:30.639" v="3536" actId="207"/>
          <ac:spMkLst>
            <pc:docMk/>
            <pc:sldMk cId="2017948239" sldId="282"/>
            <ac:spMk id="5" creationId="{83D96DFD-F5B1-2BFA-7A1D-953148F712EF}"/>
          </ac:spMkLst>
        </pc:spChg>
        <pc:spChg chg="mod">
          <ac:chgData name="Klas Fjärstedt" userId="c3960ee840912140" providerId="LiveId" clId="{6FC2C593-F90C-4F83-9FFB-BC28D2332A37}" dt="2025-11-22T10:40:30.639" v="3536" actId="207"/>
          <ac:spMkLst>
            <pc:docMk/>
            <pc:sldMk cId="2017948239" sldId="282"/>
            <ac:spMk id="6" creationId="{31535094-2B4F-2CC7-0032-F6423CF4EA7F}"/>
          </ac:spMkLst>
        </pc:spChg>
        <pc:spChg chg="mod">
          <ac:chgData name="Klas Fjärstedt" userId="c3960ee840912140" providerId="LiveId" clId="{6FC2C593-F90C-4F83-9FFB-BC28D2332A37}" dt="2025-11-22T10:40:30.639" v="3536" actId="207"/>
          <ac:spMkLst>
            <pc:docMk/>
            <pc:sldMk cId="2017948239" sldId="282"/>
            <ac:spMk id="7" creationId="{B13DF57A-054A-E408-52F2-B91FD26CFAA0}"/>
          </ac:spMkLst>
        </pc:spChg>
        <pc:spChg chg="mod">
          <ac:chgData name="Klas Fjärstedt" userId="c3960ee840912140" providerId="LiveId" clId="{6FC2C593-F90C-4F83-9FFB-BC28D2332A37}" dt="2025-11-22T10:40:30.639" v="3536" actId="207"/>
          <ac:spMkLst>
            <pc:docMk/>
            <pc:sldMk cId="2017948239" sldId="282"/>
            <ac:spMk id="8" creationId="{C21002E2-B299-6D49-C438-73F1BCA5742B}"/>
          </ac:spMkLst>
        </pc:spChg>
        <pc:picChg chg="add del mod">
          <ac:chgData name="Klas Fjärstedt" userId="c3960ee840912140" providerId="LiveId" clId="{6FC2C593-F90C-4F83-9FFB-BC28D2332A37}" dt="2025-11-22T10:40:33.944" v="3537" actId="478"/>
          <ac:picMkLst>
            <pc:docMk/>
            <pc:sldMk cId="2017948239" sldId="282"/>
            <ac:picMk id="9" creationId="{425F46C1-DE58-D1E8-467C-CAA1588803E7}"/>
          </ac:picMkLst>
        </pc:picChg>
      </pc:sldChg>
      <pc:sldChg chg="modSp add mod">
        <pc:chgData name="Klas Fjärstedt" userId="c3960ee840912140" providerId="LiveId" clId="{6FC2C593-F90C-4F83-9FFB-BC28D2332A37}" dt="2025-11-22T10:39:31.994" v="3530" actId="207"/>
        <pc:sldMkLst>
          <pc:docMk/>
          <pc:sldMk cId="1245285808" sldId="283"/>
        </pc:sldMkLst>
        <pc:spChg chg="mod">
          <ac:chgData name="Klas Fjärstedt" userId="c3960ee840912140" providerId="LiveId" clId="{6FC2C593-F90C-4F83-9FFB-BC28D2332A37}" dt="2025-11-22T07:13:39.281" v="481" actId="20577"/>
          <ac:spMkLst>
            <pc:docMk/>
            <pc:sldMk cId="1245285808" sldId="283"/>
            <ac:spMk id="2" creationId="{31B58407-CA1B-6BB7-D89E-233208E64F68}"/>
          </ac:spMkLst>
        </pc:spChg>
        <pc:spChg chg="mod">
          <ac:chgData name="Klas Fjärstedt" userId="c3960ee840912140" providerId="LiveId" clId="{6FC2C593-F90C-4F83-9FFB-BC28D2332A37}" dt="2025-11-22T07:15:12.445" v="551" actId="115"/>
          <ac:spMkLst>
            <pc:docMk/>
            <pc:sldMk cId="1245285808" sldId="283"/>
            <ac:spMk id="3" creationId="{ED368B6C-BD30-7FFF-5A89-35FCF04846AD}"/>
          </ac:spMkLst>
        </pc:spChg>
        <pc:spChg chg="mod">
          <ac:chgData name="Klas Fjärstedt" userId="c3960ee840912140" providerId="LiveId" clId="{6FC2C593-F90C-4F83-9FFB-BC28D2332A37}" dt="2025-11-22T10:39:31.994" v="3530" actId="207"/>
          <ac:spMkLst>
            <pc:docMk/>
            <pc:sldMk cId="1245285808" sldId="283"/>
            <ac:spMk id="4" creationId="{AE488DD1-F0B2-477C-8EEE-10E04264257C}"/>
          </ac:spMkLst>
        </pc:spChg>
        <pc:spChg chg="mod">
          <ac:chgData name="Klas Fjärstedt" userId="c3960ee840912140" providerId="LiveId" clId="{6FC2C593-F90C-4F83-9FFB-BC28D2332A37}" dt="2025-11-22T10:39:31.994" v="3530" actId="207"/>
          <ac:spMkLst>
            <pc:docMk/>
            <pc:sldMk cId="1245285808" sldId="283"/>
            <ac:spMk id="5" creationId="{81BB8255-DAAC-04C9-AEB0-B54E7A371610}"/>
          </ac:spMkLst>
        </pc:spChg>
        <pc:spChg chg="mod">
          <ac:chgData name="Klas Fjärstedt" userId="c3960ee840912140" providerId="LiveId" clId="{6FC2C593-F90C-4F83-9FFB-BC28D2332A37}" dt="2025-11-22T10:39:31.994" v="3530" actId="207"/>
          <ac:spMkLst>
            <pc:docMk/>
            <pc:sldMk cId="1245285808" sldId="283"/>
            <ac:spMk id="6" creationId="{CA046FAF-B41D-A612-4FAE-41E33FBFA8B6}"/>
          </ac:spMkLst>
        </pc:spChg>
        <pc:spChg chg="mod">
          <ac:chgData name="Klas Fjärstedt" userId="c3960ee840912140" providerId="LiveId" clId="{6FC2C593-F90C-4F83-9FFB-BC28D2332A37}" dt="2025-11-22T10:39:31.994" v="3530" actId="207"/>
          <ac:spMkLst>
            <pc:docMk/>
            <pc:sldMk cId="1245285808" sldId="283"/>
            <ac:spMk id="7" creationId="{93F325BF-8D2A-A655-60CA-0D2581894915}"/>
          </ac:spMkLst>
        </pc:spChg>
        <pc:spChg chg="mod">
          <ac:chgData name="Klas Fjärstedt" userId="c3960ee840912140" providerId="LiveId" clId="{6FC2C593-F90C-4F83-9FFB-BC28D2332A37}" dt="2025-11-22T10:39:31.994" v="3530" actId="207"/>
          <ac:spMkLst>
            <pc:docMk/>
            <pc:sldMk cId="1245285808" sldId="283"/>
            <ac:spMk id="8" creationId="{11D98B92-A8D2-232F-1F4D-D182B24DA808}"/>
          </ac:spMkLst>
        </pc:spChg>
      </pc:sldChg>
      <pc:sldChg chg="addSp delSp modSp new mod modNotesTx">
        <pc:chgData name="Klas Fjärstedt" userId="c3960ee840912140" providerId="LiveId" clId="{6FC2C593-F90C-4F83-9FFB-BC28D2332A37}" dt="2025-11-22T10:41:58.706" v="3554" actId="478"/>
        <pc:sldMkLst>
          <pc:docMk/>
          <pc:sldMk cId="3128977838" sldId="284"/>
        </pc:sldMkLst>
        <pc:spChg chg="mod">
          <ac:chgData name="Klas Fjärstedt" userId="c3960ee840912140" providerId="LiveId" clId="{6FC2C593-F90C-4F83-9FFB-BC28D2332A37}" dt="2025-11-22T07:37:41.992" v="1994" actId="20577"/>
          <ac:spMkLst>
            <pc:docMk/>
            <pc:sldMk cId="3128977838" sldId="284"/>
            <ac:spMk id="2" creationId="{8C9EBFA6-4180-228F-0EC1-704521694EB0}"/>
          </ac:spMkLst>
        </pc:spChg>
        <pc:spChg chg="del">
          <ac:chgData name="Klas Fjärstedt" userId="c3960ee840912140" providerId="LiveId" clId="{6FC2C593-F90C-4F83-9FFB-BC28D2332A37}" dt="2025-11-22T07:15:29.292" v="566" actId="478"/>
          <ac:spMkLst>
            <pc:docMk/>
            <pc:sldMk cId="3128977838" sldId="284"/>
            <ac:spMk id="3" creationId="{51F50D10-6DB7-627D-297F-98FA2A53E645}"/>
          </ac:spMkLst>
        </pc:spChg>
        <pc:spChg chg="add mod">
          <ac:chgData name="Klas Fjärstedt" userId="c3960ee840912140" providerId="LiveId" clId="{6FC2C593-F90C-4F83-9FFB-BC28D2332A37}" dt="2025-11-22T10:41:11.349" v="3545" actId="207"/>
          <ac:spMkLst>
            <pc:docMk/>
            <pc:sldMk cId="3128977838" sldId="284"/>
            <ac:spMk id="3" creationId="{E2226B0F-FE73-322A-9A84-D8EF40ED7BD2}"/>
          </ac:spMkLst>
        </pc:spChg>
        <pc:spChg chg="add mod">
          <ac:chgData name="Klas Fjärstedt" userId="c3960ee840912140" providerId="LiveId" clId="{6FC2C593-F90C-4F83-9FFB-BC28D2332A37}" dt="2025-11-22T10:41:04.013" v="3544" actId="207"/>
          <ac:spMkLst>
            <pc:docMk/>
            <pc:sldMk cId="3128977838" sldId="284"/>
            <ac:spMk id="4" creationId="{8ECE26A7-01B2-9BF0-946F-A459138A0746}"/>
          </ac:spMkLst>
        </pc:spChg>
        <pc:spChg chg="add mod">
          <ac:chgData name="Klas Fjärstedt" userId="c3960ee840912140" providerId="LiveId" clId="{6FC2C593-F90C-4F83-9FFB-BC28D2332A37}" dt="2025-11-22T10:41:15.904" v="3546" actId="207"/>
          <ac:spMkLst>
            <pc:docMk/>
            <pc:sldMk cId="3128977838" sldId="284"/>
            <ac:spMk id="5" creationId="{EB92874D-02FF-6539-AC77-AFAEE190EDC9}"/>
          </ac:spMkLst>
        </pc:spChg>
        <pc:spChg chg="add mod">
          <ac:chgData name="Klas Fjärstedt" userId="c3960ee840912140" providerId="LiveId" clId="{6FC2C593-F90C-4F83-9FFB-BC28D2332A37}" dt="2025-11-22T10:41:39.883" v="3549" actId="207"/>
          <ac:spMkLst>
            <pc:docMk/>
            <pc:sldMk cId="3128977838" sldId="284"/>
            <ac:spMk id="6" creationId="{E03467DA-500C-7877-295C-5D20279EE1CF}"/>
          </ac:spMkLst>
        </pc:spChg>
        <pc:spChg chg="add mod">
          <ac:chgData name="Klas Fjärstedt" userId="c3960ee840912140" providerId="LiveId" clId="{6FC2C593-F90C-4F83-9FFB-BC28D2332A37}" dt="2025-11-22T10:41:11.349" v="3545" actId="207"/>
          <ac:spMkLst>
            <pc:docMk/>
            <pc:sldMk cId="3128977838" sldId="284"/>
            <ac:spMk id="7" creationId="{E164D53B-55E3-20AC-777A-A3DD6EECAA9D}"/>
          </ac:spMkLst>
        </pc:spChg>
        <pc:spChg chg="add mod">
          <ac:chgData name="Klas Fjärstedt" userId="c3960ee840912140" providerId="LiveId" clId="{6FC2C593-F90C-4F83-9FFB-BC28D2332A37}" dt="2025-11-22T10:41:11.349" v="3545" actId="207"/>
          <ac:spMkLst>
            <pc:docMk/>
            <pc:sldMk cId="3128977838" sldId="284"/>
            <ac:spMk id="8" creationId="{AD1C6F06-E72C-75A5-18F2-AEA92EA750BF}"/>
          </ac:spMkLst>
        </pc:spChg>
        <pc:spChg chg="add mod">
          <ac:chgData name="Klas Fjärstedt" userId="c3960ee840912140" providerId="LiveId" clId="{6FC2C593-F90C-4F83-9FFB-BC28D2332A37}" dt="2025-11-22T10:41:11.349" v="3545" actId="207"/>
          <ac:spMkLst>
            <pc:docMk/>
            <pc:sldMk cId="3128977838" sldId="284"/>
            <ac:spMk id="9" creationId="{BBB73C64-5165-A194-1ADB-129E74AAAB09}"/>
          </ac:spMkLst>
        </pc:spChg>
        <pc:spChg chg="add mod">
          <ac:chgData name="Klas Fjärstedt" userId="c3960ee840912140" providerId="LiveId" clId="{6FC2C593-F90C-4F83-9FFB-BC28D2332A37}" dt="2025-11-22T10:41:54.490" v="3551" actId="207"/>
          <ac:spMkLst>
            <pc:docMk/>
            <pc:sldMk cId="3128977838" sldId="284"/>
            <ac:spMk id="10" creationId="{4375A611-47DF-2A36-053C-2281FA6FDE94}"/>
          </ac:spMkLst>
        </pc:spChg>
        <pc:spChg chg="add mod">
          <ac:chgData name="Klas Fjärstedt" userId="c3960ee840912140" providerId="LiveId" clId="{6FC2C593-F90C-4F83-9FFB-BC28D2332A37}" dt="2025-11-22T10:41:54.490" v="3551" actId="207"/>
          <ac:spMkLst>
            <pc:docMk/>
            <pc:sldMk cId="3128977838" sldId="284"/>
            <ac:spMk id="11" creationId="{3D7CBDF8-7A0F-039E-0980-60B79321AE83}"/>
          </ac:spMkLst>
        </pc:spChg>
        <pc:spChg chg="add mod">
          <ac:chgData name="Klas Fjärstedt" userId="c3960ee840912140" providerId="LiveId" clId="{6FC2C593-F90C-4F83-9FFB-BC28D2332A37}" dt="2025-11-22T10:41:22.306" v="3547" actId="207"/>
          <ac:spMkLst>
            <pc:docMk/>
            <pc:sldMk cId="3128977838" sldId="284"/>
            <ac:spMk id="12" creationId="{FD39DC84-43F5-9604-2A86-DF63881E2B12}"/>
          </ac:spMkLst>
        </pc:spChg>
        <pc:spChg chg="add mod">
          <ac:chgData name="Klas Fjärstedt" userId="c3960ee840912140" providerId="LiveId" clId="{6FC2C593-F90C-4F83-9FFB-BC28D2332A37}" dt="2025-11-22T10:41:22.306" v="3547" actId="207"/>
          <ac:spMkLst>
            <pc:docMk/>
            <pc:sldMk cId="3128977838" sldId="284"/>
            <ac:spMk id="13" creationId="{5CF36418-3325-E34E-4C81-612DDC58383F}"/>
          </ac:spMkLst>
        </pc:spChg>
        <pc:spChg chg="add mod">
          <ac:chgData name="Klas Fjärstedt" userId="c3960ee840912140" providerId="LiveId" clId="{6FC2C593-F90C-4F83-9FFB-BC28D2332A37}" dt="2025-11-22T10:41:48.015" v="3550" actId="207"/>
          <ac:spMkLst>
            <pc:docMk/>
            <pc:sldMk cId="3128977838" sldId="284"/>
            <ac:spMk id="14" creationId="{25C4300D-F2BB-AF30-9E49-A1F125C281C2}"/>
          </ac:spMkLst>
        </pc:spChg>
        <pc:spChg chg="add mod">
          <ac:chgData name="Klas Fjärstedt" userId="c3960ee840912140" providerId="LiveId" clId="{6FC2C593-F90C-4F83-9FFB-BC28D2332A37}" dt="2025-11-22T10:41:22.306" v="3547" actId="207"/>
          <ac:spMkLst>
            <pc:docMk/>
            <pc:sldMk cId="3128977838" sldId="284"/>
            <ac:spMk id="15" creationId="{607E69E3-9478-EC07-902D-630B07D4A07B}"/>
          </ac:spMkLst>
        </pc:spChg>
        <pc:spChg chg="add mod">
          <ac:chgData name="Klas Fjärstedt" userId="c3960ee840912140" providerId="LiveId" clId="{6FC2C593-F90C-4F83-9FFB-BC28D2332A37}" dt="2025-11-22T10:41:22.306" v="3547" actId="207"/>
          <ac:spMkLst>
            <pc:docMk/>
            <pc:sldMk cId="3128977838" sldId="284"/>
            <ac:spMk id="16" creationId="{28506700-5950-62B4-1AB8-128617DAF1AD}"/>
          </ac:spMkLst>
        </pc:spChg>
        <pc:spChg chg="add mod">
          <ac:chgData name="Klas Fjärstedt" userId="c3960ee840912140" providerId="LiveId" clId="{6FC2C593-F90C-4F83-9FFB-BC28D2332A37}" dt="2025-11-22T10:41:22.306" v="3547" actId="207"/>
          <ac:spMkLst>
            <pc:docMk/>
            <pc:sldMk cId="3128977838" sldId="284"/>
            <ac:spMk id="17" creationId="{333CFC1E-8DAC-10F3-CC70-43A4097AC7E3}"/>
          </ac:spMkLst>
        </pc:spChg>
        <pc:spChg chg="add mod">
          <ac:chgData name="Klas Fjärstedt" userId="c3960ee840912140" providerId="LiveId" clId="{6FC2C593-F90C-4F83-9FFB-BC28D2332A37}" dt="2025-11-22T10:41:33.705" v="3548" actId="207"/>
          <ac:spMkLst>
            <pc:docMk/>
            <pc:sldMk cId="3128977838" sldId="284"/>
            <ac:spMk id="18" creationId="{40125872-87C7-A5C5-65F4-6149BCAAA7CA}"/>
          </ac:spMkLst>
        </pc:spChg>
        <pc:spChg chg="add mod">
          <ac:chgData name="Klas Fjärstedt" userId="c3960ee840912140" providerId="LiveId" clId="{6FC2C593-F90C-4F83-9FFB-BC28D2332A37}" dt="2025-11-22T10:41:33.705" v="3548" actId="207"/>
          <ac:spMkLst>
            <pc:docMk/>
            <pc:sldMk cId="3128977838" sldId="284"/>
            <ac:spMk id="19" creationId="{95EDFF1C-E46A-6464-3BE6-440CF144470B}"/>
          </ac:spMkLst>
        </pc:spChg>
        <pc:spChg chg="add mod">
          <ac:chgData name="Klas Fjärstedt" userId="c3960ee840912140" providerId="LiveId" clId="{6FC2C593-F90C-4F83-9FFB-BC28D2332A37}" dt="2025-11-22T10:41:33.705" v="3548" actId="207"/>
          <ac:spMkLst>
            <pc:docMk/>
            <pc:sldMk cId="3128977838" sldId="284"/>
            <ac:spMk id="20" creationId="{8B338A1E-ADF1-C96F-9952-5A1C5CB6B3F2}"/>
          </ac:spMkLst>
        </pc:spChg>
        <pc:spChg chg="add mod">
          <ac:chgData name="Klas Fjärstedt" userId="c3960ee840912140" providerId="LiveId" clId="{6FC2C593-F90C-4F83-9FFB-BC28D2332A37}" dt="2025-11-22T10:41:33.705" v="3548" actId="207"/>
          <ac:spMkLst>
            <pc:docMk/>
            <pc:sldMk cId="3128977838" sldId="284"/>
            <ac:spMk id="21" creationId="{E5AB7B4E-F59A-B336-83A9-4050BF891929}"/>
          </ac:spMkLst>
        </pc:spChg>
        <pc:spChg chg="add mod">
          <ac:chgData name="Klas Fjärstedt" userId="c3960ee840912140" providerId="LiveId" clId="{6FC2C593-F90C-4F83-9FFB-BC28D2332A37}" dt="2025-11-22T10:41:33.705" v="3548" actId="207"/>
          <ac:spMkLst>
            <pc:docMk/>
            <pc:sldMk cId="3128977838" sldId="284"/>
            <ac:spMk id="22" creationId="{F24A9B37-8FDA-E2F5-A35F-31FEAF272423}"/>
          </ac:spMkLst>
        </pc:spChg>
        <pc:spChg chg="add mod">
          <ac:chgData name="Klas Fjärstedt" userId="c3960ee840912140" providerId="LiveId" clId="{6FC2C593-F90C-4F83-9FFB-BC28D2332A37}" dt="2025-11-22T10:41:33.705" v="3548" actId="207"/>
          <ac:spMkLst>
            <pc:docMk/>
            <pc:sldMk cId="3128977838" sldId="284"/>
            <ac:spMk id="23" creationId="{8F5DFA79-0CE9-DACC-AFC9-72C67565FF0E}"/>
          </ac:spMkLst>
        </pc:spChg>
        <pc:spChg chg="add del mod">
          <ac:chgData name="Klas Fjärstedt" userId="c3960ee840912140" providerId="LiveId" clId="{6FC2C593-F90C-4F83-9FFB-BC28D2332A37}" dt="2025-11-22T10:41:58.254" v="3553" actId="478"/>
          <ac:spMkLst>
            <pc:docMk/>
            <pc:sldMk cId="3128977838" sldId="284"/>
            <ac:spMk id="24" creationId="{23A1C9B1-344E-EC01-B454-BB091EC4C46E}"/>
          </ac:spMkLst>
        </pc:spChg>
        <pc:spChg chg="add del mod">
          <ac:chgData name="Klas Fjärstedt" userId="c3960ee840912140" providerId="LiveId" clId="{6FC2C593-F90C-4F83-9FFB-BC28D2332A37}" dt="2025-11-22T10:41:58.706" v="3554" actId="478"/>
          <ac:spMkLst>
            <pc:docMk/>
            <pc:sldMk cId="3128977838" sldId="284"/>
            <ac:spMk id="25" creationId="{B0650F66-A4B2-4C01-E724-AF16F8883FBB}"/>
          </ac:spMkLst>
        </pc:spChg>
        <pc:spChg chg="add del mod">
          <ac:chgData name="Klas Fjärstedt" userId="c3960ee840912140" providerId="LiveId" clId="{6FC2C593-F90C-4F83-9FFB-BC28D2332A37}" dt="2025-11-22T10:41:57.615" v="3552" actId="478"/>
          <ac:spMkLst>
            <pc:docMk/>
            <pc:sldMk cId="3128977838" sldId="284"/>
            <ac:spMk id="26" creationId="{7903A138-A230-43F1-DE48-6EBC32C9CC0D}"/>
          </ac:spMkLst>
        </pc:spChg>
      </pc:sldChg>
      <pc:sldChg chg="modSp add mod ord modNotesTx">
        <pc:chgData name="Klas Fjärstedt" userId="c3960ee840912140" providerId="LiveId" clId="{6FC2C593-F90C-4F83-9FFB-BC28D2332A37}" dt="2025-11-22T10:24:17.981" v="2423"/>
        <pc:sldMkLst>
          <pc:docMk/>
          <pc:sldMk cId="1626307191" sldId="285"/>
        </pc:sldMkLst>
        <pc:spChg chg="mod">
          <ac:chgData name="Klas Fjärstedt" userId="c3960ee840912140" providerId="LiveId" clId="{6FC2C593-F90C-4F83-9FFB-BC28D2332A37}" dt="2025-11-22T10:20:16.288" v="2226" actId="404"/>
          <ac:spMkLst>
            <pc:docMk/>
            <pc:sldMk cId="1626307191" sldId="285"/>
            <ac:spMk id="61" creationId="{A837E7A0-E475-0213-2A06-533943F33811}"/>
          </ac:spMkLst>
        </pc:spChg>
        <pc:spChg chg="mod">
          <ac:chgData name="Klas Fjärstedt" userId="c3960ee840912140" providerId="LiveId" clId="{6FC2C593-F90C-4F83-9FFB-BC28D2332A37}" dt="2025-11-22T10:23:08.098" v="2417" actId="404"/>
          <ac:spMkLst>
            <pc:docMk/>
            <pc:sldMk cId="1626307191" sldId="285"/>
            <ac:spMk id="62" creationId="{833C27F8-545A-B8A2-EE1A-CCBD18F74FE6}"/>
          </ac:spMkLst>
        </pc:spChg>
      </pc:sldChg>
      <pc:sldChg chg="modSp new mod ord modShow modNotes">
        <pc:chgData name="Klas Fjärstedt" userId="c3960ee840912140" providerId="LiveId" clId="{6FC2C593-F90C-4F83-9FFB-BC28D2332A37}" dt="2025-11-22T10:52:33.144" v="3802" actId="15"/>
        <pc:sldMkLst>
          <pc:docMk/>
          <pc:sldMk cId="2140366204" sldId="286"/>
        </pc:sldMkLst>
        <pc:spChg chg="mod">
          <ac:chgData name="Klas Fjärstedt" userId="c3960ee840912140" providerId="LiveId" clId="{6FC2C593-F90C-4F83-9FFB-BC28D2332A37}" dt="2025-11-22T07:33:47.358" v="1942" actId="27636"/>
          <ac:spMkLst>
            <pc:docMk/>
            <pc:sldMk cId="2140366204" sldId="286"/>
            <ac:spMk id="2" creationId="{483A9CD9-7D70-1F55-F9BA-57DF33FC5537}"/>
          </ac:spMkLst>
        </pc:spChg>
        <pc:spChg chg="mod">
          <ac:chgData name="Klas Fjärstedt" userId="c3960ee840912140" providerId="LiveId" clId="{6FC2C593-F90C-4F83-9FFB-BC28D2332A37}" dt="2025-11-22T10:52:33.144" v="3802" actId="15"/>
          <ac:spMkLst>
            <pc:docMk/>
            <pc:sldMk cId="2140366204" sldId="286"/>
            <ac:spMk id="3" creationId="{3831D581-9FEA-4EFF-CEA1-EDC5157FD78F}"/>
          </ac:spMkLst>
        </pc:spChg>
      </pc:sldChg>
      <pc:sldChg chg="add ord modNotesTx">
        <pc:chgData name="Klas Fjärstedt" userId="c3960ee840912140" providerId="LiveId" clId="{6FC2C593-F90C-4F83-9FFB-BC28D2332A37}" dt="2025-11-22T09:44:52.297" v="2132" actId="12"/>
        <pc:sldMkLst>
          <pc:docMk/>
          <pc:sldMk cId="3639942193" sldId="287"/>
        </pc:sldMkLst>
      </pc:sldChg>
      <pc:sldChg chg="delSp modSp add mod ord modShow">
        <pc:chgData name="Klas Fjärstedt" userId="c3960ee840912140" providerId="LiveId" clId="{6FC2C593-F90C-4F83-9FFB-BC28D2332A37}" dt="2025-11-22T10:35:01.488" v="3169" actId="729"/>
        <pc:sldMkLst>
          <pc:docMk/>
          <pc:sldMk cId="3302991720" sldId="288"/>
        </pc:sldMkLst>
        <pc:spChg chg="mod">
          <ac:chgData name="Klas Fjärstedt" userId="c3960ee840912140" providerId="LiveId" clId="{6FC2C593-F90C-4F83-9FFB-BC28D2332A37}" dt="2025-11-22T09:30:42.043" v="2042" actId="207"/>
          <ac:spMkLst>
            <pc:docMk/>
            <pc:sldMk cId="3302991720" sldId="288"/>
            <ac:spMk id="2" creationId="{A5BBE493-7F72-247D-659F-5CDA1648A2AC}"/>
          </ac:spMkLst>
        </pc:spChg>
        <pc:spChg chg="del">
          <ac:chgData name="Klas Fjärstedt" userId="c3960ee840912140" providerId="LiveId" clId="{6FC2C593-F90C-4F83-9FFB-BC28D2332A37}" dt="2025-11-22T09:29:36" v="2012" actId="478"/>
          <ac:spMkLst>
            <pc:docMk/>
            <pc:sldMk cId="3302991720" sldId="288"/>
            <ac:spMk id="4" creationId="{C3B8B328-6751-5AD4-F5CB-047BAE74090C}"/>
          </ac:spMkLst>
        </pc:spChg>
        <pc:spChg chg="del">
          <ac:chgData name="Klas Fjärstedt" userId="c3960ee840912140" providerId="LiveId" clId="{6FC2C593-F90C-4F83-9FFB-BC28D2332A37}" dt="2025-11-22T09:29:36.857" v="2014" actId="478"/>
          <ac:spMkLst>
            <pc:docMk/>
            <pc:sldMk cId="3302991720" sldId="288"/>
            <ac:spMk id="5" creationId="{DEC579EF-C307-15A9-735A-23F025FB92F1}"/>
          </ac:spMkLst>
        </pc:spChg>
        <pc:spChg chg="del">
          <ac:chgData name="Klas Fjärstedt" userId="c3960ee840912140" providerId="LiveId" clId="{6FC2C593-F90C-4F83-9FFB-BC28D2332A37}" dt="2025-11-22T09:29:36.474" v="2013" actId="478"/>
          <ac:spMkLst>
            <pc:docMk/>
            <pc:sldMk cId="3302991720" sldId="288"/>
            <ac:spMk id="6" creationId="{58D5E815-12B0-9799-0DDA-E488A020E567}"/>
          </ac:spMkLst>
        </pc:spChg>
        <pc:spChg chg="del">
          <ac:chgData name="Klas Fjärstedt" userId="c3960ee840912140" providerId="LiveId" clId="{6FC2C593-F90C-4F83-9FFB-BC28D2332A37}" dt="2025-11-22T09:29:37.249" v="2015" actId="478"/>
          <ac:spMkLst>
            <pc:docMk/>
            <pc:sldMk cId="3302991720" sldId="288"/>
            <ac:spMk id="7" creationId="{C347F7B4-808F-31A3-AA51-8C0B6AE263A5}"/>
          </ac:spMkLst>
        </pc:spChg>
        <pc:spChg chg="del">
          <ac:chgData name="Klas Fjärstedt" userId="c3960ee840912140" providerId="LiveId" clId="{6FC2C593-F90C-4F83-9FFB-BC28D2332A37}" dt="2025-11-22T09:29:37.801" v="2016" actId="478"/>
          <ac:spMkLst>
            <pc:docMk/>
            <pc:sldMk cId="3302991720" sldId="288"/>
            <ac:spMk id="8" creationId="{74C58463-DB00-5DCE-E2E6-B7A097BBFAE0}"/>
          </ac:spMkLst>
        </pc:spChg>
      </pc:sldChg>
      <pc:sldChg chg="delSp modSp add mod ord modShow">
        <pc:chgData name="Klas Fjärstedt" userId="c3960ee840912140" providerId="LiveId" clId="{6FC2C593-F90C-4F83-9FFB-BC28D2332A37}" dt="2025-11-22T10:35:01.488" v="3169" actId="729"/>
        <pc:sldMkLst>
          <pc:docMk/>
          <pc:sldMk cId="1117164578" sldId="289"/>
        </pc:sldMkLst>
        <pc:spChg chg="mod">
          <ac:chgData name="Klas Fjärstedt" userId="c3960ee840912140" providerId="LiveId" clId="{6FC2C593-F90C-4F83-9FFB-BC28D2332A37}" dt="2025-11-22T09:30:45.561" v="2043" actId="207"/>
          <ac:spMkLst>
            <pc:docMk/>
            <pc:sldMk cId="1117164578" sldId="289"/>
            <ac:spMk id="2" creationId="{2546ADE4-8502-700C-0FB4-4BF139DFA587}"/>
          </ac:spMkLst>
        </pc:spChg>
        <pc:spChg chg="del">
          <ac:chgData name="Klas Fjärstedt" userId="c3960ee840912140" providerId="LiveId" clId="{6FC2C593-F90C-4F83-9FFB-BC28D2332A37}" dt="2025-11-22T09:29:44.001" v="2018" actId="478"/>
          <ac:spMkLst>
            <pc:docMk/>
            <pc:sldMk cId="1117164578" sldId="289"/>
            <ac:spMk id="4" creationId="{510F5AC7-A425-0058-B013-34C24D178BF0}"/>
          </ac:spMkLst>
        </pc:spChg>
        <pc:spChg chg="del">
          <ac:chgData name="Klas Fjärstedt" userId="c3960ee840912140" providerId="LiveId" clId="{6FC2C593-F90C-4F83-9FFB-BC28D2332A37}" dt="2025-11-22T09:29:44.973" v="2020" actId="478"/>
          <ac:spMkLst>
            <pc:docMk/>
            <pc:sldMk cId="1117164578" sldId="289"/>
            <ac:spMk id="5" creationId="{9D0B5F4C-757E-9B64-DDBF-64F3937BC7E9}"/>
          </ac:spMkLst>
        </pc:spChg>
        <pc:spChg chg="del">
          <ac:chgData name="Klas Fjärstedt" userId="c3960ee840912140" providerId="LiveId" clId="{6FC2C593-F90C-4F83-9FFB-BC28D2332A37}" dt="2025-11-22T09:29:44.521" v="2019" actId="478"/>
          <ac:spMkLst>
            <pc:docMk/>
            <pc:sldMk cId="1117164578" sldId="289"/>
            <ac:spMk id="6" creationId="{BFE48FCC-AAEC-25DB-BBC8-945F84266516}"/>
          </ac:spMkLst>
        </pc:spChg>
        <pc:spChg chg="del mod">
          <ac:chgData name="Klas Fjärstedt" userId="c3960ee840912140" providerId="LiveId" clId="{6FC2C593-F90C-4F83-9FFB-BC28D2332A37}" dt="2025-11-22T09:29:45.389" v="2022" actId="478"/>
          <ac:spMkLst>
            <pc:docMk/>
            <pc:sldMk cId="1117164578" sldId="289"/>
            <ac:spMk id="7" creationId="{0292FBE6-539A-C699-84C3-9CDA425751EC}"/>
          </ac:spMkLst>
        </pc:spChg>
        <pc:spChg chg="del">
          <ac:chgData name="Klas Fjärstedt" userId="c3960ee840912140" providerId="LiveId" clId="{6FC2C593-F90C-4F83-9FFB-BC28D2332A37}" dt="2025-11-22T09:29:46.216" v="2023" actId="478"/>
          <ac:spMkLst>
            <pc:docMk/>
            <pc:sldMk cId="1117164578" sldId="289"/>
            <ac:spMk id="8" creationId="{DE7222DE-0B7A-9812-BC7E-27B8BD9237F1}"/>
          </ac:spMkLst>
        </pc:spChg>
      </pc:sldChg>
      <pc:sldChg chg="delSp modSp add mod ord modShow">
        <pc:chgData name="Klas Fjärstedt" userId="c3960ee840912140" providerId="LiveId" clId="{6FC2C593-F90C-4F83-9FFB-BC28D2332A37}" dt="2025-11-22T10:35:01.488" v="3169" actId="729"/>
        <pc:sldMkLst>
          <pc:docMk/>
          <pc:sldMk cId="2296197047" sldId="290"/>
        </pc:sldMkLst>
        <pc:spChg chg="mod">
          <ac:chgData name="Klas Fjärstedt" userId="c3960ee840912140" providerId="LiveId" clId="{6FC2C593-F90C-4F83-9FFB-BC28D2332A37}" dt="2025-11-22T09:30:48.648" v="2044" actId="207"/>
          <ac:spMkLst>
            <pc:docMk/>
            <pc:sldMk cId="2296197047" sldId="290"/>
            <ac:spMk id="2" creationId="{AEE083B5-CAF8-AE70-1E6C-40CC6A47CF2B}"/>
          </ac:spMkLst>
        </pc:spChg>
        <pc:spChg chg="del">
          <ac:chgData name="Klas Fjärstedt" userId="c3960ee840912140" providerId="LiveId" clId="{6FC2C593-F90C-4F83-9FFB-BC28D2332A37}" dt="2025-11-22T09:29:51.744" v="2025" actId="478"/>
          <ac:spMkLst>
            <pc:docMk/>
            <pc:sldMk cId="2296197047" sldId="290"/>
            <ac:spMk id="4" creationId="{C6B9859D-6D6F-548E-4A52-692C0DD54925}"/>
          </ac:spMkLst>
        </pc:spChg>
        <pc:spChg chg="del">
          <ac:chgData name="Klas Fjärstedt" userId="c3960ee840912140" providerId="LiveId" clId="{6FC2C593-F90C-4F83-9FFB-BC28D2332A37}" dt="2025-11-22T09:29:52.631" v="2027" actId="478"/>
          <ac:spMkLst>
            <pc:docMk/>
            <pc:sldMk cId="2296197047" sldId="290"/>
            <ac:spMk id="5" creationId="{285DE880-78AD-092E-C62A-D0B983EF2A06}"/>
          </ac:spMkLst>
        </pc:spChg>
        <pc:spChg chg="del">
          <ac:chgData name="Klas Fjärstedt" userId="c3960ee840912140" providerId="LiveId" clId="{6FC2C593-F90C-4F83-9FFB-BC28D2332A37}" dt="2025-11-22T09:29:52.289" v="2026" actId="478"/>
          <ac:spMkLst>
            <pc:docMk/>
            <pc:sldMk cId="2296197047" sldId="290"/>
            <ac:spMk id="6" creationId="{B44E7343-6CFE-88C6-E78F-76C8FEFC834F}"/>
          </ac:spMkLst>
        </pc:spChg>
        <pc:spChg chg="del">
          <ac:chgData name="Klas Fjärstedt" userId="c3960ee840912140" providerId="LiveId" clId="{6FC2C593-F90C-4F83-9FFB-BC28D2332A37}" dt="2025-11-22T09:29:53.119" v="2028" actId="478"/>
          <ac:spMkLst>
            <pc:docMk/>
            <pc:sldMk cId="2296197047" sldId="290"/>
            <ac:spMk id="7" creationId="{2911EC8F-3BFD-95D5-9E35-BDB1C4B23C4B}"/>
          </ac:spMkLst>
        </pc:spChg>
        <pc:spChg chg="del">
          <ac:chgData name="Klas Fjärstedt" userId="c3960ee840912140" providerId="LiveId" clId="{6FC2C593-F90C-4F83-9FFB-BC28D2332A37}" dt="2025-11-22T09:29:53.942" v="2029" actId="478"/>
          <ac:spMkLst>
            <pc:docMk/>
            <pc:sldMk cId="2296197047" sldId="290"/>
            <ac:spMk id="8" creationId="{2A4BD7C7-52ED-517C-EFB8-C48932CEFFE1}"/>
          </ac:spMkLst>
        </pc:spChg>
      </pc:sldChg>
      <pc:sldChg chg="modSp add mod modShow">
        <pc:chgData name="Klas Fjärstedt" userId="c3960ee840912140" providerId="LiveId" clId="{6FC2C593-F90C-4F83-9FFB-BC28D2332A37}" dt="2025-11-22T10:35:01.488" v="3169" actId="729"/>
        <pc:sldMkLst>
          <pc:docMk/>
          <pc:sldMk cId="1198724816" sldId="291"/>
        </pc:sldMkLst>
        <pc:spChg chg="mod">
          <ac:chgData name="Klas Fjärstedt" userId="c3960ee840912140" providerId="LiveId" clId="{6FC2C593-F90C-4F83-9FFB-BC28D2332A37}" dt="2025-11-22T09:30:36.964" v="2041" actId="207"/>
          <ac:spMkLst>
            <pc:docMk/>
            <pc:sldMk cId="1198724816" sldId="291"/>
            <ac:spMk id="2" creationId="{4C24C812-C8E5-E48B-F0C2-882E71CEFC2E}"/>
          </ac:spMkLst>
        </pc:spChg>
        <pc:spChg chg="mod">
          <ac:chgData name="Klas Fjärstedt" userId="c3960ee840912140" providerId="LiveId" clId="{6FC2C593-F90C-4F83-9FFB-BC28D2332A37}" dt="2025-11-22T09:30:56.379" v="2052" actId="20577"/>
          <ac:spMkLst>
            <pc:docMk/>
            <pc:sldMk cId="1198724816" sldId="291"/>
            <ac:spMk id="3" creationId="{9A512618-DB46-1199-7F19-18FE359A4FA7}"/>
          </ac:spMkLst>
        </pc:spChg>
      </pc:sldChg>
      <pc:sldChg chg="modSp add mod modShow">
        <pc:chgData name="Klas Fjärstedt" userId="c3960ee840912140" providerId="LiveId" clId="{6FC2C593-F90C-4F83-9FFB-BC28D2332A37}" dt="2025-11-22T10:35:01.488" v="3169" actId="729"/>
        <pc:sldMkLst>
          <pc:docMk/>
          <pc:sldMk cId="3039618506" sldId="292"/>
        </pc:sldMkLst>
        <pc:spChg chg="mod">
          <ac:chgData name="Klas Fjärstedt" userId="c3960ee840912140" providerId="LiveId" clId="{6FC2C593-F90C-4F83-9FFB-BC28D2332A37}" dt="2025-11-22T09:31:48.906" v="2054" actId="207"/>
          <ac:spMkLst>
            <pc:docMk/>
            <pc:sldMk cId="3039618506" sldId="292"/>
            <ac:spMk id="2" creationId="{9B233085-BC6C-86D0-FFFF-DC8F79979C98}"/>
          </ac:spMkLst>
        </pc:spChg>
        <pc:spChg chg="mod">
          <ac:chgData name="Klas Fjärstedt" userId="c3960ee840912140" providerId="LiveId" clId="{6FC2C593-F90C-4F83-9FFB-BC28D2332A37}" dt="2025-11-22T09:32:05.897" v="2060" actId="313"/>
          <ac:spMkLst>
            <pc:docMk/>
            <pc:sldMk cId="3039618506" sldId="292"/>
            <ac:spMk id="5" creationId="{57F92B47-07BE-20C3-7E70-55CD62456BEF}"/>
          </ac:spMkLst>
        </pc:spChg>
      </pc:sldChg>
      <pc:sldChg chg="addSp modSp new mod modNotesTx">
        <pc:chgData name="Klas Fjärstedt" userId="c3960ee840912140" providerId="LiveId" clId="{6FC2C593-F90C-4F83-9FFB-BC28D2332A37}" dt="2025-11-22T10:23:40.819" v="2418" actId="12"/>
        <pc:sldMkLst>
          <pc:docMk/>
          <pc:sldMk cId="3506515185" sldId="293"/>
        </pc:sldMkLst>
        <pc:spChg chg="mod">
          <ac:chgData name="Klas Fjärstedt" userId="c3960ee840912140" providerId="LiveId" clId="{6FC2C593-F90C-4F83-9FFB-BC28D2332A37}" dt="2025-11-22T10:17:33.487" v="2154" actId="20577"/>
          <ac:spMkLst>
            <pc:docMk/>
            <pc:sldMk cId="3506515185" sldId="293"/>
            <ac:spMk id="2" creationId="{3533691A-0337-0BE2-686B-2ED3DEFDA94B}"/>
          </ac:spMkLst>
        </pc:spChg>
        <pc:spChg chg="mod">
          <ac:chgData name="Klas Fjärstedt" userId="c3960ee840912140" providerId="LiveId" clId="{6FC2C593-F90C-4F83-9FFB-BC28D2332A37}" dt="2025-11-22T10:17:59.640" v="2161" actId="20577"/>
          <ac:spMkLst>
            <pc:docMk/>
            <pc:sldMk cId="3506515185" sldId="293"/>
            <ac:spMk id="3" creationId="{6A22BA61-7CC0-2986-EB98-93D3829557FF}"/>
          </ac:spMkLst>
        </pc:spChg>
        <pc:spChg chg="add mod">
          <ac:chgData name="Klas Fjärstedt" userId="c3960ee840912140" providerId="LiveId" clId="{6FC2C593-F90C-4F83-9FFB-BC28D2332A37}" dt="2025-11-22T10:19:04.795" v="2171" actId="1076"/>
          <ac:spMkLst>
            <pc:docMk/>
            <pc:sldMk cId="3506515185" sldId="293"/>
            <ac:spMk id="4" creationId="{6F4BFE0A-4B98-B854-7BDE-26DF70B65486}"/>
          </ac:spMkLst>
        </pc:spChg>
      </pc:sldChg>
      <pc:sldChg chg="addSp modSp new mod modShow">
        <pc:chgData name="Klas Fjärstedt" userId="c3960ee840912140" providerId="LiveId" clId="{6FC2C593-F90C-4F83-9FFB-BC28D2332A37}" dt="2025-11-22T10:39:04.237" v="3528" actId="1076"/>
        <pc:sldMkLst>
          <pc:docMk/>
          <pc:sldMk cId="1703475363" sldId="294"/>
        </pc:sldMkLst>
        <pc:spChg chg="mod">
          <ac:chgData name="Klas Fjärstedt" userId="c3960ee840912140" providerId="LiveId" clId="{6FC2C593-F90C-4F83-9FFB-BC28D2332A37}" dt="2025-11-22T10:30:20.186" v="2536" actId="27636"/>
          <ac:spMkLst>
            <pc:docMk/>
            <pc:sldMk cId="1703475363" sldId="294"/>
            <ac:spMk id="2" creationId="{A732D3C9-E932-8C04-750C-3F1399746DE0}"/>
          </ac:spMkLst>
        </pc:spChg>
        <pc:spChg chg="mod">
          <ac:chgData name="Klas Fjärstedt" userId="c3960ee840912140" providerId="LiveId" clId="{6FC2C593-F90C-4F83-9FFB-BC28D2332A37}" dt="2025-11-22T10:38:49.022" v="3525" actId="113"/>
          <ac:spMkLst>
            <pc:docMk/>
            <pc:sldMk cId="1703475363" sldId="294"/>
            <ac:spMk id="3" creationId="{CCABF298-13FD-2BD6-ABCA-BC8D1CE6A165}"/>
          </ac:spMkLst>
        </pc:spChg>
        <pc:picChg chg="add mod">
          <ac:chgData name="Klas Fjärstedt" userId="c3960ee840912140" providerId="LiveId" clId="{6FC2C593-F90C-4F83-9FFB-BC28D2332A37}" dt="2025-11-22T10:39:04.237" v="3528" actId="1076"/>
          <ac:picMkLst>
            <pc:docMk/>
            <pc:sldMk cId="1703475363" sldId="294"/>
            <ac:picMk id="5" creationId="{DE4AB2F7-FF04-3685-AB13-EF6C498C8D67}"/>
          </ac:picMkLst>
        </pc:picChg>
      </pc:sldChg>
      <pc:sldChg chg="modSp add mod ord modAnim modShow">
        <pc:chgData name="Klas Fjärstedt" userId="c3960ee840912140" providerId="LiveId" clId="{6FC2C593-F90C-4F83-9FFB-BC28D2332A37}" dt="2025-11-22T10:42:57.731" v="3569" actId="20577"/>
        <pc:sldMkLst>
          <pc:docMk/>
          <pc:sldMk cId="3888436629" sldId="295"/>
        </pc:sldMkLst>
        <pc:spChg chg="mod">
          <ac:chgData name="Klas Fjärstedt" userId="c3960ee840912140" providerId="LiveId" clId="{6FC2C593-F90C-4F83-9FFB-BC28D2332A37}" dt="2025-11-22T10:33:56.961" v="2951" actId="207"/>
          <ac:spMkLst>
            <pc:docMk/>
            <pc:sldMk cId="3888436629" sldId="295"/>
            <ac:spMk id="2" creationId="{F40BF870-A865-FAC5-50BB-246767811F56}"/>
          </ac:spMkLst>
        </pc:spChg>
        <pc:spChg chg="mod">
          <ac:chgData name="Klas Fjärstedt" userId="c3960ee840912140" providerId="LiveId" clId="{6FC2C593-F90C-4F83-9FFB-BC28D2332A37}" dt="2025-11-22T10:42:57.731" v="3569" actId="20577"/>
          <ac:spMkLst>
            <pc:docMk/>
            <pc:sldMk cId="3888436629" sldId="295"/>
            <ac:spMk id="3" creationId="{AB28FC5A-31F9-801B-AC37-B0CB85B5AC91}"/>
          </ac:spMkLst>
        </pc:spChg>
      </pc:sldChg>
      <pc:sldChg chg="modSp new mod ord">
        <pc:chgData name="Klas Fjärstedt" userId="c3960ee840912140" providerId="LiveId" clId="{6FC2C593-F90C-4F83-9FFB-BC28D2332A37}" dt="2025-11-22T10:48:28.786" v="3649"/>
        <pc:sldMkLst>
          <pc:docMk/>
          <pc:sldMk cId="2990051501" sldId="296"/>
        </pc:sldMkLst>
        <pc:spChg chg="mod">
          <ac:chgData name="Klas Fjärstedt" userId="c3960ee840912140" providerId="LiveId" clId="{6FC2C593-F90C-4F83-9FFB-BC28D2332A37}" dt="2025-11-22T10:44:00.986" v="3573" actId="207"/>
          <ac:spMkLst>
            <pc:docMk/>
            <pc:sldMk cId="2990051501" sldId="296"/>
            <ac:spMk id="2" creationId="{9CD78E79-DE75-9E31-1FEE-314EA84B15AF}"/>
          </ac:spMkLst>
        </pc:spChg>
        <pc:spChg chg="mod">
          <ac:chgData name="Klas Fjärstedt" userId="c3960ee840912140" providerId="LiveId" clId="{6FC2C593-F90C-4F83-9FFB-BC28D2332A37}" dt="2025-11-22T10:44:55.752" v="3594" actId="20577"/>
          <ac:spMkLst>
            <pc:docMk/>
            <pc:sldMk cId="2990051501" sldId="296"/>
            <ac:spMk id="3" creationId="{845AE077-1589-2A73-4EFE-5846BBD6819B}"/>
          </ac:spMkLst>
        </pc:spChg>
      </pc:sldChg>
      <pc:sldChg chg="modSp add mod ord">
        <pc:chgData name="Klas Fjärstedt" userId="c3960ee840912140" providerId="LiveId" clId="{6FC2C593-F90C-4F83-9FFB-BC28D2332A37}" dt="2025-11-22T10:48:28.786" v="3649"/>
        <pc:sldMkLst>
          <pc:docMk/>
          <pc:sldMk cId="435497038" sldId="297"/>
        </pc:sldMkLst>
        <pc:spChg chg="mod">
          <ac:chgData name="Klas Fjärstedt" userId="c3960ee840912140" providerId="LiveId" clId="{6FC2C593-F90C-4F83-9FFB-BC28D2332A37}" dt="2025-11-22T10:45:22.554" v="3604" actId="20577"/>
          <ac:spMkLst>
            <pc:docMk/>
            <pc:sldMk cId="435497038" sldId="297"/>
            <ac:spMk id="3" creationId="{8C6482F5-25D1-C01A-2052-CC9F172E89A6}"/>
          </ac:spMkLst>
        </pc:spChg>
      </pc:sldChg>
      <pc:sldChg chg="modSp add mod ord">
        <pc:chgData name="Klas Fjärstedt" userId="c3960ee840912140" providerId="LiveId" clId="{6FC2C593-F90C-4F83-9FFB-BC28D2332A37}" dt="2025-11-22T11:10:40.466" v="3805"/>
        <pc:sldMkLst>
          <pc:docMk/>
          <pc:sldMk cId="3438357906" sldId="298"/>
        </pc:sldMkLst>
        <pc:spChg chg="mod">
          <ac:chgData name="Klas Fjärstedt" userId="c3960ee840912140" providerId="LiveId" clId="{6FC2C593-F90C-4F83-9FFB-BC28D2332A37}" dt="2025-11-22T10:45:47.273" v="3610" actId="27636"/>
          <ac:spMkLst>
            <pc:docMk/>
            <pc:sldMk cId="3438357906" sldId="298"/>
            <ac:spMk id="3" creationId="{68116D43-8BAF-4879-E778-D3802E6B3C02}"/>
          </ac:spMkLst>
        </pc:spChg>
      </pc:sldChg>
      <pc:sldChg chg="modSp add mod ord">
        <pc:chgData name="Klas Fjärstedt" userId="c3960ee840912140" providerId="LiveId" clId="{6FC2C593-F90C-4F83-9FFB-BC28D2332A37}" dt="2025-11-22T10:48:28.786" v="3649"/>
        <pc:sldMkLst>
          <pc:docMk/>
          <pc:sldMk cId="4245435235" sldId="299"/>
        </pc:sldMkLst>
        <pc:spChg chg="mod">
          <ac:chgData name="Klas Fjärstedt" userId="c3960ee840912140" providerId="LiveId" clId="{6FC2C593-F90C-4F83-9FFB-BC28D2332A37}" dt="2025-11-22T10:46:05.984" v="3617" actId="20577"/>
          <ac:spMkLst>
            <pc:docMk/>
            <pc:sldMk cId="4245435235" sldId="299"/>
            <ac:spMk id="3" creationId="{FFD88560-B078-1976-C684-3C4B89346595}"/>
          </ac:spMkLst>
        </pc:spChg>
      </pc:sldChg>
      <pc:sldChg chg="modSp add mod ord">
        <pc:chgData name="Klas Fjärstedt" userId="c3960ee840912140" providerId="LiveId" clId="{6FC2C593-F90C-4F83-9FFB-BC28D2332A37}" dt="2025-11-22T10:48:28.786" v="3649"/>
        <pc:sldMkLst>
          <pc:docMk/>
          <pc:sldMk cId="83611402" sldId="300"/>
        </pc:sldMkLst>
        <pc:spChg chg="mod">
          <ac:chgData name="Klas Fjärstedt" userId="c3960ee840912140" providerId="LiveId" clId="{6FC2C593-F90C-4F83-9FFB-BC28D2332A37}" dt="2025-11-22T10:48:02.441" v="3645" actId="27636"/>
          <ac:spMkLst>
            <pc:docMk/>
            <pc:sldMk cId="83611402" sldId="300"/>
            <ac:spMk id="3" creationId="{74635C76-E41C-5EE0-7D59-0D833B082F7D}"/>
          </ac:spMkLst>
        </pc:spChg>
      </pc:sldChg>
      <pc:sldChg chg="modSp add mod ord">
        <pc:chgData name="Klas Fjärstedt" userId="c3960ee840912140" providerId="LiveId" clId="{6FC2C593-F90C-4F83-9FFB-BC28D2332A37}" dt="2025-11-22T10:48:28.786" v="3649"/>
        <pc:sldMkLst>
          <pc:docMk/>
          <pc:sldMk cId="178114873" sldId="301"/>
        </pc:sldMkLst>
        <pc:spChg chg="mod">
          <ac:chgData name="Klas Fjärstedt" userId="c3960ee840912140" providerId="LiveId" clId="{6FC2C593-F90C-4F83-9FFB-BC28D2332A37}" dt="2025-11-22T10:47:58.174" v="3641" actId="403"/>
          <ac:spMkLst>
            <pc:docMk/>
            <pc:sldMk cId="178114873" sldId="301"/>
            <ac:spMk id="3" creationId="{A7C0D622-45FB-524B-FE9D-47C204422AEB}"/>
          </ac:spMkLst>
        </pc:spChg>
      </pc:sldChg>
      <pc:sldChg chg="add">
        <pc:chgData name="Klas Fjärstedt" userId="c3960ee840912140" providerId="LiveId" clId="{6FC2C593-F90C-4F83-9FFB-BC28D2332A37}" dt="2025-11-22T10:48:44.589" v="3650"/>
        <pc:sldMkLst>
          <pc:docMk/>
          <pc:sldMk cId="2307876841" sldId="302"/>
        </pc:sldMkLst>
      </pc:sldChg>
      <pc:sldChg chg="add">
        <pc:chgData name="Klas Fjärstedt" userId="c3960ee840912140" providerId="LiveId" clId="{6FC2C593-F90C-4F83-9FFB-BC28D2332A37}" dt="2025-11-22T10:48:45.872" v="3651"/>
        <pc:sldMkLst>
          <pc:docMk/>
          <pc:sldMk cId="1253281871" sldId="303"/>
        </pc:sldMkLst>
      </pc:sldChg>
      <pc:sldChg chg="addSp delSp modSp add mod">
        <pc:chgData name="Klas Fjärstedt" userId="c3960ee840912140" providerId="LiveId" clId="{6FC2C593-F90C-4F83-9FFB-BC28D2332A37}" dt="2025-11-22T10:52:05.063" v="3798" actId="1076"/>
        <pc:sldMkLst>
          <pc:docMk/>
          <pc:sldMk cId="1122991947" sldId="304"/>
        </pc:sldMkLst>
        <pc:spChg chg="mod">
          <ac:chgData name="Klas Fjärstedt" userId="c3960ee840912140" providerId="LiveId" clId="{6FC2C593-F90C-4F83-9FFB-BC28D2332A37}" dt="2025-11-22T10:52:01.519" v="3792" actId="14100"/>
          <ac:spMkLst>
            <pc:docMk/>
            <pc:sldMk cId="1122991947" sldId="304"/>
            <ac:spMk id="3" creationId="{236D4916-ED23-730F-E768-B970D6204CF2}"/>
          </ac:spMkLst>
        </pc:spChg>
        <pc:picChg chg="del">
          <ac:chgData name="Klas Fjärstedt" userId="c3960ee840912140" providerId="LiveId" clId="{6FC2C593-F90C-4F83-9FFB-BC28D2332A37}" dt="2025-11-22T10:50:58.524" v="3655" actId="478"/>
          <ac:picMkLst>
            <pc:docMk/>
            <pc:sldMk cId="1122991947" sldId="304"/>
            <ac:picMk id="5" creationId="{530AACFE-C056-FFC4-5D63-BD353FCDC44B}"/>
          </ac:picMkLst>
        </pc:picChg>
        <pc:picChg chg="add mod">
          <ac:chgData name="Klas Fjärstedt" userId="c3960ee840912140" providerId="LiveId" clId="{6FC2C593-F90C-4F83-9FFB-BC28D2332A37}" dt="2025-11-22T10:52:05.063" v="3798" actId="1076"/>
          <ac:picMkLst>
            <pc:docMk/>
            <pc:sldMk cId="1122991947" sldId="304"/>
            <ac:picMk id="6" creationId="{822F603E-2387-0602-D30C-3118DF84BE81}"/>
          </ac:picMkLst>
        </pc:picChg>
      </pc:sldChg>
      <pc:sldChg chg="modSp new mod ord modShow">
        <pc:chgData name="Klas Fjärstedt" userId="c3960ee840912140" providerId="LiveId" clId="{6FC2C593-F90C-4F83-9FFB-BC28D2332A37}" dt="2025-11-22T11:11:21.770" v="3865" actId="729"/>
        <pc:sldMkLst>
          <pc:docMk/>
          <pc:sldMk cId="838890183" sldId="305"/>
        </pc:sldMkLst>
        <pc:spChg chg="mod">
          <ac:chgData name="Klas Fjärstedt" userId="c3960ee840912140" providerId="LiveId" clId="{6FC2C593-F90C-4F83-9FFB-BC28D2332A37}" dt="2025-11-22T11:10:57.016" v="3810" actId="207"/>
          <ac:spMkLst>
            <pc:docMk/>
            <pc:sldMk cId="838890183" sldId="305"/>
            <ac:spMk id="2" creationId="{62E5ABD6-FA76-70CE-C0A2-357A3F169ED1}"/>
          </ac:spMkLst>
        </pc:spChg>
        <pc:spChg chg="mod">
          <ac:chgData name="Klas Fjärstedt" userId="c3960ee840912140" providerId="LiveId" clId="{6FC2C593-F90C-4F83-9FFB-BC28D2332A37}" dt="2025-11-22T11:11:16.832" v="3864" actId="20577"/>
          <ac:spMkLst>
            <pc:docMk/>
            <pc:sldMk cId="838890183" sldId="305"/>
            <ac:spMk id="3" creationId="{3C2678FD-A894-A67B-1D51-E1F60C061C3A}"/>
          </ac:spMkLst>
        </pc:spChg>
      </pc:sldChg>
      <pc:sldChg chg="addSp delSp modSp new mod ord modNotesTx">
        <pc:chgData name="Klas Fjärstedt" userId="c3960ee840912140" providerId="LiveId" clId="{6FC2C593-F90C-4F83-9FFB-BC28D2332A37}" dt="2025-11-22T20:25:59.412" v="3951" actId="20577"/>
        <pc:sldMkLst>
          <pc:docMk/>
          <pc:sldMk cId="2640713265" sldId="306"/>
        </pc:sldMkLst>
        <pc:spChg chg="del mod">
          <ac:chgData name="Klas Fjärstedt" userId="c3960ee840912140" providerId="LiveId" clId="{6FC2C593-F90C-4F83-9FFB-BC28D2332A37}" dt="2025-11-22T20:24:44.634" v="3909" actId="478"/>
          <ac:spMkLst>
            <pc:docMk/>
            <pc:sldMk cId="2640713265" sldId="306"/>
            <ac:spMk id="2" creationId="{80900D32-6B5B-A50E-E099-5B556173CF6F}"/>
          </ac:spMkLst>
        </pc:spChg>
        <pc:spChg chg="del">
          <ac:chgData name="Klas Fjärstedt" userId="c3960ee840912140" providerId="LiveId" clId="{6FC2C593-F90C-4F83-9FFB-BC28D2332A37}" dt="2025-11-22T20:24:43.029" v="3908" actId="478"/>
          <ac:spMkLst>
            <pc:docMk/>
            <pc:sldMk cId="2640713265" sldId="306"/>
            <ac:spMk id="3" creationId="{F1D1E564-C94A-2825-04D4-61B690802D8A}"/>
          </ac:spMkLst>
        </pc:spChg>
        <pc:picChg chg="add mod ord">
          <ac:chgData name="Klas Fjärstedt" userId="c3960ee840912140" providerId="LiveId" clId="{6FC2C593-F90C-4F83-9FFB-BC28D2332A37}" dt="2025-11-22T20:25:21.098" v="3920" actId="166"/>
          <ac:picMkLst>
            <pc:docMk/>
            <pc:sldMk cId="2640713265" sldId="306"/>
            <ac:picMk id="5" creationId="{EA4C177A-C0C8-4602-6CD3-4A1E3CC64895}"/>
          </ac:picMkLst>
        </pc:picChg>
        <pc:picChg chg="add mod">
          <ac:chgData name="Klas Fjärstedt" userId="c3960ee840912140" providerId="LiveId" clId="{6FC2C593-F90C-4F83-9FFB-BC28D2332A37}" dt="2025-11-22T20:25:18.052" v="3919" actId="1076"/>
          <ac:picMkLst>
            <pc:docMk/>
            <pc:sldMk cId="2640713265" sldId="306"/>
            <ac:picMk id="7" creationId="{27662529-B611-C44F-9940-BCD62F7CC526}"/>
          </ac:picMkLst>
        </pc:picChg>
        <pc:picChg chg="add mod">
          <ac:chgData name="Klas Fjärstedt" userId="c3960ee840912140" providerId="LiveId" clId="{6FC2C593-F90C-4F83-9FFB-BC28D2332A37}" dt="2025-11-22T20:24:55.656" v="3912" actId="14100"/>
          <ac:picMkLst>
            <pc:docMk/>
            <pc:sldMk cId="2640713265" sldId="306"/>
            <ac:picMk id="9" creationId="{D1B80045-35AC-215E-7BA5-C42B98C9D878}"/>
          </ac:picMkLst>
        </pc:picChg>
        <pc:picChg chg="add del mod">
          <ac:chgData name="Klas Fjärstedt" userId="c3960ee840912140" providerId="LiveId" clId="{6FC2C593-F90C-4F83-9FFB-BC28D2332A37}" dt="2025-11-22T20:24:10.573" v="3895" actId="478"/>
          <ac:picMkLst>
            <pc:docMk/>
            <pc:sldMk cId="2640713265" sldId="306"/>
            <ac:picMk id="11" creationId="{6DC90252-3861-F1CF-7F9C-584FD785FAF9}"/>
          </ac:picMkLst>
        </pc:picChg>
        <pc:picChg chg="add mod">
          <ac:chgData name="Klas Fjärstedt" userId="c3960ee840912140" providerId="LiveId" clId="{6FC2C593-F90C-4F83-9FFB-BC28D2332A37}" dt="2025-11-22T20:24:21.197" v="3900" actId="14100"/>
          <ac:picMkLst>
            <pc:docMk/>
            <pc:sldMk cId="2640713265" sldId="306"/>
            <ac:picMk id="13" creationId="{6034667B-6197-E1D6-6E35-1ADD7E9529DD}"/>
          </ac:picMkLst>
        </pc:picChg>
        <pc:picChg chg="add mod modCrop">
          <ac:chgData name="Klas Fjärstedt" userId="c3960ee840912140" providerId="LiveId" clId="{6FC2C593-F90C-4F83-9FFB-BC28D2332A37}" dt="2025-11-22T20:25:10.921" v="3918" actId="1076"/>
          <ac:picMkLst>
            <pc:docMk/>
            <pc:sldMk cId="2640713265" sldId="306"/>
            <ac:picMk id="15" creationId="{9AEA02D5-B279-3B3A-2002-F897763D0971}"/>
          </ac:picMkLst>
        </pc:picChg>
        <pc:picChg chg="add mod modCrop">
          <ac:chgData name="Klas Fjärstedt" userId="c3960ee840912140" providerId="LiveId" clId="{6FC2C593-F90C-4F83-9FFB-BC28D2332A37}" dt="2025-11-22T20:24:47.926" v="3910" actId="14100"/>
          <ac:picMkLst>
            <pc:docMk/>
            <pc:sldMk cId="2640713265" sldId="306"/>
            <ac:picMk id="17" creationId="{9E676449-112C-0A08-2583-B06D8596A82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Kom ihåg: värdegrundsarbete är ett ständigt pågående arbete. </a:t>
            </a: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158750" indent="0">
              <a:buNone/>
            </a:pPr>
            <a:r>
              <a:rPr lang="sv-SE" sz="1100" dirty="0">
                <a:latin typeface="Calibri"/>
                <a:ea typeface="Calibri"/>
                <a:cs typeface="Calibri"/>
                <a:sym typeface="Calibri"/>
              </a:rPr>
              <a:t>Pågående värdegrundsövning i Café Bollen. </a:t>
            </a:r>
            <a:endParaRPr lang="sv-SE" dirty="0"/>
          </a:p>
        </p:txBody>
      </p:sp>
    </p:spTree>
    <p:extLst>
      <p:ext uri="{BB962C8B-B14F-4D97-AF65-F5344CB8AC3E}">
        <p14:creationId xmlns:p14="http://schemas.microsoft.com/office/powerpoint/2010/main" val="2188556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sv-SE" dirty="0"/>
              <a:t>Instruktioner till övningsledaren. </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r>
              <a:rPr lang="sv-SE" dirty="0"/>
              <a:t>Syftet med övningen är att hjälpa spelarna att förstå vad våra värdeord </a:t>
            </a:r>
            <a:r>
              <a:rPr lang="sv-SE" i="1" dirty="0"/>
              <a:t>Utveckling, Glädje </a:t>
            </a:r>
            <a:r>
              <a:rPr lang="sv-SE" i="0" dirty="0"/>
              <a:t>och</a:t>
            </a:r>
            <a:r>
              <a:rPr lang="sv-SE" i="1" dirty="0"/>
              <a:t> Tillsammans</a:t>
            </a:r>
            <a:r>
              <a:rPr lang="sv-SE" dirty="0"/>
              <a:t> betyder i praktiken. Vi gör det genom att tillsammans översätta värdeorden till konkreta, synliga beteenden – alltså saker vi faktiskt </a:t>
            </a:r>
            <a:r>
              <a:rPr lang="sv-SE" i="1" dirty="0"/>
              <a:t>gör</a:t>
            </a:r>
            <a:r>
              <a:rPr lang="sv-SE" dirty="0"/>
              <a:t>. När vi enas om dessa beteenden blir värdeorden levande i vardagen och något vi kan använda på träningar, matcher och i laget varje dag.</a:t>
            </a:r>
          </a:p>
          <a:p>
            <a:pPr marL="0" lvl="0" indent="0" algn="l" rtl="0">
              <a:lnSpc>
                <a:spcPct val="100000"/>
              </a:lnSpc>
              <a:spcBef>
                <a:spcPts val="0"/>
              </a:spcBef>
              <a:spcAft>
                <a:spcPts val="0"/>
              </a:spcAft>
              <a:buSzPts val="1100"/>
              <a:buNone/>
            </a:pPr>
            <a:endParaRPr lang="sv-SE" dirty="0"/>
          </a:p>
          <a:p>
            <a:pPr marL="0" lvl="0" indent="0" algn="l" rtl="0">
              <a:lnSpc>
                <a:spcPct val="100000"/>
              </a:lnSpc>
              <a:spcBef>
                <a:spcPts val="0"/>
              </a:spcBef>
              <a:spcAft>
                <a:spcPts val="0"/>
              </a:spcAft>
              <a:buSzPts val="1100"/>
              <a:buNone/>
            </a:pPr>
            <a:endParaRPr lang="sv-S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sv-SE" dirty="0"/>
              <a:t>Kom ihåg: värdegrundsarbete är ett ständigt pågående arbete. </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a:extLst>
            <a:ext uri="{FF2B5EF4-FFF2-40B4-BE49-F238E27FC236}">
              <a16:creationId xmlns:a16="http://schemas.microsoft.com/office/drawing/2014/main" id="{832D3D2F-0EA0-19D7-994A-C7D73F058344}"/>
            </a:ext>
          </a:extLst>
        </p:cNvPr>
        <p:cNvGrpSpPr/>
        <p:nvPr/>
      </p:nvGrpSpPr>
      <p:grpSpPr>
        <a:xfrm>
          <a:off x="0" y="0"/>
          <a:ext cx="0" cy="0"/>
          <a:chOff x="0" y="0"/>
          <a:chExt cx="0" cy="0"/>
        </a:xfrm>
      </p:grpSpPr>
      <p:sp>
        <p:nvSpPr>
          <p:cNvPr id="58" name="Google Shape;58;p2:notes">
            <a:extLst>
              <a:ext uri="{FF2B5EF4-FFF2-40B4-BE49-F238E27FC236}">
                <a16:creationId xmlns:a16="http://schemas.microsoft.com/office/drawing/2014/main" id="{DB822697-B258-5D8D-EA43-B7E2003B570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 name="Google Shape;59;p2:notes">
            <a:extLst>
              <a:ext uri="{FF2B5EF4-FFF2-40B4-BE49-F238E27FC236}">
                <a16:creationId xmlns:a16="http://schemas.microsoft.com/office/drawing/2014/main" id="{A731F5C8-D580-48E5-3BD0-CF5644E69C0A}"/>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sv-SE" dirty="0"/>
              <a:t>Instruktioner till övningsledaren. </a:t>
            </a:r>
          </a:p>
          <a:p>
            <a:pPr marL="0" lvl="0" indent="0" algn="l" rtl="0">
              <a:lnSpc>
                <a:spcPct val="100000"/>
              </a:lnSpc>
              <a:spcBef>
                <a:spcPts val="0"/>
              </a:spcBef>
              <a:spcAft>
                <a:spcPts val="0"/>
              </a:spcAft>
              <a:buSzPts val="1100"/>
              <a:buNone/>
            </a:pPr>
            <a:endParaRPr lang="sv-SE"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sv-SE" dirty="0"/>
              <a:t>Kom ihåg: värdegrundsarbete är ett ständigt pågående arbete. </a:t>
            </a:r>
          </a:p>
          <a:p>
            <a:pPr marL="0" lvl="0" indent="0" algn="l" rtl="0">
              <a:lnSpc>
                <a:spcPct val="100000"/>
              </a:lnSpc>
              <a:spcBef>
                <a:spcPts val="0"/>
              </a:spcBef>
              <a:spcAft>
                <a:spcPts val="0"/>
              </a:spcAft>
              <a:buSzPts val="1100"/>
              <a:buNone/>
            </a:pPr>
            <a:endParaRPr dirty="0"/>
          </a:p>
        </p:txBody>
      </p:sp>
    </p:spTree>
    <p:extLst>
      <p:ext uri="{BB962C8B-B14F-4D97-AF65-F5344CB8AC3E}">
        <p14:creationId xmlns:p14="http://schemas.microsoft.com/office/powerpoint/2010/main" val="27465651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sv-SE" dirty="0"/>
              <a:t>Kom ihåg: värdegrundsarbete är ett ständigt pågående arbete. </a:t>
            </a:r>
          </a:p>
          <a:p>
            <a:endParaRPr lang="sv-SE" dirty="0"/>
          </a:p>
        </p:txBody>
      </p:sp>
    </p:spTree>
    <p:extLst>
      <p:ext uri="{BB962C8B-B14F-4D97-AF65-F5344CB8AC3E}">
        <p14:creationId xmlns:p14="http://schemas.microsoft.com/office/powerpoint/2010/main" val="19448260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sv-SE" dirty="0"/>
              <a:t>Syftet med övningen är att hjälpa spelarna att förstå vad våra värdeord </a:t>
            </a:r>
            <a:r>
              <a:rPr lang="sv-SE" i="1" dirty="0"/>
              <a:t>Utveckling, Glädje </a:t>
            </a:r>
            <a:r>
              <a:rPr lang="sv-SE" i="0" dirty="0"/>
              <a:t>och</a:t>
            </a:r>
            <a:r>
              <a:rPr lang="sv-SE" i="1" dirty="0"/>
              <a:t> Tillsammans</a:t>
            </a:r>
            <a:r>
              <a:rPr lang="sv-SE" dirty="0"/>
              <a:t> betyder i praktiken. Vi gör det genom att tillsammans översätta värdeorden till konkreta, synliga beteenden – alltså saker vi faktiskt </a:t>
            </a:r>
            <a:r>
              <a:rPr lang="sv-SE" i="1" dirty="0"/>
              <a:t>gör</a:t>
            </a:r>
            <a:r>
              <a:rPr lang="sv-SE" dirty="0"/>
              <a:t>. När vi enas om dessa beteenden blir värdeorden levande i vardagen och något vi kan använda på träningar, matcher och i laget varje dag.</a:t>
            </a:r>
          </a:p>
          <a:p>
            <a:endParaRPr lang="sv-SE" dirty="0"/>
          </a:p>
        </p:txBody>
      </p:sp>
    </p:spTree>
    <p:extLst>
      <p:ext uri="{BB962C8B-B14F-4D97-AF65-F5344CB8AC3E}">
        <p14:creationId xmlns:p14="http://schemas.microsoft.com/office/powerpoint/2010/main" val="3166360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p:cNvGrpSpPr/>
        <p:nvPr/>
      </p:nvGrpSpPr>
      <p:grpSpPr>
        <a:xfrm>
          <a:off x="0" y="0"/>
          <a:ext cx="0" cy="0"/>
          <a:chOff x="0" y="0"/>
          <a:chExt cx="0" cy="0"/>
        </a:xfrm>
      </p:grpSpPr>
      <p:sp>
        <p:nvSpPr>
          <p:cNvPr id="64" name="Google Shape;64;p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 name="Google Shape;65;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sv-SE" dirty="0"/>
              <a:t>Kom ihåg: värdegrundsarbete är ett ständigt pågående arbete. </a:t>
            </a:r>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sv-SE" dirty="0"/>
              <a:t>Kom ihåg: värdegrundsarbete är ett ständigt pågående arbete. </a:t>
            </a:r>
          </a:p>
          <a:p>
            <a:pPr marL="158750" indent="0">
              <a:buFontTx/>
              <a:buNone/>
            </a:pPr>
            <a:endParaRPr lang="sv-SE" dirty="0"/>
          </a:p>
        </p:txBody>
      </p:sp>
    </p:spTree>
    <p:extLst>
      <p:ext uri="{BB962C8B-B14F-4D97-AF65-F5344CB8AC3E}">
        <p14:creationId xmlns:p14="http://schemas.microsoft.com/office/powerpoint/2010/main" val="39234921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sv-SE" dirty="0"/>
              <a:t>Kom ihåg: värdegrundsarbete är ett ständigt pågående arbete. </a:t>
            </a:r>
          </a:p>
          <a:p>
            <a:endParaRPr lang="sv-SE" dirty="0"/>
          </a:p>
        </p:txBody>
      </p:sp>
    </p:spTree>
    <p:extLst>
      <p:ext uri="{BB962C8B-B14F-4D97-AF65-F5344CB8AC3E}">
        <p14:creationId xmlns:p14="http://schemas.microsoft.com/office/powerpoint/2010/main" val="41236246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"Ett värdeord utan beteenden blir bara en snygg formulering. Det är först när vi bestämmer vad värdeordet betyder i handling – i träning, i omklädningsrum, i konflikter och i match – som det börjar göra skillnad.”</a:t>
            </a:r>
          </a:p>
          <a:p>
            <a:endParaRPr lang="sv-SE" dirty="0"/>
          </a:p>
          <a:p>
            <a:endParaRPr lang="sv-SE" dirty="0"/>
          </a:p>
          <a:p>
            <a:r>
              <a:rPr lang="sv-SE" dirty="0"/>
              <a:t>Ett värdeord </a:t>
            </a:r>
            <a:r>
              <a:rPr lang="sv-SE" b="1" dirty="0"/>
              <a:t>utan konkret beteende</a:t>
            </a:r>
            <a:r>
              <a:rPr lang="sv-SE" dirty="0"/>
              <a:t> blir:</a:t>
            </a:r>
          </a:p>
          <a:p>
            <a:r>
              <a:rPr lang="sv-SE" b="1" dirty="0"/>
              <a:t>Platt</a:t>
            </a:r>
            <a:endParaRPr lang="sv-SE" dirty="0"/>
          </a:p>
          <a:p>
            <a:r>
              <a:rPr lang="sv-SE" b="1" dirty="0"/>
              <a:t>Tolkningsbart åt alla håll</a:t>
            </a:r>
            <a:endParaRPr lang="sv-SE" dirty="0"/>
          </a:p>
          <a:p>
            <a:r>
              <a:rPr lang="sv-SE" b="1" dirty="0"/>
              <a:t>Omöjligt att följa upp</a:t>
            </a:r>
            <a:endParaRPr lang="sv-SE" dirty="0"/>
          </a:p>
          <a:p>
            <a:r>
              <a:rPr lang="sv-SE" b="1" dirty="0"/>
              <a:t>Oanvändbart i vardagen</a:t>
            </a:r>
            <a:endParaRPr lang="sv-SE" dirty="0"/>
          </a:p>
          <a:p>
            <a:r>
              <a:rPr lang="sv-SE" dirty="0"/>
              <a:t>Det blir som att säga “vi står för respekt”, men utan att beskriva vad respekt </a:t>
            </a:r>
            <a:r>
              <a:rPr lang="sv-SE" i="1" dirty="0"/>
              <a:t>betyder här hos oss</a:t>
            </a:r>
            <a:r>
              <a:rPr lang="sv-SE" dirty="0"/>
              <a:t>. Då blir ordet bara en väggdekor.</a:t>
            </a:r>
          </a:p>
          <a:p>
            <a:r>
              <a:rPr lang="sv-SE" b="1" dirty="0"/>
              <a:t>Därför måste varje värdeord </a:t>
            </a:r>
            <a:r>
              <a:rPr lang="sv-SE" b="1" i="1" dirty="0"/>
              <a:t>översättas till beteenden</a:t>
            </a:r>
            <a:endParaRPr lang="sv-SE" b="1" dirty="0"/>
          </a:p>
          <a:p>
            <a:r>
              <a:rPr lang="sv-SE" dirty="0"/>
              <a:t>Det är först när vi definierar:</a:t>
            </a:r>
          </a:p>
          <a:p>
            <a:r>
              <a:rPr lang="sv-SE" b="1" dirty="0"/>
              <a:t>Så här gör vi när vi visar respekt</a:t>
            </a:r>
            <a:endParaRPr lang="sv-SE" dirty="0"/>
          </a:p>
          <a:p>
            <a:r>
              <a:rPr lang="sv-SE" b="1" dirty="0"/>
              <a:t>Så här låter det när vi visar mod</a:t>
            </a:r>
            <a:endParaRPr lang="sv-SE" dirty="0"/>
          </a:p>
          <a:p>
            <a:r>
              <a:rPr lang="sv-SE" b="1" dirty="0"/>
              <a:t>Så här märks det att vi tar ansvar</a:t>
            </a:r>
            <a:endParaRPr lang="sv-SE" dirty="0"/>
          </a:p>
          <a:p>
            <a:r>
              <a:rPr lang="sv-SE" b="1" dirty="0"/>
              <a:t>Det här är tecken på att vi inte lever värdet</a:t>
            </a:r>
            <a:endParaRPr lang="sv-SE" dirty="0"/>
          </a:p>
          <a:p>
            <a:r>
              <a:rPr lang="sv-SE" dirty="0"/>
              <a:t>som ett värdeord blir på riktigt.</a:t>
            </a:r>
            <a:br>
              <a:rPr lang="sv-SE" dirty="0"/>
            </a:br>
            <a:r>
              <a:rPr lang="sv-SE" dirty="0"/>
              <a:t>Annars blir det bara poetiska ord utan verklig funktion.</a:t>
            </a:r>
          </a:p>
          <a:p>
            <a:endParaRPr lang="sv-SE" dirty="0"/>
          </a:p>
        </p:txBody>
      </p:sp>
    </p:spTree>
    <p:extLst>
      <p:ext uri="{BB962C8B-B14F-4D97-AF65-F5344CB8AC3E}">
        <p14:creationId xmlns:p14="http://schemas.microsoft.com/office/powerpoint/2010/main" val="417574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sv-SE" dirty="0"/>
              <a:t>Instruktioner till övningsledaren. </a:t>
            </a:r>
          </a:p>
          <a:p>
            <a:endParaRPr lang="sv-SE" dirty="0"/>
          </a:p>
        </p:txBody>
      </p:sp>
    </p:spTree>
    <p:extLst>
      <p:ext uri="{BB962C8B-B14F-4D97-AF65-F5344CB8AC3E}">
        <p14:creationId xmlns:p14="http://schemas.microsoft.com/office/powerpoint/2010/main" val="30155184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Skriv lappar: 5-8 min</a:t>
            </a:r>
          </a:p>
          <a:p>
            <a:r>
              <a:rPr lang="sv-SE" dirty="0"/>
              <a:t>Presentation: 1 min/grupp</a:t>
            </a:r>
          </a:p>
        </p:txBody>
      </p:sp>
    </p:spTree>
    <p:extLst>
      <p:ext uri="{BB962C8B-B14F-4D97-AF65-F5344CB8AC3E}">
        <p14:creationId xmlns:p14="http://schemas.microsoft.com/office/powerpoint/2010/main" val="1862485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Skriv lappar: 5-8 min</a:t>
            </a:r>
          </a:p>
          <a:p>
            <a:r>
              <a:rPr lang="sv-SE" dirty="0"/>
              <a:t>Presentation: 1 min/grupp</a:t>
            </a:r>
          </a:p>
          <a:p>
            <a:endParaRPr lang="sv-SE" dirty="0"/>
          </a:p>
        </p:txBody>
      </p:sp>
    </p:spTree>
    <p:extLst>
      <p:ext uri="{BB962C8B-B14F-4D97-AF65-F5344CB8AC3E}">
        <p14:creationId xmlns:p14="http://schemas.microsoft.com/office/powerpoint/2010/main" val="30332543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Skriv lappar: 5-8 min</a:t>
            </a:r>
          </a:p>
          <a:p>
            <a:r>
              <a:rPr lang="sv-SE" dirty="0"/>
              <a:t>Presentation: 1 min/grupp</a:t>
            </a:r>
          </a:p>
          <a:p>
            <a:endParaRPr lang="sv-SE" dirty="0"/>
          </a:p>
        </p:txBody>
      </p:sp>
    </p:spTree>
    <p:extLst>
      <p:ext uri="{BB962C8B-B14F-4D97-AF65-F5344CB8AC3E}">
        <p14:creationId xmlns:p14="http://schemas.microsoft.com/office/powerpoint/2010/main" val="24784906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381000" y="685800"/>
            <a:ext cx="6096000" cy="3429000"/>
          </a:xfrm>
        </p:spPr>
      </p:sp>
      <p:sp>
        <p:nvSpPr>
          <p:cNvPr id="3" name="Platshållare för anteckningar 2"/>
          <p:cNvSpPr>
            <a:spLocks noGrp="1"/>
          </p:cNvSpPr>
          <p:nvPr>
            <p:ph type="body" idx="1"/>
          </p:nvPr>
        </p:nvSpPr>
        <p:spPr/>
        <p:txBody>
          <a:bodyPr/>
          <a:lstStyle/>
          <a:p>
            <a:r>
              <a:rPr lang="sv-SE" dirty="0"/>
              <a:t>Skriv lappar: 5-8 min</a:t>
            </a:r>
          </a:p>
          <a:p>
            <a:r>
              <a:rPr lang="sv-SE" dirty="0"/>
              <a:t>Presentation: 1 min/grupp</a:t>
            </a:r>
          </a:p>
          <a:p>
            <a:endParaRPr lang="sv-SE" dirty="0"/>
          </a:p>
          <a:p>
            <a:r>
              <a:rPr lang="sv-SE" dirty="0"/>
              <a:t>Sätt upp beteenden vid respektive värdeord. Ser vi några mönster? Är vi överens? </a:t>
            </a:r>
          </a:p>
        </p:txBody>
      </p:sp>
    </p:spTree>
    <p:extLst>
      <p:ext uri="{BB962C8B-B14F-4D97-AF65-F5344CB8AC3E}">
        <p14:creationId xmlns:p14="http://schemas.microsoft.com/office/powerpoint/2010/main" val="4286233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47067485-1BF8-D657-FA45-E504EB10772F}"/>
            </a:ext>
          </a:extLst>
        </p:cNvPr>
        <p:cNvGrpSpPr/>
        <p:nvPr/>
      </p:nvGrpSpPr>
      <p:grpSpPr>
        <a:xfrm>
          <a:off x="0" y="0"/>
          <a:ext cx="0" cy="0"/>
          <a:chOff x="0" y="0"/>
          <a:chExt cx="0" cy="0"/>
        </a:xfrm>
      </p:grpSpPr>
      <p:sp>
        <p:nvSpPr>
          <p:cNvPr id="134" name="Google Shape;134;p14:notes">
            <a:extLst>
              <a:ext uri="{FF2B5EF4-FFF2-40B4-BE49-F238E27FC236}">
                <a16:creationId xmlns:a16="http://schemas.microsoft.com/office/drawing/2014/main" id="{438A9400-47DE-BE66-CE13-77404520551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14:notes">
            <a:extLst>
              <a:ext uri="{FF2B5EF4-FFF2-40B4-BE49-F238E27FC236}">
                <a16:creationId xmlns:a16="http://schemas.microsoft.com/office/drawing/2014/main" id="{694C89A2-CCF1-1A13-F331-6D4DE33DBA0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41153173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521F36-FBDD-FA7F-A210-30558EEE3DD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FF14C2B-122F-0469-5576-E3B7629D8D49}"/>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A769BCA-5192-75B7-F6AD-2884D3AD0586}"/>
              </a:ext>
            </a:extLst>
          </p:cNvPr>
          <p:cNvSpPr>
            <a:spLocks noGrp="1"/>
          </p:cNvSpPr>
          <p:nvPr>
            <p:ph type="body" idx="1"/>
          </p:nvPr>
        </p:nvSpPr>
        <p:spPr/>
        <p:txBody>
          <a:bodyPr/>
          <a:lstStyle/>
          <a:p>
            <a:r>
              <a:rPr lang="sv-SE" dirty="0"/>
              <a:t>Skriv lappar: 5-8 min</a:t>
            </a:r>
          </a:p>
          <a:p>
            <a:r>
              <a:rPr lang="sv-SE" dirty="0"/>
              <a:t>Presentation: 1 min/grupp</a:t>
            </a:r>
          </a:p>
        </p:txBody>
      </p:sp>
    </p:spTree>
    <p:extLst>
      <p:ext uri="{BB962C8B-B14F-4D97-AF65-F5344CB8AC3E}">
        <p14:creationId xmlns:p14="http://schemas.microsoft.com/office/powerpoint/2010/main" val="1651008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0993B0-FA06-7529-5E61-BA93FC1DCC5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23D717-8694-8427-A526-D9E5696127EF}"/>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20FB4120-81FB-BECD-FF70-A04B74114800}"/>
              </a:ext>
            </a:extLst>
          </p:cNvPr>
          <p:cNvSpPr>
            <a:spLocks noGrp="1"/>
          </p:cNvSpPr>
          <p:nvPr>
            <p:ph type="body" idx="1"/>
          </p:nvPr>
        </p:nvSpPr>
        <p:spPr/>
        <p:txBody>
          <a:bodyPr/>
          <a:lstStyle/>
          <a:p>
            <a:r>
              <a:rPr lang="sv-SE" dirty="0"/>
              <a:t>Skriv lappar: 5-8 min</a:t>
            </a:r>
          </a:p>
          <a:p>
            <a:r>
              <a:rPr lang="sv-SE" dirty="0"/>
              <a:t>Presentation: 1 min/grupp</a:t>
            </a:r>
          </a:p>
          <a:p>
            <a:endParaRPr lang="sv-SE" dirty="0"/>
          </a:p>
        </p:txBody>
      </p:sp>
    </p:spTree>
    <p:extLst>
      <p:ext uri="{BB962C8B-B14F-4D97-AF65-F5344CB8AC3E}">
        <p14:creationId xmlns:p14="http://schemas.microsoft.com/office/powerpoint/2010/main" val="16473581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3CE56-D167-F6CA-2A50-16B560C738A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9723A31-E791-5795-07E7-BFB7C66F0627}"/>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D52D42A-D54A-3A70-359A-E6416B77359D}"/>
              </a:ext>
            </a:extLst>
          </p:cNvPr>
          <p:cNvSpPr>
            <a:spLocks noGrp="1"/>
          </p:cNvSpPr>
          <p:nvPr>
            <p:ph type="body" idx="1"/>
          </p:nvPr>
        </p:nvSpPr>
        <p:spPr/>
        <p:txBody>
          <a:bodyPr/>
          <a:lstStyle/>
          <a:p>
            <a:r>
              <a:rPr lang="sv-SE" dirty="0"/>
              <a:t>Skriv lappar: 5-8 min</a:t>
            </a:r>
          </a:p>
          <a:p>
            <a:r>
              <a:rPr lang="sv-SE" dirty="0"/>
              <a:t>Presentation: 1 min/grupp</a:t>
            </a:r>
          </a:p>
          <a:p>
            <a:endParaRPr lang="sv-SE" dirty="0"/>
          </a:p>
        </p:txBody>
      </p:sp>
    </p:spTree>
    <p:extLst>
      <p:ext uri="{BB962C8B-B14F-4D97-AF65-F5344CB8AC3E}">
        <p14:creationId xmlns:p14="http://schemas.microsoft.com/office/powerpoint/2010/main" val="2141303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a:extLst>
            <a:ext uri="{FF2B5EF4-FFF2-40B4-BE49-F238E27FC236}">
              <a16:creationId xmlns:a16="http://schemas.microsoft.com/office/drawing/2014/main" id="{418BCA2E-C0C4-AC86-9B3B-43E295D8F5C7}"/>
            </a:ext>
          </a:extLst>
        </p:cNvPr>
        <p:cNvGrpSpPr/>
        <p:nvPr/>
      </p:nvGrpSpPr>
      <p:grpSpPr>
        <a:xfrm>
          <a:off x="0" y="0"/>
          <a:ext cx="0" cy="0"/>
          <a:chOff x="0" y="0"/>
          <a:chExt cx="0" cy="0"/>
        </a:xfrm>
      </p:grpSpPr>
      <p:sp>
        <p:nvSpPr>
          <p:cNvPr id="134" name="Google Shape;134;p14:notes">
            <a:extLst>
              <a:ext uri="{FF2B5EF4-FFF2-40B4-BE49-F238E27FC236}">
                <a16:creationId xmlns:a16="http://schemas.microsoft.com/office/drawing/2014/main" id="{45482CB7-E1F1-67F2-1181-9404BC525B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14:notes">
            <a:extLst>
              <a:ext uri="{FF2B5EF4-FFF2-40B4-BE49-F238E27FC236}">
                <a16:creationId xmlns:a16="http://schemas.microsoft.com/office/drawing/2014/main" id="{CA197839-2515-734F-99A5-C22180F15278}"/>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16223165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1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1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1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1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1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18"/>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1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19"/>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19"/>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1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21"/>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21"/>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22"/>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2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23"/>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23"/>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23"/>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23"/>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2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24"/>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25"/>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25"/>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11/22/2025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280453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15"/>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1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sv"/>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hyperlink" Target="https://www.stff.se/forening/utveckling/foreningscertifikatet/"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a:spLocks noGrp="1"/>
          </p:cNvSpPr>
          <p:nvPr>
            <p:ph type="ctrTitle"/>
          </p:nvPr>
        </p:nvSpPr>
        <p:spPr>
          <a:xfrm>
            <a:off x="311700" y="744575"/>
            <a:ext cx="8520600" cy="792600"/>
          </a:xfrm>
          <a:prstGeom prst="rect">
            <a:avLst/>
          </a:prstGeom>
          <a:noFill/>
          <a:ln>
            <a:noFill/>
          </a:ln>
        </p:spPr>
        <p:txBody>
          <a:bodyPr spcFirstLastPara="1" wrap="square" lIns="91425" tIns="91425" rIns="91425" bIns="91425" anchor="b" anchorCtr="0">
            <a:normAutofit/>
          </a:bodyPr>
          <a:lstStyle/>
          <a:p>
            <a:pPr marL="0" lvl="0" indent="0" algn="ctr" rtl="0">
              <a:lnSpc>
                <a:spcPct val="100000"/>
              </a:lnSpc>
              <a:spcBef>
                <a:spcPts val="0"/>
              </a:spcBef>
              <a:spcAft>
                <a:spcPts val="0"/>
              </a:spcAft>
              <a:buClr>
                <a:schemeClr val="dk1"/>
              </a:buClr>
              <a:buSzPts val="3200"/>
              <a:buFont typeface="Calibri"/>
              <a:buNone/>
            </a:pPr>
            <a:r>
              <a:rPr lang="sv-SE" sz="3200" dirty="0">
                <a:latin typeface="Calibri"/>
                <a:ea typeface="Calibri"/>
                <a:cs typeface="Calibri"/>
                <a:sym typeface="Calibri"/>
              </a:rPr>
              <a:t>Värdegrundsövning</a:t>
            </a:r>
            <a:endParaRPr dirty="0"/>
          </a:p>
        </p:txBody>
      </p:sp>
      <p:sp>
        <p:nvSpPr>
          <p:cNvPr id="55" name="Google Shape;55;p1"/>
          <p:cNvSpPr txBox="1">
            <a:spLocks noGrp="1"/>
          </p:cNvSpPr>
          <p:nvPr>
            <p:ph type="subTitle" idx="1"/>
          </p:nvPr>
        </p:nvSpPr>
        <p:spPr>
          <a:xfrm>
            <a:off x="311700" y="1779150"/>
            <a:ext cx="8520600" cy="792600"/>
          </a:xfrm>
          <a:prstGeom prst="rect">
            <a:avLst/>
          </a:prstGeom>
          <a:noFill/>
          <a:ln>
            <a:noFill/>
          </a:ln>
        </p:spPr>
        <p:txBody>
          <a:bodyPr spcFirstLastPara="1" wrap="square" lIns="91425" tIns="91425" rIns="91425" bIns="91425" anchor="t" anchorCtr="0">
            <a:normAutofit/>
          </a:bodyPr>
          <a:lstStyle/>
          <a:p>
            <a:pPr marL="0" lvl="0" indent="0" algn="ctr" rtl="0">
              <a:lnSpc>
                <a:spcPct val="100000"/>
              </a:lnSpc>
              <a:spcBef>
                <a:spcPts val="0"/>
              </a:spcBef>
              <a:spcAft>
                <a:spcPts val="0"/>
              </a:spcAft>
              <a:buSzPts val="2800"/>
              <a:buNone/>
            </a:pPr>
            <a:r>
              <a:rPr lang="sv" sz="2400" i="1" dirty="0"/>
              <a:t>Utveckling - Glädje - Tillsammans</a:t>
            </a:r>
            <a:endParaRPr sz="2400" i="1" dirty="0"/>
          </a:p>
        </p:txBody>
      </p:sp>
      <p:pic>
        <p:nvPicPr>
          <p:cNvPr id="56" name="Google Shape;56;p1" descr="Segeltorps_IF.png"/>
          <p:cNvPicPr preferRelativeResize="0"/>
          <p:nvPr/>
        </p:nvPicPr>
        <p:blipFill rotWithShape="1">
          <a:blip r:embed="rId3">
            <a:alphaModFix/>
          </a:blip>
          <a:srcRect/>
          <a:stretch/>
        </p:blipFill>
        <p:spPr>
          <a:xfrm>
            <a:off x="3652831" y="2813727"/>
            <a:ext cx="1838350" cy="1988325"/>
          </a:xfrm>
          <a:prstGeom prst="rect">
            <a:avLst/>
          </a:prstGeom>
          <a:noFill/>
          <a:ln>
            <a:noFill/>
          </a:ln>
          <a:effectLst>
            <a:outerShdw blurRad="292100" dist="215899" dir="2700000" sx="91000" sy="91000" algn="tl" rotWithShape="0">
              <a:srgbClr val="000000">
                <a:alpha val="64705"/>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descr="En bild som visar text, inomhus, papper, Pappersprodukt&#10;&#10;AI-genererat innehåll kan vara felaktigt.">
            <a:extLst>
              <a:ext uri="{FF2B5EF4-FFF2-40B4-BE49-F238E27FC236}">
                <a16:creationId xmlns:a16="http://schemas.microsoft.com/office/drawing/2014/main" id="{27662529-B611-C44F-9940-BCD62F7CC526}"/>
              </a:ext>
            </a:extLst>
          </p:cNvPr>
          <p:cNvPicPr>
            <a:picLocks noChangeAspect="1"/>
          </p:cNvPicPr>
          <p:nvPr/>
        </p:nvPicPr>
        <p:blipFill>
          <a:blip r:embed="rId3"/>
          <a:stretch>
            <a:fillRect/>
          </a:stretch>
        </p:blipFill>
        <p:spPr>
          <a:xfrm>
            <a:off x="2759662" y="3061097"/>
            <a:ext cx="2776538" cy="2082403"/>
          </a:xfrm>
          <a:prstGeom prst="rect">
            <a:avLst/>
          </a:prstGeom>
        </p:spPr>
      </p:pic>
      <p:pic>
        <p:nvPicPr>
          <p:cNvPr id="9" name="Bildobjekt 8" descr="En bild som visar text, Pappersprodukt, papper, Post-it&#10;&#10;AI-genererat innehåll kan vara felaktigt.">
            <a:extLst>
              <a:ext uri="{FF2B5EF4-FFF2-40B4-BE49-F238E27FC236}">
                <a16:creationId xmlns:a16="http://schemas.microsoft.com/office/drawing/2014/main" id="{D1B80045-35AC-215E-7BA5-C42B98C9D878}"/>
              </a:ext>
            </a:extLst>
          </p:cNvPr>
          <p:cNvPicPr>
            <a:picLocks noChangeAspect="1"/>
          </p:cNvPicPr>
          <p:nvPr/>
        </p:nvPicPr>
        <p:blipFill>
          <a:blip r:embed="rId4"/>
          <a:stretch>
            <a:fillRect/>
          </a:stretch>
        </p:blipFill>
        <p:spPr>
          <a:xfrm>
            <a:off x="6900333" y="2153566"/>
            <a:ext cx="2243667" cy="2991556"/>
          </a:xfrm>
          <a:prstGeom prst="rect">
            <a:avLst/>
          </a:prstGeom>
        </p:spPr>
      </p:pic>
      <p:pic>
        <p:nvPicPr>
          <p:cNvPr id="13" name="Bildobjekt 12" descr="En bild som visar text, Post-it, handskrift, design&#10;&#10;AI-genererat innehåll kan vara felaktigt.">
            <a:extLst>
              <a:ext uri="{FF2B5EF4-FFF2-40B4-BE49-F238E27FC236}">
                <a16:creationId xmlns:a16="http://schemas.microsoft.com/office/drawing/2014/main" id="{6034667B-6197-E1D6-6E35-1ADD7E9529DD}"/>
              </a:ext>
            </a:extLst>
          </p:cNvPr>
          <p:cNvPicPr>
            <a:picLocks noChangeAspect="1"/>
          </p:cNvPicPr>
          <p:nvPr/>
        </p:nvPicPr>
        <p:blipFill>
          <a:blip r:embed="rId5"/>
          <a:stretch>
            <a:fillRect/>
          </a:stretch>
        </p:blipFill>
        <p:spPr>
          <a:xfrm>
            <a:off x="6389511" y="0"/>
            <a:ext cx="2754489" cy="2065867"/>
          </a:xfrm>
          <a:prstGeom prst="rect">
            <a:avLst/>
          </a:prstGeom>
        </p:spPr>
      </p:pic>
      <p:pic>
        <p:nvPicPr>
          <p:cNvPr id="15" name="Bildobjekt 14" descr="En bild som visar klädsel, person, handskrift, Inlärning&#10;&#10;AI-genererat innehåll kan vara felaktigt.">
            <a:extLst>
              <a:ext uri="{FF2B5EF4-FFF2-40B4-BE49-F238E27FC236}">
                <a16:creationId xmlns:a16="http://schemas.microsoft.com/office/drawing/2014/main" id="{9AEA02D5-B279-3B3A-2002-F897763D0971}"/>
              </a:ext>
            </a:extLst>
          </p:cNvPr>
          <p:cNvPicPr>
            <a:picLocks noChangeAspect="1"/>
          </p:cNvPicPr>
          <p:nvPr/>
        </p:nvPicPr>
        <p:blipFill>
          <a:blip r:embed="rId6"/>
          <a:srcRect t="8652" b="20823"/>
          <a:stretch>
            <a:fillRect/>
          </a:stretch>
        </p:blipFill>
        <p:spPr>
          <a:xfrm>
            <a:off x="20518" y="2645278"/>
            <a:ext cx="2656750" cy="2498222"/>
          </a:xfrm>
          <a:prstGeom prst="rect">
            <a:avLst/>
          </a:prstGeom>
        </p:spPr>
      </p:pic>
      <p:pic>
        <p:nvPicPr>
          <p:cNvPr id="17" name="Bildobjekt 16" descr="En bild som visar klädsel, person, inomhus, tjej&#10;&#10;AI-genererat innehåll kan vara felaktigt.">
            <a:extLst>
              <a:ext uri="{FF2B5EF4-FFF2-40B4-BE49-F238E27FC236}">
                <a16:creationId xmlns:a16="http://schemas.microsoft.com/office/drawing/2014/main" id="{9E676449-112C-0A08-2583-B06D8596A828}"/>
              </a:ext>
            </a:extLst>
          </p:cNvPr>
          <p:cNvPicPr>
            <a:picLocks noChangeAspect="1"/>
          </p:cNvPicPr>
          <p:nvPr/>
        </p:nvPicPr>
        <p:blipFill>
          <a:blip r:embed="rId7"/>
          <a:srcRect t="5103" r="6914" b="14238"/>
          <a:stretch>
            <a:fillRect/>
          </a:stretch>
        </p:blipFill>
        <p:spPr>
          <a:xfrm>
            <a:off x="-1" y="-1"/>
            <a:ext cx="3548199" cy="2305859"/>
          </a:xfrm>
          <a:prstGeom prst="rect">
            <a:avLst/>
          </a:prstGeom>
        </p:spPr>
      </p:pic>
      <p:pic>
        <p:nvPicPr>
          <p:cNvPr id="5" name="Bildobjekt 4" descr="En bild som visar text, Pappersprodukt, papper, kontorsmaterial&#10;&#10;AI-genererat innehåll kan vara felaktigt.">
            <a:extLst>
              <a:ext uri="{FF2B5EF4-FFF2-40B4-BE49-F238E27FC236}">
                <a16:creationId xmlns:a16="http://schemas.microsoft.com/office/drawing/2014/main" id="{EA4C177A-C0C8-4602-6CD3-4A1E3CC64895}"/>
              </a:ext>
            </a:extLst>
          </p:cNvPr>
          <p:cNvPicPr>
            <a:picLocks noChangeAspect="1"/>
          </p:cNvPicPr>
          <p:nvPr/>
        </p:nvPicPr>
        <p:blipFill>
          <a:blip r:embed="rId8"/>
          <a:stretch>
            <a:fillRect/>
          </a:stretch>
        </p:blipFill>
        <p:spPr>
          <a:xfrm>
            <a:off x="3630592" y="-1"/>
            <a:ext cx="2676525" cy="3568700"/>
          </a:xfrm>
          <a:prstGeom prst="rect">
            <a:avLst/>
          </a:prstGeom>
        </p:spPr>
      </p:pic>
    </p:spTree>
    <p:extLst>
      <p:ext uri="{BB962C8B-B14F-4D97-AF65-F5344CB8AC3E}">
        <p14:creationId xmlns:p14="http://schemas.microsoft.com/office/powerpoint/2010/main" val="26407132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60"/>
        <p:cNvGrpSpPr/>
        <p:nvPr/>
      </p:nvGrpSpPr>
      <p:grpSpPr>
        <a:xfrm>
          <a:off x="0" y="0"/>
          <a:ext cx="0" cy="0"/>
          <a:chOff x="0" y="0"/>
          <a:chExt cx="0" cy="0"/>
        </a:xfrm>
      </p:grpSpPr>
      <p:sp>
        <p:nvSpPr>
          <p:cNvPr id="61" name="Google Shape;61;p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111111"/>
              <a:buNone/>
            </a:pPr>
            <a:r>
              <a:rPr lang="sv" dirty="0"/>
              <a:t>Information om övningen till övningsledaren </a:t>
            </a:r>
            <a:endParaRPr dirty="0"/>
          </a:p>
        </p:txBody>
      </p:sp>
      <p:sp>
        <p:nvSpPr>
          <p:cNvPr id="62" name="Google Shape;62;p2"/>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sv" sz="1200" dirty="0"/>
              <a:t>Syftet med </a:t>
            </a:r>
            <a:r>
              <a:rPr lang="sv-SE" sz="1200" dirty="0"/>
              <a:t>den här övningen är att få spelarna att fundera kring vad </a:t>
            </a:r>
            <a:r>
              <a:rPr lang="sv-SE" sz="1200" b="1" dirty="0"/>
              <a:t>värdeorden betyder i handling</a:t>
            </a:r>
            <a:r>
              <a:rPr lang="sv-SE" sz="1200" dirty="0"/>
              <a:t>. </a:t>
            </a:r>
          </a:p>
          <a:p>
            <a:pPr marL="114300" indent="0">
              <a:buNone/>
            </a:pPr>
            <a:r>
              <a:rPr lang="sv-SE" sz="1200" dirty="0"/>
              <a:t>Ett värdeord utan konkret beteende blir:</a:t>
            </a:r>
          </a:p>
          <a:p>
            <a:pPr marL="596900" lvl="1" indent="0">
              <a:buNone/>
            </a:pPr>
            <a:r>
              <a:rPr lang="sv-SE" sz="1050" dirty="0"/>
              <a:t>- Platt</a:t>
            </a:r>
          </a:p>
          <a:p>
            <a:pPr marL="596900" lvl="1" indent="0">
              <a:buNone/>
            </a:pPr>
            <a:r>
              <a:rPr lang="sv-SE" sz="1050" dirty="0"/>
              <a:t>- Tolkningsbart åt alla håll</a:t>
            </a:r>
          </a:p>
          <a:p>
            <a:pPr marL="596900" lvl="1" indent="0">
              <a:buNone/>
            </a:pPr>
            <a:r>
              <a:rPr lang="sv-SE" sz="1050" dirty="0"/>
              <a:t>- Omöjligt att följa upp</a:t>
            </a:r>
          </a:p>
          <a:p>
            <a:pPr marL="596900" lvl="1" indent="0">
              <a:buNone/>
            </a:pPr>
            <a:r>
              <a:rPr lang="sv-SE" sz="1050" dirty="0"/>
              <a:t>- Oanvändbart i vardagen</a:t>
            </a:r>
          </a:p>
          <a:p>
            <a:pPr marL="114300" indent="0">
              <a:buNone/>
            </a:pPr>
            <a:r>
              <a:rPr lang="sv-SE" sz="1200" dirty="0"/>
              <a:t>Det blir som att säga “vi står för respekt”, men utan att beskriva vad respekt </a:t>
            </a:r>
            <a:r>
              <a:rPr lang="sv-SE" sz="1200" i="1" dirty="0"/>
              <a:t>betyder här hos oss</a:t>
            </a:r>
            <a:r>
              <a:rPr lang="sv-SE" sz="1200" dirty="0"/>
              <a:t>. Då blir ordet bara en väggdekor. Därför behöver varje värdeord översättas till beteenden.</a:t>
            </a:r>
          </a:p>
          <a:p>
            <a:pPr marL="114300" indent="0">
              <a:buNone/>
            </a:pPr>
            <a:r>
              <a:rPr lang="sv-SE" sz="1200" dirty="0"/>
              <a:t>Det är först när vi definierar:</a:t>
            </a:r>
          </a:p>
          <a:p>
            <a:pPr marL="114300" indent="0">
              <a:buNone/>
            </a:pPr>
            <a:r>
              <a:rPr lang="sv-SE" sz="1200" dirty="0"/>
              <a:t>- Så här gör vi när vi visar respekt</a:t>
            </a:r>
          </a:p>
          <a:p>
            <a:pPr marL="114300" indent="0">
              <a:buNone/>
            </a:pPr>
            <a:r>
              <a:rPr lang="sv-SE" sz="1200" dirty="0"/>
              <a:t>- Så här låter det när vi visar mod</a:t>
            </a:r>
          </a:p>
          <a:p>
            <a:pPr marL="114300" indent="0">
              <a:buNone/>
            </a:pPr>
            <a:r>
              <a:rPr lang="sv-SE" sz="1200" dirty="0"/>
              <a:t>- Så här märks det att vi tar ansvar</a:t>
            </a:r>
          </a:p>
          <a:p>
            <a:pPr marL="114300" indent="0">
              <a:buNone/>
            </a:pPr>
            <a:r>
              <a:rPr lang="sv-SE" sz="1200" dirty="0"/>
              <a:t>- Det här är tecken på att vi inte lever värdet</a:t>
            </a:r>
          </a:p>
          <a:p>
            <a:pPr marL="114300" indent="0">
              <a:buNone/>
            </a:pPr>
            <a:r>
              <a:rPr lang="sv-SE" sz="1200" dirty="0"/>
              <a:t>som ett värdeord blir på riktigt.</a:t>
            </a:r>
            <a:br>
              <a:rPr lang="sv-SE" sz="1200" dirty="0"/>
            </a:br>
            <a:endParaRPr lang="sv-SE" sz="1200" dirty="0"/>
          </a:p>
          <a:p>
            <a:pPr marL="114300" indent="0">
              <a:buNone/>
            </a:pPr>
            <a:r>
              <a:rPr lang="sv-SE" sz="1200" dirty="0"/>
              <a:t>Annars blir det bara fina ord utan verklig funktion.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60">
          <a:extLst>
            <a:ext uri="{FF2B5EF4-FFF2-40B4-BE49-F238E27FC236}">
              <a16:creationId xmlns:a16="http://schemas.microsoft.com/office/drawing/2014/main" id="{431E6628-E999-F288-2FB4-76A0459078E3}"/>
            </a:ext>
          </a:extLst>
        </p:cNvPr>
        <p:cNvGrpSpPr/>
        <p:nvPr/>
      </p:nvGrpSpPr>
      <p:grpSpPr>
        <a:xfrm>
          <a:off x="0" y="0"/>
          <a:ext cx="0" cy="0"/>
          <a:chOff x="0" y="0"/>
          <a:chExt cx="0" cy="0"/>
        </a:xfrm>
      </p:grpSpPr>
      <p:sp>
        <p:nvSpPr>
          <p:cNvPr id="61" name="Google Shape;61;p2">
            <a:extLst>
              <a:ext uri="{FF2B5EF4-FFF2-40B4-BE49-F238E27FC236}">
                <a16:creationId xmlns:a16="http://schemas.microsoft.com/office/drawing/2014/main" id="{A837E7A0-E475-0213-2A06-533943F33811}"/>
              </a:ext>
            </a:extLst>
          </p:cNvPr>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lvl="0">
              <a:buSzPct val="111111"/>
            </a:pPr>
            <a:r>
              <a:rPr lang="sv" sz="2000" dirty="0"/>
              <a:t>Information om övningen till övningsledaren - Övningens upplägg</a:t>
            </a:r>
            <a:endParaRPr sz="2000" dirty="0"/>
          </a:p>
        </p:txBody>
      </p:sp>
      <p:sp>
        <p:nvSpPr>
          <p:cNvPr id="62" name="Google Shape;62;p2">
            <a:extLst>
              <a:ext uri="{FF2B5EF4-FFF2-40B4-BE49-F238E27FC236}">
                <a16:creationId xmlns:a16="http://schemas.microsoft.com/office/drawing/2014/main" id="{833C27F8-545A-B8A2-EE1A-CCBD18F74FE6}"/>
              </a:ext>
            </a:extLst>
          </p:cNvPr>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800"/>
              <a:buNone/>
            </a:pPr>
            <a:r>
              <a:rPr lang="sv-SE" sz="1050" dirty="0"/>
              <a:t>Börja med att presentera syftet med värdegrundsövningen </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Presentera värdegrunden och värdeorden. </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Förklara poängen med att orden inte betyder någonting om vi inte visar dem i handling. </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Förklara vad ett beteende är. Lägg tid på att få med alla eller så många som möjligt på vad beteende betyder.</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Dela upp i grupper om max fem spelare.</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Be varje grupp skriva beteenden som de vill se till ett av värdeorden (eller till alla orden beroende på vad du tror är mest görbart). </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Be alla grupper presentera.</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Prata i den stora gruppen om ni ser några mönster, om alla kan skriva under på beteendena och om ni kan enas om dem. </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Dokumentera och dela gärna med vårdnadshavare.</a:t>
            </a:r>
          </a:p>
          <a:p>
            <a:pPr marL="0" lvl="0" indent="0" algn="l" rtl="0">
              <a:lnSpc>
                <a:spcPct val="100000"/>
              </a:lnSpc>
              <a:spcBef>
                <a:spcPts val="0"/>
              </a:spcBef>
              <a:spcAft>
                <a:spcPts val="0"/>
              </a:spcAft>
              <a:buSzPts val="1800"/>
              <a:buNone/>
            </a:pPr>
            <a:endParaRPr lang="sv-SE" sz="1050" dirty="0"/>
          </a:p>
          <a:p>
            <a:pPr marL="0" lvl="0" indent="0" algn="l" rtl="0">
              <a:lnSpc>
                <a:spcPct val="100000"/>
              </a:lnSpc>
              <a:spcBef>
                <a:spcPts val="0"/>
              </a:spcBef>
              <a:spcAft>
                <a:spcPts val="0"/>
              </a:spcAft>
              <a:buSzPts val="1800"/>
              <a:buNone/>
            </a:pPr>
            <a:r>
              <a:rPr lang="sv-SE" sz="1050" dirty="0"/>
              <a:t>Arbeta aktivt med värdeorden och beteenden framåt. Återkoppla till övningen ofta. Gör den gärna återkommande. </a:t>
            </a:r>
          </a:p>
          <a:p>
            <a:pPr marL="0" lvl="0" indent="0" algn="l" rtl="0">
              <a:lnSpc>
                <a:spcPct val="100000"/>
              </a:lnSpc>
              <a:spcBef>
                <a:spcPts val="0"/>
              </a:spcBef>
              <a:spcAft>
                <a:spcPts val="0"/>
              </a:spcAft>
              <a:buSzPts val="1800"/>
              <a:buNone/>
            </a:pPr>
            <a:endParaRPr lang="sv-SE" sz="1050" dirty="0"/>
          </a:p>
          <a:p>
            <a:pPr marL="0" indent="0">
              <a:lnSpc>
                <a:spcPct val="100000"/>
              </a:lnSpc>
              <a:buNone/>
            </a:pPr>
            <a:r>
              <a:rPr lang="sv-SE" sz="1050" dirty="0"/>
              <a:t>Kom ihåg: värdegrundsarbete är ett ständigt pågående arbete. </a:t>
            </a:r>
          </a:p>
          <a:p>
            <a:pPr marL="0" lvl="0" indent="0" algn="l" rtl="0">
              <a:lnSpc>
                <a:spcPct val="100000"/>
              </a:lnSpc>
              <a:spcBef>
                <a:spcPts val="0"/>
              </a:spcBef>
              <a:spcAft>
                <a:spcPts val="0"/>
              </a:spcAft>
              <a:buSzPts val="1800"/>
              <a:buNone/>
            </a:pPr>
            <a:endParaRPr lang="sv-SE" sz="1050" dirty="0"/>
          </a:p>
        </p:txBody>
      </p:sp>
    </p:spTree>
    <p:extLst>
      <p:ext uri="{BB962C8B-B14F-4D97-AF65-F5344CB8AC3E}">
        <p14:creationId xmlns:p14="http://schemas.microsoft.com/office/powerpoint/2010/main" val="1626307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t>Agenda</a:t>
            </a:r>
          </a:p>
        </p:txBody>
      </p:sp>
      <p:sp>
        <p:nvSpPr>
          <p:cNvPr id="3" name="Content Placeholder 2"/>
          <p:cNvSpPr>
            <a:spLocks noGrp="1"/>
          </p:cNvSpPr>
          <p:nvPr>
            <p:ph idx="1"/>
          </p:nvPr>
        </p:nvSpPr>
        <p:spPr/>
        <p:txBody>
          <a:bodyPr/>
          <a:lstStyle/>
          <a:p>
            <a:r>
              <a:rPr lang="sv-SE" dirty="0"/>
              <a:t>Syftet</a:t>
            </a:r>
          </a:p>
          <a:p>
            <a:r>
              <a:rPr dirty="0" err="1"/>
              <a:t>Introduktion</a:t>
            </a:r>
            <a:endParaRPr lang="sv-SE" dirty="0"/>
          </a:p>
          <a:p>
            <a:pPr lvl="1"/>
            <a:r>
              <a:rPr lang="sv-SE" dirty="0"/>
              <a:t>Värdeorden </a:t>
            </a:r>
          </a:p>
          <a:p>
            <a:pPr lvl="1"/>
            <a:r>
              <a:rPr lang="sv-SE" dirty="0"/>
              <a:t>Det här är ett beteende </a:t>
            </a:r>
            <a:endParaRPr dirty="0"/>
          </a:p>
          <a:p>
            <a:r>
              <a:rPr dirty="0"/>
              <a:t>Grupp</a:t>
            </a:r>
            <a:r>
              <a:rPr lang="sv-SE" dirty="0"/>
              <a:t>arbete</a:t>
            </a:r>
          </a:p>
          <a:p>
            <a:r>
              <a:rPr lang="sv-SE" dirty="0"/>
              <a:t>Presentation </a:t>
            </a:r>
          </a:p>
          <a:p>
            <a:r>
              <a:rPr lang="sv-SE" dirty="0"/>
              <a:t>Summering </a:t>
            </a:r>
          </a:p>
          <a:p>
            <a:r>
              <a:rPr lang="sv-SE" dirty="0" err="1"/>
              <a:t>VärdeordsQuiz</a:t>
            </a:r>
            <a:endParaRPr dirty="0"/>
          </a:p>
        </p:txBody>
      </p:sp>
      <p:sp>
        <p:nvSpPr>
          <p:cNvPr id="4" name="Google Shape;55;p1">
            <a:extLst>
              <a:ext uri="{FF2B5EF4-FFF2-40B4-BE49-F238E27FC236}">
                <a16:creationId xmlns:a16="http://schemas.microsoft.com/office/drawing/2014/main" id="{A1B4D378-0AB8-3CA3-661C-D03A788F6CEE}"/>
              </a:ext>
            </a:extLst>
          </p:cNvPr>
          <p:cNvSpPr txBox="1">
            <a:spLocks/>
          </p:cNvSpPr>
          <p:nvPr/>
        </p:nvSpPr>
        <p:spPr>
          <a:xfrm>
            <a:off x="311700" y="4302175"/>
            <a:ext cx="852060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00000"/>
              </a:lnSpc>
              <a:buSzPts val="2800"/>
              <a:buFont typeface="Arial"/>
              <a:buNone/>
            </a:pPr>
            <a:r>
              <a:rPr lang="sv-SE" sz="2400" i="1" dirty="0"/>
              <a:t>Utveckling - Glädje - Tillsammans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533691A-0337-0BE2-686B-2ED3DEFDA94B}"/>
              </a:ext>
            </a:extLst>
          </p:cNvPr>
          <p:cNvSpPr>
            <a:spLocks noGrp="1"/>
          </p:cNvSpPr>
          <p:nvPr>
            <p:ph type="title"/>
          </p:nvPr>
        </p:nvSpPr>
        <p:spPr/>
        <p:txBody>
          <a:bodyPr>
            <a:normAutofit fontScale="90000"/>
          </a:bodyPr>
          <a:lstStyle/>
          <a:p>
            <a:r>
              <a:rPr lang="sv-SE" dirty="0"/>
              <a:t>Syfte med värdegrundsövning</a:t>
            </a:r>
          </a:p>
        </p:txBody>
      </p:sp>
      <p:sp>
        <p:nvSpPr>
          <p:cNvPr id="3" name="Platshållare för innehåll 2">
            <a:extLst>
              <a:ext uri="{FF2B5EF4-FFF2-40B4-BE49-F238E27FC236}">
                <a16:creationId xmlns:a16="http://schemas.microsoft.com/office/drawing/2014/main" id="{6A22BA61-7CC0-2986-EB98-93D3829557FF}"/>
              </a:ext>
            </a:extLst>
          </p:cNvPr>
          <p:cNvSpPr>
            <a:spLocks noGrp="1"/>
          </p:cNvSpPr>
          <p:nvPr>
            <p:ph idx="1"/>
          </p:nvPr>
        </p:nvSpPr>
        <p:spPr/>
        <p:txBody>
          <a:bodyPr/>
          <a:lstStyle/>
          <a:p>
            <a:pPr marL="114300" indent="0">
              <a:buNone/>
            </a:pPr>
            <a:r>
              <a:rPr lang="sv-SE" dirty="0"/>
              <a:t>Syftet är att vi tillsammans ska komma på hur våra värdeord ser ut i verkligheten - vilka beteenden vi vill ha i vårt lag.</a:t>
            </a:r>
          </a:p>
        </p:txBody>
      </p:sp>
      <p:sp>
        <p:nvSpPr>
          <p:cNvPr id="4" name="Google Shape;55;p1">
            <a:extLst>
              <a:ext uri="{FF2B5EF4-FFF2-40B4-BE49-F238E27FC236}">
                <a16:creationId xmlns:a16="http://schemas.microsoft.com/office/drawing/2014/main" id="{6F4BFE0A-4B98-B854-7BDE-26DF70B65486}"/>
              </a:ext>
            </a:extLst>
          </p:cNvPr>
          <p:cNvSpPr txBox="1">
            <a:spLocks/>
          </p:cNvSpPr>
          <p:nvPr/>
        </p:nvSpPr>
        <p:spPr>
          <a:xfrm>
            <a:off x="311700" y="3905875"/>
            <a:ext cx="8520600" cy="792600"/>
          </a:xfrm>
          <a:prstGeom prst="rect">
            <a:avLst/>
          </a:prstGeom>
          <a:noFill/>
          <a:ln>
            <a:noFill/>
          </a:ln>
        </p:spPr>
        <p:txBody>
          <a:bodyPr spcFirstLastPara="1" wrap="square" lIns="91425" tIns="91425" rIns="91425" bIns="91425" anchor="t" anchorCtr="0">
            <a:norm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pPr marL="0" indent="0" algn="ctr">
              <a:lnSpc>
                <a:spcPct val="100000"/>
              </a:lnSpc>
              <a:buSzPts val="2800"/>
              <a:buFont typeface="Arial"/>
              <a:buNone/>
            </a:pPr>
            <a:r>
              <a:rPr lang="sv-SE" sz="2400" i="1" dirty="0"/>
              <a:t>Utveckling - Glädje - Tillsammans</a:t>
            </a:r>
          </a:p>
        </p:txBody>
      </p:sp>
    </p:spTree>
    <p:extLst>
      <p:ext uri="{BB962C8B-B14F-4D97-AF65-F5344CB8AC3E}">
        <p14:creationId xmlns:p14="http://schemas.microsoft.com/office/powerpoint/2010/main" val="35065151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Google Shape;67;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Clr>
                <a:srgbClr val="000000"/>
              </a:buClr>
              <a:buSzPct val="157142"/>
              <a:buFont typeface="Play"/>
              <a:buNone/>
            </a:pPr>
            <a:r>
              <a:rPr lang="sv" dirty="0"/>
              <a:t>Segeltorps IF Fotboll</a:t>
            </a:r>
            <a:endParaRPr dirty="0"/>
          </a:p>
          <a:p>
            <a:pPr marL="0" lvl="0" indent="0" algn="l" rtl="0">
              <a:lnSpc>
                <a:spcPct val="100000"/>
              </a:lnSpc>
              <a:spcBef>
                <a:spcPts val="0"/>
              </a:spcBef>
              <a:spcAft>
                <a:spcPts val="0"/>
              </a:spcAft>
              <a:buSzPct val="111111"/>
              <a:buNone/>
            </a:pPr>
            <a:endParaRPr dirty="0"/>
          </a:p>
        </p:txBody>
      </p:sp>
      <p:sp>
        <p:nvSpPr>
          <p:cNvPr id="68" name="Google Shape;68;p3"/>
          <p:cNvSpPr txBox="1">
            <a:spLocks noGrp="1"/>
          </p:cNvSpPr>
          <p:nvPr>
            <p:ph type="body" idx="1"/>
          </p:nvPr>
        </p:nvSpPr>
        <p:spPr>
          <a:xfrm>
            <a:off x="240575" y="1152475"/>
            <a:ext cx="8591700" cy="3800100"/>
          </a:xfrm>
          <a:prstGeom prst="rect">
            <a:avLst/>
          </a:prstGeom>
          <a:noFill/>
          <a:ln>
            <a:noFill/>
          </a:ln>
        </p:spPr>
        <p:txBody>
          <a:bodyPr spcFirstLastPara="1" wrap="square" lIns="91425" tIns="91425" rIns="91425" bIns="91425" anchor="t" anchorCtr="0">
            <a:normAutofit fontScale="25000" lnSpcReduction="20000"/>
          </a:bodyPr>
          <a:lstStyle/>
          <a:p>
            <a:pPr marL="0" lvl="0" indent="0" algn="l" rtl="0">
              <a:lnSpc>
                <a:spcPct val="115000"/>
              </a:lnSpc>
              <a:spcBef>
                <a:spcPts val="0"/>
              </a:spcBef>
              <a:spcAft>
                <a:spcPts val="0"/>
              </a:spcAft>
              <a:buClr>
                <a:srgbClr val="000000"/>
              </a:buClr>
              <a:buSzPct val="30424"/>
              <a:buFont typeface="Arial"/>
              <a:buNone/>
            </a:pPr>
            <a:r>
              <a:rPr lang="sv" sz="3615" b="1" dirty="0"/>
              <a:t>Värdegrund</a:t>
            </a:r>
            <a:br>
              <a:rPr lang="sv" sz="3615" dirty="0"/>
            </a:br>
            <a:r>
              <a:rPr lang="sv" sz="3615" dirty="0"/>
              <a:t>Vår värdegrund bygger på tre värdeord: UTVECKLING – GLÄDJE - TILLSAMMANS. Dessa värdeord genomsyrar allt vi gör -  från träningar och matcher till hur vi samverkar i föreningen. Vi strävar efter att skapa en positiv, inkluderande och lärande miljö där alla kan trivas och utvecklas.</a:t>
            </a:r>
            <a:endParaRPr sz="3615" dirty="0"/>
          </a:p>
          <a:p>
            <a:pPr marL="0" lvl="0" indent="0" algn="l" rtl="0">
              <a:lnSpc>
                <a:spcPct val="115000"/>
              </a:lnSpc>
              <a:spcBef>
                <a:spcPts val="1200"/>
              </a:spcBef>
              <a:spcAft>
                <a:spcPts val="0"/>
              </a:spcAft>
              <a:buClr>
                <a:srgbClr val="000000"/>
              </a:buClr>
              <a:buSzPct val="30424"/>
              <a:buFont typeface="Arial"/>
              <a:buNone/>
            </a:pPr>
            <a:r>
              <a:rPr lang="sv" sz="3615" b="1" dirty="0"/>
              <a:t>Verksamhetsidé</a:t>
            </a:r>
            <a:r>
              <a:rPr lang="sv" sz="3615" dirty="0"/>
              <a:t> </a:t>
            </a:r>
            <a:br>
              <a:rPr lang="sv" sz="3615" dirty="0"/>
            </a:br>
            <a:r>
              <a:rPr lang="sv" sz="3615" dirty="0"/>
              <a:t>Segeltorps IF Fotboll är en breddförening där målet är att behålla så många som möjligt, så länge som möjligt i en så bra miljö som möjligt. Vi välkomnar både tjejer och killar som tränare och eftersträvar en jämställd fördelning av ledare. Verksamheten finansieras till största delen av medlemsavgifter, sektionsavgifter och statliga och kommunala bidrag. </a:t>
            </a:r>
            <a:endParaRPr sz="3615" dirty="0"/>
          </a:p>
          <a:p>
            <a:pPr marL="0" lvl="0" indent="0" algn="l" rtl="0">
              <a:lnSpc>
                <a:spcPct val="115000"/>
              </a:lnSpc>
              <a:spcBef>
                <a:spcPts val="1200"/>
              </a:spcBef>
              <a:spcAft>
                <a:spcPts val="0"/>
              </a:spcAft>
              <a:buClr>
                <a:srgbClr val="000000"/>
              </a:buClr>
              <a:buSzPts val="225"/>
              <a:buFont typeface="Arial"/>
              <a:buNone/>
            </a:pPr>
            <a:r>
              <a:rPr lang="sv" sz="3615" b="1" dirty="0"/>
              <a:t>Vår verksamhet och vår värdegrund för barn och ungdomsverksamheten grundar sig på följande byggstenar:</a:t>
            </a:r>
            <a:br>
              <a:rPr lang="sv" sz="3615" dirty="0"/>
            </a:br>
            <a:r>
              <a:rPr lang="sv" sz="3615" dirty="0"/>
              <a:t>- FN:s barnkonvention</a:t>
            </a:r>
            <a:br>
              <a:rPr lang="sv" sz="3615" dirty="0"/>
            </a:br>
            <a:r>
              <a:rPr lang="sv" sz="3615" dirty="0"/>
              <a:t>- RF:s Idrotten vill</a:t>
            </a:r>
            <a:br>
              <a:rPr lang="sv" sz="3615" dirty="0"/>
            </a:br>
            <a:r>
              <a:rPr lang="sv" sz="3615" dirty="0"/>
              <a:t>- SvFF:s Spela Lek &amp; Lär</a:t>
            </a:r>
            <a:endParaRPr sz="3615" dirty="0"/>
          </a:p>
          <a:p>
            <a:pPr marL="0" lvl="0" indent="0" algn="l" rtl="0">
              <a:lnSpc>
                <a:spcPct val="115000"/>
              </a:lnSpc>
              <a:spcBef>
                <a:spcPts val="1200"/>
              </a:spcBef>
              <a:spcAft>
                <a:spcPts val="0"/>
              </a:spcAft>
              <a:buClr>
                <a:srgbClr val="000000"/>
              </a:buClr>
              <a:buSzPct val="30424"/>
              <a:buFont typeface="Arial"/>
              <a:buNone/>
            </a:pPr>
            <a:r>
              <a:rPr lang="sv" sz="3615" b="1" dirty="0"/>
              <a:t>Målsättning</a:t>
            </a:r>
            <a:br>
              <a:rPr lang="sv" sz="3615" dirty="0"/>
            </a:br>
            <a:r>
              <a:rPr lang="sv" sz="3615" dirty="0"/>
              <a:t>Vår målsättning är att vi ska:</a:t>
            </a:r>
            <a:br>
              <a:rPr lang="sv" sz="3615" dirty="0"/>
            </a:br>
            <a:r>
              <a:rPr lang="sv" sz="3615" dirty="0"/>
              <a:t>- öka antalet deltagare i verksamheten varje år</a:t>
            </a:r>
            <a:br>
              <a:rPr lang="sv" sz="3615" dirty="0"/>
            </a:br>
            <a:r>
              <a:rPr lang="sv" sz="3615" dirty="0"/>
              <a:t>- ha en stor andel egna spelare i seniorlagen</a:t>
            </a:r>
            <a:endParaRPr sz="3615" dirty="0"/>
          </a:p>
          <a:p>
            <a:pPr marL="0" lvl="0" indent="0" algn="l" rtl="0">
              <a:lnSpc>
                <a:spcPct val="115000"/>
              </a:lnSpc>
              <a:spcBef>
                <a:spcPts val="1200"/>
              </a:spcBef>
              <a:spcAft>
                <a:spcPts val="0"/>
              </a:spcAft>
              <a:buClr>
                <a:srgbClr val="000000"/>
              </a:buClr>
              <a:buSzPct val="30424"/>
              <a:buFont typeface="Arial"/>
              <a:buNone/>
            </a:pPr>
            <a:r>
              <a:rPr lang="sv" sz="3615" b="1" dirty="0"/>
              <a:t>Strategi</a:t>
            </a:r>
            <a:br>
              <a:rPr lang="sv" sz="3615" dirty="0"/>
            </a:br>
            <a:r>
              <a:rPr lang="sv" sz="3615" dirty="0"/>
              <a:t>För att nå våra mål har vi en tydlig strategi som i korthet går ut på:</a:t>
            </a:r>
            <a:br>
              <a:rPr lang="sv" sz="3615" dirty="0"/>
            </a:br>
            <a:r>
              <a:rPr lang="sv" sz="3615" dirty="0"/>
              <a:t>- Träningar med hög kvalitet förankrade i vår värdegrund</a:t>
            </a:r>
            <a:br>
              <a:rPr lang="sv" sz="3615" dirty="0"/>
            </a:br>
            <a:r>
              <a:rPr lang="sv" sz="3615" dirty="0"/>
              <a:t>- Utbildade ledare </a:t>
            </a:r>
            <a:br>
              <a:rPr lang="sv" sz="3615" dirty="0"/>
            </a:br>
            <a:r>
              <a:rPr lang="sv" sz="3615" dirty="0"/>
              <a:t>- Möjlighet till rotationsspel och rotationsträningar</a:t>
            </a:r>
            <a:br>
              <a:rPr lang="sv" sz="3615" dirty="0"/>
            </a:br>
            <a:r>
              <a:rPr lang="sv" sz="3615" dirty="0"/>
              <a:t>- Låga avgifter</a:t>
            </a:r>
            <a:br>
              <a:rPr lang="sv" sz="3615" dirty="0"/>
            </a:br>
            <a:r>
              <a:rPr lang="sv" sz="3615" dirty="0"/>
              <a:t>- Efterleva Föreningscertifikatet - </a:t>
            </a:r>
            <a:r>
              <a:rPr lang="sv" sz="3615" u="sng" dirty="0">
                <a:solidFill>
                  <a:schemeClr val="hlink"/>
                </a:solidFill>
                <a:hlinkClick r:id="rId3"/>
              </a:rPr>
              <a:t>https://www.stff.se/forening/utveckling/foreningscertifikatet/</a:t>
            </a:r>
            <a:r>
              <a:rPr lang="sv" sz="3615" dirty="0"/>
              <a:t>  </a:t>
            </a:r>
            <a:endParaRPr sz="3615" dirty="0"/>
          </a:p>
          <a:p>
            <a:pPr marL="0" lvl="0" indent="0" algn="l" rtl="0">
              <a:lnSpc>
                <a:spcPct val="120000"/>
              </a:lnSpc>
              <a:spcBef>
                <a:spcPts val="1800"/>
              </a:spcBef>
              <a:spcAft>
                <a:spcPts val="0"/>
              </a:spcAft>
              <a:buClr>
                <a:srgbClr val="000000"/>
              </a:buClr>
              <a:buSzPct val="100000"/>
              <a:buFont typeface="Arial"/>
              <a:buNone/>
            </a:pPr>
            <a:endParaRPr sz="700" dirty="0">
              <a:solidFill>
                <a:srgbClr val="000000"/>
              </a:solidFill>
              <a:latin typeface="Arial"/>
              <a:ea typeface="Arial"/>
              <a:cs typeface="Arial"/>
              <a:sym typeface="Arial"/>
            </a:endParaRPr>
          </a:p>
          <a:p>
            <a:pPr marL="0" lvl="0" indent="0" algn="l" rtl="0">
              <a:lnSpc>
                <a:spcPct val="115000"/>
              </a:lnSpc>
              <a:spcBef>
                <a:spcPts val="0"/>
              </a:spcBef>
              <a:spcAft>
                <a:spcPts val="1200"/>
              </a:spcAft>
              <a:buSzPts val="1800"/>
              <a:buNone/>
            </a:pPr>
            <a:endParaRP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5B08-763B-875D-DBC0-F0531BEB44E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1A9005A-5A4D-BCDE-6710-EF1421F0302B}"/>
              </a:ext>
            </a:extLst>
          </p:cNvPr>
          <p:cNvSpPr>
            <a:spLocks noGrp="1"/>
          </p:cNvSpPr>
          <p:nvPr>
            <p:ph type="title"/>
          </p:nvPr>
        </p:nvSpPr>
        <p:spPr/>
        <p:txBody>
          <a:bodyPr>
            <a:normAutofit fontScale="90000"/>
          </a:bodyPr>
          <a:lstStyle/>
          <a:p>
            <a:r>
              <a:rPr lang="sv" dirty="0"/>
              <a:t>Segeltorps IF Fotboll - </a:t>
            </a:r>
            <a:r>
              <a:rPr lang="sv-SE" dirty="0"/>
              <a:t>Värdegrund</a:t>
            </a:r>
          </a:p>
        </p:txBody>
      </p:sp>
      <p:sp>
        <p:nvSpPr>
          <p:cNvPr id="3" name="Platshållare för text 2">
            <a:extLst>
              <a:ext uri="{FF2B5EF4-FFF2-40B4-BE49-F238E27FC236}">
                <a16:creationId xmlns:a16="http://schemas.microsoft.com/office/drawing/2014/main" id="{D35A0A20-1813-5907-A94D-0B763E007FBB}"/>
              </a:ext>
            </a:extLst>
          </p:cNvPr>
          <p:cNvSpPr>
            <a:spLocks noGrp="1"/>
          </p:cNvSpPr>
          <p:nvPr>
            <p:ph type="body" idx="1"/>
          </p:nvPr>
        </p:nvSpPr>
        <p:spPr>
          <a:xfrm>
            <a:off x="311700" y="1152475"/>
            <a:ext cx="4507188" cy="3416400"/>
          </a:xfrm>
        </p:spPr>
        <p:txBody>
          <a:bodyPr/>
          <a:lstStyle/>
          <a:p>
            <a:pPr marL="114300" indent="0">
              <a:buNone/>
            </a:pPr>
            <a:r>
              <a:rPr lang="sv-SE" dirty="0"/>
              <a:t>Vår värdegrund bygger på tre värdeord: </a:t>
            </a:r>
          </a:p>
          <a:p>
            <a:pPr marL="114300" indent="0">
              <a:buNone/>
            </a:pPr>
            <a:r>
              <a:rPr lang="sv-SE" b="1" dirty="0"/>
              <a:t>UTVECKLING</a:t>
            </a:r>
            <a:r>
              <a:rPr lang="sv-SE" dirty="0"/>
              <a:t> - </a:t>
            </a:r>
            <a:r>
              <a:rPr lang="sv-SE" b="1" dirty="0"/>
              <a:t>GLÄDJE</a:t>
            </a:r>
            <a:r>
              <a:rPr lang="sv-SE" dirty="0"/>
              <a:t> - </a:t>
            </a:r>
            <a:r>
              <a:rPr lang="sv-SE" b="1" dirty="0"/>
              <a:t>TILLSAMMANS</a:t>
            </a:r>
            <a:endParaRPr lang="sv-SE" dirty="0"/>
          </a:p>
          <a:p>
            <a:pPr marL="114300" indent="0">
              <a:buNone/>
            </a:pPr>
            <a:endParaRPr lang="sv-SE" dirty="0"/>
          </a:p>
          <a:p>
            <a:pPr marL="114300" indent="0">
              <a:buNone/>
            </a:pPr>
            <a:r>
              <a:rPr lang="sv-SE" dirty="0"/>
              <a:t>Dessa värdeord genomsyrar allt vi gör - från träningar och matcher till hur vi samverkar i föreningen. Vi strävar efter att skapa en positiv, inkluderande och lärande miljö där alla kan trivas och utvecklas.</a:t>
            </a:r>
          </a:p>
          <a:p>
            <a:endParaRPr lang="sv-SE" dirty="0"/>
          </a:p>
        </p:txBody>
      </p:sp>
      <p:pic>
        <p:nvPicPr>
          <p:cNvPr id="5" name="Bildobjekt 4" descr="En bild som visar text, skärmbild, Teckensnitt, dokument&#10;&#10;AI-genererat innehåll kan vara felaktigt.">
            <a:extLst>
              <a:ext uri="{FF2B5EF4-FFF2-40B4-BE49-F238E27FC236}">
                <a16:creationId xmlns:a16="http://schemas.microsoft.com/office/drawing/2014/main" id="{2715E22C-9E69-3218-88E4-731D456D7A14}"/>
              </a:ext>
            </a:extLst>
          </p:cNvPr>
          <p:cNvPicPr>
            <a:picLocks noChangeAspect="1"/>
          </p:cNvPicPr>
          <p:nvPr/>
        </p:nvPicPr>
        <p:blipFill>
          <a:blip r:embed="rId3"/>
          <a:stretch>
            <a:fillRect/>
          </a:stretch>
        </p:blipFill>
        <p:spPr>
          <a:xfrm>
            <a:off x="5113840" y="1753870"/>
            <a:ext cx="3582104" cy="1940306"/>
          </a:xfrm>
          <a:prstGeom prst="rect">
            <a:avLst/>
          </a:prstGeom>
        </p:spPr>
        <p:style>
          <a:lnRef idx="3">
            <a:schemeClr val="lt1"/>
          </a:lnRef>
          <a:fillRef idx="1">
            <a:schemeClr val="accent1"/>
          </a:fillRef>
          <a:effectRef idx="1">
            <a:schemeClr val="accent1"/>
          </a:effectRef>
          <a:fontRef idx="minor">
            <a:schemeClr val="lt1"/>
          </a:fontRef>
        </p:style>
      </p:pic>
      <p:sp>
        <p:nvSpPr>
          <p:cNvPr id="6" name="Höger klammerparentes 5">
            <a:extLst>
              <a:ext uri="{FF2B5EF4-FFF2-40B4-BE49-F238E27FC236}">
                <a16:creationId xmlns:a16="http://schemas.microsoft.com/office/drawing/2014/main" id="{CFC5EC9B-5FF4-6582-EFAA-A530C4BCAD15}"/>
              </a:ext>
            </a:extLst>
          </p:cNvPr>
          <p:cNvSpPr/>
          <p:nvPr/>
        </p:nvSpPr>
        <p:spPr>
          <a:xfrm>
            <a:off x="4654296" y="1234440"/>
            <a:ext cx="310896" cy="3136392"/>
          </a:xfrm>
          <a:prstGeom prst="rightBrace">
            <a:avLst>
              <a:gd name="adj1" fmla="val 8333"/>
              <a:gd name="adj2" fmla="val 33072"/>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3639942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2885F55-0BFA-29F0-383D-AD2E0EF11B35}"/>
              </a:ext>
            </a:extLst>
          </p:cNvPr>
          <p:cNvSpPr>
            <a:spLocks noGrp="1"/>
          </p:cNvSpPr>
          <p:nvPr>
            <p:ph type="title"/>
          </p:nvPr>
        </p:nvSpPr>
        <p:spPr/>
        <p:txBody>
          <a:bodyPr>
            <a:normAutofit fontScale="90000"/>
          </a:bodyPr>
          <a:lstStyle/>
          <a:p>
            <a:r>
              <a:rPr lang="sv" dirty="0"/>
              <a:t>Segeltorps IF Fotboll - </a:t>
            </a:r>
            <a:r>
              <a:rPr lang="sv-SE" dirty="0"/>
              <a:t>Värdegrund</a:t>
            </a:r>
          </a:p>
        </p:txBody>
      </p:sp>
      <p:sp>
        <p:nvSpPr>
          <p:cNvPr id="3" name="Platshållare för text 2">
            <a:extLst>
              <a:ext uri="{FF2B5EF4-FFF2-40B4-BE49-F238E27FC236}">
                <a16:creationId xmlns:a16="http://schemas.microsoft.com/office/drawing/2014/main" id="{9884E1A6-C348-BAD6-A858-62082C2D4A5D}"/>
              </a:ext>
            </a:extLst>
          </p:cNvPr>
          <p:cNvSpPr>
            <a:spLocks noGrp="1"/>
          </p:cNvSpPr>
          <p:nvPr>
            <p:ph type="body" idx="1"/>
          </p:nvPr>
        </p:nvSpPr>
        <p:spPr>
          <a:xfrm>
            <a:off x="311699" y="1152475"/>
            <a:ext cx="7234729" cy="3416400"/>
          </a:xfrm>
        </p:spPr>
        <p:txBody>
          <a:bodyPr/>
          <a:lstStyle/>
          <a:p>
            <a:pPr marL="114300" indent="0">
              <a:buNone/>
            </a:pPr>
            <a:r>
              <a:rPr lang="sv-SE" dirty="0"/>
              <a:t>Vår värdegrund bygger på tre värdeord: </a:t>
            </a:r>
          </a:p>
          <a:p>
            <a:pPr marL="114300" indent="0">
              <a:buNone/>
            </a:pPr>
            <a:r>
              <a:rPr lang="sv-SE" b="1" dirty="0"/>
              <a:t>UTVECKLING</a:t>
            </a:r>
            <a:r>
              <a:rPr lang="sv-SE" dirty="0"/>
              <a:t> - </a:t>
            </a:r>
            <a:r>
              <a:rPr lang="sv-SE" b="1" dirty="0"/>
              <a:t>GLÄDJE</a:t>
            </a:r>
            <a:r>
              <a:rPr lang="sv-SE" dirty="0"/>
              <a:t> - </a:t>
            </a:r>
            <a:r>
              <a:rPr lang="sv-SE" b="1" dirty="0"/>
              <a:t>TILLSAMMANS</a:t>
            </a:r>
            <a:endParaRPr lang="sv-SE" dirty="0"/>
          </a:p>
          <a:p>
            <a:pPr marL="114300" indent="0">
              <a:buNone/>
            </a:pPr>
            <a:endParaRPr lang="sv-SE" dirty="0"/>
          </a:p>
          <a:p>
            <a:pPr marL="114300" indent="0">
              <a:buNone/>
            </a:pPr>
            <a:r>
              <a:rPr lang="sv-SE" dirty="0"/>
              <a:t>Dessa värdeord genomsyrar allt vi gör - från träningar och matcher till hur vi samverkar i föreningen. Vi strävar efter att skapa en positiv, inkluderande och lärande miljö där alla kan trivas och utvecklas.</a:t>
            </a:r>
          </a:p>
          <a:p>
            <a:endParaRPr lang="sv-SE" dirty="0"/>
          </a:p>
        </p:txBody>
      </p:sp>
    </p:spTree>
    <p:extLst>
      <p:ext uri="{BB962C8B-B14F-4D97-AF65-F5344CB8AC3E}">
        <p14:creationId xmlns:p14="http://schemas.microsoft.com/office/powerpoint/2010/main" val="3897049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029981-3618-9E44-4561-1ECA584FF156}"/>
              </a:ext>
            </a:extLst>
          </p:cNvPr>
          <p:cNvSpPr>
            <a:spLocks noGrp="1"/>
          </p:cNvSpPr>
          <p:nvPr>
            <p:ph type="title"/>
          </p:nvPr>
        </p:nvSpPr>
        <p:spPr/>
        <p:txBody>
          <a:bodyPr>
            <a:normAutofit fontScale="90000"/>
          </a:bodyPr>
          <a:lstStyle/>
          <a:p>
            <a:r>
              <a:rPr lang="sv-SE" dirty="0"/>
              <a:t>Men vad betyder orden?</a:t>
            </a:r>
          </a:p>
        </p:txBody>
      </p:sp>
      <p:sp>
        <p:nvSpPr>
          <p:cNvPr id="3" name="Platshållare för text 2">
            <a:extLst>
              <a:ext uri="{FF2B5EF4-FFF2-40B4-BE49-F238E27FC236}">
                <a16:creationId xmlns:a16="http://schemas.microsoft.com/office/drawing/2014/main" id="{BF0BA2D4-989D-3DA3-D0C2-212B1E2F9D99}"/>
              </a:ext>
            </a:extLst>
          </p:cNvPr>
          <p:cNvSpPr>
            <a:spLocks noGrp="1"/>
          </p:cNvSpPr>
          <p:nvPr>
            <p:ph type="body" idx="1"/>
          </p:nvPr>
        </p:nvSpPr>
        <p:spPr/>
        <p:txBody>
          <a:bodyPr/>
          <a:lstStyle/>
          <a:p>
            <a:pPr marL="114300" indent="0">
              <a:buNone/>
            </a:pPr>
            <a:r>
              <a:rPr lang="sv-SE" b="1" dirty="0"/>
              <a:t>UTVECKLING</a:t>
            </a:r>
            <a:r>
              <a:rPr lang="sv-SE" dirty="0"/>
              <a:t> - </a:t>
            </a:r>
            <a:r>
              <a:rPr lang="sv-SE" b="1" dirty="0"/>
              <a:t>GLÄDJE</a:t>
            </a:r>
            <a:r>
              <a:rPr lang="sv-SE" dirty="0"/>
              <a:t> – </a:t>
            </a:r>
            <a:r>
              <a:rPr lang="sv-SE" b="1" dirty="0"/>
              <a:t>TILLSAMMANS</a:t>
            </a:r>
          </a:p>
          <a:p>
            <a:pPr marL="114300" indent="0">
              <a:buNone/>
            </a:pPr>
            <a:endParaRPr lang="sv-SE" dirty="0"/>
          </a:p>
          <a:p>
            <a:pPr marL="114300" indent="0">
              <a:buNone/>
            </a:pPr>
            <a:r>
              <a:rPr lang="sv-SE" dirty="0"/>
              <a:t>Ett värdeord betyder inget om vi inte visar det i hur vi </a:t>
            </a:r>
            <a:r>
              <a:rPr lang="sv-SE" i="1" dirty="0"/>
              <a:t>gör</a:t>
            </a:r>
            <a:r>
              <a:rPr lang="sv-SE" dirty="0"/>
              <a:t> och </a:t>
            </a:r>
            <a:r>
              <a:rPr lang="sv-SE" i="1" dirty="0"/>
              <a:t>säger.</a:t>
            </a:r>
          </a:p>
          <a:p>
            <a:pPr marL="114300" indent="0">
              <a:buNone/>
            </a:pPr>
            <a:endParaRPr lang="sv-SE" i="1" dirty="0"/>
          </a:p>
          <a:p>
            <a:pPr marL="114300" indent="0">
              <a:buNone/>
            </a:pPr>
            <a:r>
              <a:rPr lang="sv-SE" dirty="0"/>
              <a:t>Exempel: om värdeordet är </a:t>
            </a:r>
            <a:r>
              <a:rPr lang="sv-SE" i="1" dirty="0"/>
              <a:t>utveckling</a:t>
            </a:r>
            <a:r>
              <a:rPr lang="sv-SE" dirty="0"/>
              <a:t> betyder det att vi </a:t>
            </a:r>
            <a:r>
              <a:rPr lang="sv-SE" b="1" dirty="0"/>
              <a:t>vågar</a:t>
            </a:r>
            <a:r>
              <a:rPr lang="sv-SE" dirty="0"/>
              <a:t> </a:t>
            </a:r>
            <a:r>
              <a:rPr lang="sv-SE" b="1" dirty="0"/>
              <a:t>testa</a:t>
            </a:r>
            <a:r>
              <a:rPr lang="sv-SE" dirty="0"/>
              <a:t> nya saker, </a:t>
            </a:r>
            <a:r>
              <a:rPr lang="sv-SE" b="1" dirty="0"/>
              <a:t>försöker igen </a:t>
            </a:r>
            <a:r>
              <a:rPr lang="sv-SE" dirty="0"/>
              <a:t>när något är svårt och </a:t>
            </a:r>
            <a:r>
              <a:rPr lang="sv-SE" b="1" dirty="0"/>
              <a:t>hjälper</a:t>
            </a:r>
            <a:r>
              <a:rPr lang="sv-SE" dirty="0"/>
              <a:t> </a:t>
            </a:r>
            <a:r>
              <a:rPr lang="sv-SE" b="1" dirty="0"/>
              <a:t>varandra</a:t>
            </a:r>
            <a:r>
              <a:rPr lang="sv-SE" dirty="0"/>
              <a:t> att bli lite bättre varje träning.</a:t>
            </a:r>
          </a:p>
          <a:p>
            <a:pPr marL="114300" indent="0">
              <a:buNone/>
            </a:pPr>
            <a:endParaRPr lang="sv-SE" dirty="0"/>
          </a:p>
          <a:p>
            <a:pPr marL="114300" indent="0">
              <a:buNone/>
            </a:pPr>
            <a:r>
              <a:rPr lang="sv-SE" dirty="0"/>
              <a:t>Vilka </a:t>
            </a:r>
            <a:r>
              <a:rPr lang="sv-SE" b="1" dirty="0"/>
              <a:t>beteenden</a:t>
            </a:r>
            <a:r>
              <a:rPr lang="sv-SE" dirty="0"/>
              <a:t> visar vi för att leva upp till UTVECKLING – GLÄDJE – TILLSAMMANS i vårt lag?</a:t>
            </a:r>
          </a:p>
          <a:p>
            <a:pPr marL="114300" indent="0">
              <a:buNone/>
            </a:pPr>
            <a:endParaRPr lang="sv-SE" dirty="0"/>
          </a:p>
          <a:p>
            <a:endParaRPr lang="sv-SE" dirty="0"/>
          </a:p>
        </p:txBody>
      </p:sp>
    </p:spTree>
    <p:extLst>
      <p:ext uri="{BB962C8B-B14F-4D97-AF65-F5344CB8AC3E}">
        <p14:creationId xmlns:p14="http://schemas.microsoft.com/office/powerpoint/2010/main" val="2629575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888F200-F350-A8EA-2F7B-6B627B90FF06}"/>
              </a:ext>
            </a:extLst>
          </p:cNvPr>
          <p:cNvSpPr>
            <a:spLocks noGrp="1"/>
          </p:cNvSpPr>
          <p:nvPr>
            <p:ph type="title"/>
          </p:nvPr>
        </p:nvSpPr>
        <p:spPr/>
        <p:txBody>
          <a:bodyPr>
            <a:normAutofit fontScale="90000"/>
          </a:bodyPr>
          <a:lstStyle/>
          <a:p>
            <a:r>
              <a:rPr lang="sv-SE" b="1" dirty="0">
                <a:solidFill>
                  <a:schemeClr val="tx1">
                    <a:lumMod val="50000"/>
                    <a:lumOff val="50000"/>
                  </a:schemeClr>
                </a:solidFill>
              </a:rPr>
              <a:t>Vad betyder ordet beteende?</a:t>
            </a:r>
            <a:br>
              <a:rPr lang="sv-SE" b="1" dirty="0">
                <a:solidFill>
                  <a:schemeClr val="tx1">
                    <a:lumMod val="50000"/>
                    <a:lumOff val="50000"/>
                  </a:schemeClr>
                </a:solidFill>
              </a:rPr>
            </a:b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F6601704-F0D3-CC36-0472-BB580FAB3015}"/>
              </a:ext>
            </a:extLst>
          </p:cNvPr>
          <p:cNvSpPr>
            <a:spLocks noGrp="1"/>
          </p:cNvSpPr>
          <p:nvPr>
            <p:ph idx="1"/>
          </p:nvPr>
        </p:nvSpPr>
        <p:spPr/>
        <p:txBody>
          <a:bodyPr/>
          <a:lstStyle/>
          <a:p>
            <a:r>
              <a:rPr lang="sv-SE" b="1" dirty="0"/>
              <a:t>Ett beteende är något du </a:t>
            </a:r>
            <a:r>
              <a:rPr lang="sv-SE" b="1" i="1" dirty="0"/>
              <a:t>gör</a:t>
            </a:r>
            <a:r>
              <a:rPr lang="sv-SE" b="1" dirty="0"/>
              <a:t> som andra kan se.</a:t>
            </a:r>
            <a:endParaRPr lang="sv-SE" dirty="0"/>
          </a:p>
          <a:p>
            <a:r>
              <a:rPr lang="sv-SE" dirty="0"/>
              <a:t>Alltså:</a:t>
            </a:r>
            <a:br>
              <a:rPr lang="sv-SE" dirty="0"/>
            </a:br>
            <a:r>
              <a:rPr lang="sv-SE" dirty="0"/>
              <a:t>👉 Det är dina handlingar</a:t>
            </a:r>
            <a:br>
              <a:rPr lang="sv-SE" dirty="0"/>
            </a:br>
            <a:r>
              <a:rPr lang="sv-SE" dirty="0"/>
              <a:t>👉 </a:t>
            </a:r>
            <a:r>
              <a:rPr lang="sv-SE" b="1" dirty="0"/>
              <a:t>Inte</a:t>
            </a:r>
            <a:r>
              <a:rPr lang="sv-SE" dirty="0"/>
              <a:t> vad du tänker</a:t>
            </a:r>
            <a:br>
              <a:rPr lang="sv-SE" dirty="0"/>
            </a:br>
            <a:r>
              <a:rPr lang="sv-SE" dirty="0"/>
              <a:t>👉 </a:t>
            </a:r>
            <a:r>
              <a:rPr lang="sv-SE" b="1" dirty="0"/>
              <a:t>Inte</a:t>
            </a:r>
            <a:r>
              <a:rPr lang="sv-SE" dirty="0"/>
              <a:t> vad du känner</a:t>
            </a:r>
            <a:br>
              <a:rPr lang="sv-SE" dirty="0"/>
            </a:br>
            <a:r>
              <a:rPr lang="sv-SE" dirty="0"/>
              <a:t>👉 Utan det du faktiskt gör i verkligheten.</a:t>
            </a:r>
          </a:p>
          <a:p>
            <a:endParaRPr lang="sv-SE" dirty="0"/>
          </a:p>
          <a:p>
            <a:r>
              <a:rPr lang="sv-SE" dirty="0"/>
              <a:t>“Att känna sig glad är ingen handling – men att ge en </a:t>
            </a:r>
            <a:r>
              <a:rPr lang="sv-SE" dirty="0" err="1"/>
              <a:t>high</a:t>
            </a:r>
            <a:r>
              <a:rPr lang="sv-SE" dirty="0"/>
              <a:t> </a:t>
            </a:r>
            <a:r>
              <a:rPr lang="sv-SE" dirty="0" err="1"/>
              <a:t>five</a:t>
            </a:r>
            <a:r>
              <a:rPr lang="sv-SE" dirty="0"/>
              <a:t> är det.”</a:t>
            </a:r>
          </a:p>
          <a:p>
            <a:endParaRPr lang="sv-SE" dirty="0"/>
          </a:p>
          <a:p>
            <a:endParaRPr lang="sv-SE" dirty="0"/>
          </a:p>
        </p:txBody>
      </p:sp>
    </p:spTree>
    <p:extLst>
      <p:ext uri="{BB962C8B-B14F-4D97-AF65-F5344CB8AC3E}">
        <p14:creationId xmlns:p14="http://schemas.microsoft.com/office/powerpoint/2010/main" val="319655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372F7A7-92D6-4405-0AA3-497881B7FE80}"/>
              </a:ext>
            </a:extLst>
          </p:cNvPr>
          <p:cNvSpPr>
            <a:spLocks noGrp="1"/>
          </p:cNvSpPr>
          <p:nvPr>
            <p:ph type="title"/>
          </p:nvPr>
        </p:nvSpPr>
        <p:spPr/>
        <p:txBody>
          <a:bodyPr>
            <a:normAutofit fontScale="90000"/>
          </a:bodyPr>
          <a:lstStyle/>
          <a:p>
            <a:r>
              <a:rPr lang="sv-SE" dirty="0"/>
              <a:t>Exempel</a:t>
            </a:r>
          </a:p>
        </p:txBody>
      </p:sp>
      <p:sp>
        <p:nvSpPr>
          <p:cNvPr id="5" name="Platshållare för innehåll 4">
            <a:extLst>
              <a:ext uri="{FF2B5EF4-FFF2-40B4-BE49-F238E27FC236}">
                <a16:creationId xmlns:a16="http://schemas.microsoft.com/office/drawing/2014/main" id="{48F89A2B-6F7B-BB1C-9597-329D5954CA60}"/>
              </a:ext>
            </a:extLst>
          </p:cNvPr>
          <p:cNvSpPr>
            <a:spLocks noGrp="1"/>
          </p:cNvSpPr>
          <p:nvPr>
            <p:ph idx="1"/>
          </p:nvPr>
        </p:nvSpPr>
        <p:spPr/>
        <p:txBody>
          <a:bodyPr>
            <a:normAutofit/>
          </a:bodyPr>
          <a:lstStyle/>
          <a:p>
            <a:r>
              <a:rPr lang="sv-SE" b="1" dirty="0"/>
              <a:t>Att hjälpa en kompis </a:t>
            </a:r>
            <a:r>
              <a:rPr lang="sv-SE" dirty="0"/>
              <a:t>som har ramlat är ett </a:t>
            </a:r>
            <a:r>
              <a:rPr lang="sv-SE" b="1" dirty="0"/>
              <a:t>beteende</a:t>
            </a:r>
            <a:r>
              <a:rPr lang="sv-SE" dirty="0"/>
              <a:t>.</a:t>
            </a:r>
          </a:p>
          <a:p>
            <a:r>
              <a:rPr lang="sv-SE" dirty="0"/>
              <a:t>Att </a:t>
            </a:r>
            <a:r>
              <a:rPr lang="sv-SE" b="1" dirty="0"/>
              <a:t>säga</a:t>
            </a:r>
            <a:r>
              <a:rPr lang="sv-SE" dirty="0"/>
              <a:t> “bra kämpat!” är ett </a:t>
            </a:r>
            <a:r>
              <a:rPr lang="sv-SE" b="1" dirty="0"/>
              <a:t>beteende</a:t>
            </a:r>
            <a:r>
              <a:rPr lang="sv-SE" dirty="0"/>
              <a:t>.</a:t>
            </a:r>
          </a:p>
          <a:p>
            <a:r>
              <a:rPr lang="sv-SE" dirty="0"/>
              <a:t>Att</a:t>
            </a:r>
            <a:r>
              <a:rPr lang="sv-SE" b="1" dirty="0"/>
              <a:t> ge upp </a:t>
            </a:r>
            <a:r>
              <a:rPr lang="sv-SE" dirty="0"/>
              <a:t>och sluta springa är också ett </a:t>
            </a:r>
            <a:r>
              <a:rPr lang="sv-SE" b="1" dirty="0"/>
              <a:t>beteende</a:t>
            </a:r>
            <a:r>
              <a:rPr lang="sv-SE" dirty="0"/>
              <a:t>.</a:t>
            </a:r>
          </a:p>
          <a:p>
            <a:r>
              <a:rPr lang="sv-SE" dirty="0"/>
              <a:t>Att</a:t>
            </a:r>
            <a:r>
              <a:rPr lang="sv-SE" b="1" dirty="0"/>
              <a:t> </a:t>
            </a:r>
            <a:r>
              <a:rPr lang="sv-SE" dirty="0"/>
              <a:t>aktivt</a:t>
            </a:r>
            <a:r>
              <a:rPr lang="sv-SE" b="1" dirty="0"/>
              <a:t> lyssna </a:t>
            </a:r>
            <a:r>
              <a:rPr lang="sv-SE" dirty="0"/>
              <a:t>när tränaren pratar är ett </a:t>
            </a:r>
            <a:r>
              <a:rPr lang="sv-SE" b="1" dirty="0"/>
              <a:t>beteende</a:t>
            </a:r>
            <a:r>
              <a:rPr lang="sv-SE" dirty="0"/>
              <a:t>.</a:t>
            </a:r>
          </a:p>
          <a:p>
            <a:endParaRPr lang="sv-SE" b="1" dirty="0"/>
          </a:p>
          <a:p>
            <a:r>
              <a:rPr lang="sv-SE" b="1" dirty="0"/>
              <a:t>Lätt regel att komma ihåg:</a:t>
            </a:r>
          </a:p>
          <a:p>
            <a:r>
              <a:rPr lang="sv-SE" b="1" dirty="0"/>
              <a:t>“Om någon kan se det – då är det ett beteende.”</a:t>
            </a:r>
            <a:endParaRPr lang="sv-SE" dirty="0"/>
          </a:p>
          <a:p>
            <a:endParaRPr lang="sv-SE" dirty="0"/>
          </a:p>
        </p:txBody>
      </p:sp>
    </p:spTree>
    <p:extLst>
      <p:ext uri="{BB962C8B-B14F-4D97-AF65-F5344CB8AC3E}">
        <p14:creationId xmlns:p14="http://schemas.microsoft.com/office/powerpoint/2010/main" val="696850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6807721-95D9-C0B2-5FFF-BA0BF5F9A19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7E46EA04-2BDF-45C2-4F15-8DA6E9E4945E}"/>
              </a:ext>
            </a:extLst>
          </p:cNvPr>
          <p:cNvSpPr>
            <a:spLocks noGrp="1"/>
          </p:cNvSpPr>
          <p:nvPr>
            <p:ph type="title"/>
          </p:nvPr>
        </p:nvSpPr>
        <p:spPr/>
        <p:txBody>
          <a:bodyPr>
            <a:normAutofit fontScale="90000"/>
          </a:bodyPr>
          <a:lstStyle/>
          <a:p>
            <a:r>
              <a:rPr lang="sv" dirty="0"/>
              <a:t>Information om övningen till övningsledaren </a:t>
            </a:r>
            <a:endParaRPr lang="sv-SE" dirty="0"/>
          </a:p>
        </p:txBody>
      </p:sp>
      <p:sp>
        <p:nvSpPr>
          <p:cNvPr id="3" name="Platshållare för text 2">
            <a:extLst>
              <a:ext uri="{FF2B5EF4-FFF2-40B4-BE49-F238E27FC236}">
                <a16:creationId xmlns:a16="http://schemas.microsoft.com/office/drawing/2014/main" id="{236D4916-ED23-730F-E768-B970D6204CF2}"/>
              </a:ext>
            </a:extLst>
          </p:cNvPr>
          <p:cNvSpPr>
            <a:spLocks noGrp="1"/>
          </p:cNvSpPr>
          <p:nvPr>
            <p:ph type="body" idx="1"/>
          </p:nvPr>
        </p:nvSpPr>
        <p:spPr>
          <a:xfrm>
            <a:off x="311700" y="1152475"/>
            <a:ext cx="4679400" cy="3416400"/>
          </a:xfrm>
        </p:spPr>
        <p:txBody>
          <a:bodyPr>
            <a:normAutofit/>
          </a:bodyPr>
          <a:lstStyle/>
          <a:p>
            <a:r>
              <a:rPr lang="sv-SE" dirty="0"/>
              <a:t>Följande tre bilder kan vara bra att skriva ut och sätta upp i lokalen så att spelarna kan snegla på exemplen under övningens gång </a:t>
            </a:r>
            <a:endParaRPr lang="sv-SE" b="1" dirty="0"/>
          </a:p>
        </p:txBody>
      </p:sp>
      <p:pic>
        <p:nvPicPr>
          <p:cNvPr id="6" name="Bildobjekt 5" descr="En bild som visar text, skärmbild, Teckensnitt, dokument&#10;&#10;AI-genererat innehåll kan vara felaktigt.">
            <a:extLst>
              <a:ext uri="{FF2B5EF4-FFF2-40B4-BE49-F238E27FC236}">
                <a16:creationId xmlns:a16="http://schemas.microsoft.com/office/drawing/2014/main" id="{822F603E-2387-0602-D30C-3118DF84BE81}"/>
              </a:ext>
            </a:extLst>
          </p:cNvPr>
          <p:cNvPicPr>
            <a:picLocks noChangeAspect="1"/>
          </p:cNvPicPr>
          <p:nvPr/>
        </p:nvPicPr>
        <p:blipFill>
          <a:blip r:embed="rId2"/>
          <a:stretch>
            <a:fillRect/>
          </a:stretch>
        </p:blipFill>
        <p:spPr>
          <a:xfrm>
            <a:off x="5915025" y="1017725"/>
            <a:ext cx="2130343" cy="3819525"/>
          </a:xfrm>
          <a:prstGeom prst="rect">
            <a:avLst/>
          </a:prstGeom>
        </p:spPr>
      </p:pic>
    </p:spTree>
    <p:extLst>
      <p:ext uri="{BB962C8B-B14F-4D97-AF65-F5344CB8AC3E}">
        <p14:creationId xmlns:p14="http://schemas.microsoft.com/office/powerpoint/2010/main" val="1122991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AFB01FD-811F-4A2A-98D5-44F855BF17FB}"/>
              </a:ext>
            </a:extLst>
          </p:cNvPr>
          <p:cNvSpPr>
            <a:spLocks noGrp="1"/>
          </p:cNvSpPr>
          <p:nvPr>
            <p:ph type="title"/>
          </p:nvPr>
        </p:nvSpPr>
        <p:spPr/>
        <p:txBody>
          <a:bodyPr>
            <a:normAutofit fontScale="90000"/>
          </a:bodyPr>
          <a:lstStyle/>
          <a:p>
            <a:r>
              <a:rPr lang="sv-SE" sz="3000" b="1" dirty="0"/>
              <a:t>⭐ </a:t>
            </a:r>
            <a:r>
              <a:rPr lang="sv-SE" sz="3000" b="1" dirty="0">
                <a:solidFill>
                  <a:schemeClr val="tx1">
                    <a:lumMod val="65000"/>
                    <a:lumOff val="35000"/>
                  </a:schemeClr>
                </a:solidFill>
              </a:rPr>
              <a:t>Utveckling</a:t>
            </a:r>
            <a:br>
              <a:rPr lang="sv-SE" b="1" dirty="0"/>
            </a:br>
            <a:endParaRPr lang="sv-SE" dirty="0"/>
          </a:p>
        </p:txBody>
      </p:sp>
      <p:sp>
        <p:nvSpPr>
          <p:cNvPr id="3" name="Platshållare för innehåll 2">
            <a:extLst>
              <a:ext uri="{FF2B5EF4-FFF2-40B4-BE49-F238E27FC236}">
                <a16:creationId xmlns:a16="http://schemas.microsoft.com/office/drawing/2014/main" id="{CC2DDC20-5200-61ED-9998-5705DE9C9ED4}"/>
              </a:ext>
            </a:extLst>
          </p:cNvPr>
          <p:cNvSpPr>
            <a:spLocks noGrp="1"/>
          </p:cNvSpPr>
          <p:nvPr>
            <p:ph idx="1"/>
          </p:nvPr>
        </p:nvSpPr>
        <p:spPr/>
        <p:txBody>
          <a:bodyPr>
            <a:normAutofit/>
          </a:bodyPr>
          <a:lstStyle/>
          <a:p>
            <a:pPr marL="0" indent="0">
              <a:buNone/>
            </a:pPr>
            <a:r>
              <a:rPr lang="sv-SE" b="1" dirty="0"/>
              <a:t>Exempel på beteenden kopplat till </a:t>
            </a:r>
            <a:r>
              <a:rPr lang="sv-SE" b="1" u="sng" dirty="0"/>
              <a:t>utveckling</a:t>
            </a:r>
            <a:endParaRPr lang="sv-SE" u="sng" dirty="0"/>
          </a:p>
          <a:p>
            <a:pPr marL="285750" indent="-285750"/>
            <a:r>
              <a:rPr lang="sv-SE" dirty="0"/>
              <a:t>Att </a:t>
            </a:r>
            <a:r>
              <a:rPr lang="sv-SE" b="1" dirty="0"/>
              <a:t>försöka</a:t>
            </a:r>
            <a:r>
              <a:rPr lang="sv-SE" dirty="0"/>
              <a:t> igen även om du missade första gången</a:t>
            </a:r>
          </a:p>
          <a:p>
            <a:pPr marL="285750" indent="-285750"/>
            <a:r>
              <a:rPr lang="sv-SE" dirty="0"/>
              <a:t>Att </a:t>
            </a:r>
            <a:r>
              <a:rPr lang="sv-SE" b="1" dirty="0"/>
              <a:t>våga</a:t>
            </a:r>
            <a:r>
              <a:rPr lang="sv-SE" dirty="0"/>
              <a:t> prova en ny fint, ny position eller nytt skott</a:t>
            </a:r>
          </a:p>
          <a:p>
            <a:pPr marL="285750" indent="-285750"/>
            <a:r>
              <a:rPr lang="sv-SE" dirty="0"/>
              <a:t>Att </a:t>
            </a:r>
            <a:r>
              <a:rPr lang="sv-SE" b="1" dirty="0"/>
              <a:t>lyssna</a:t>
            </a:r>
            <a:r>
              <a:rPr lang="sv-SE" dirty="0"/>
              <a:t> på feedback och testa det tränaren säger</a:t>
            </a:r>
          </a:p>
          <a:p>
            <a:pPr marL="285750" indent="-285750"/>
            <a:r>
              <a:rPr lang="sv-SE" dirty="0"/>
              <a:t>Att </a:t>
            </a:r>
            <a:r>
              <a:rPr lang="sv-SE" b="1" dirty="0"/>
              <a:t>springa</a:t>
            </a:r>
            <a:r>
              <a:rPr lang="sv-SE" dirty="0"/>
              <a:t> hem i full fart även om du är trött</a:t>
            </a:r>
          </a:p>
          <a:p>
            <a:pPr marL="285750" indent="-285750"/>
            <a:r>
              <a:rPr lang="sv-SE" dirty="0"/>
              <a:t>Att </a:t>
            </a:r>
            <a:r>
              <a:rPr lang="sv-SE" b="1" dirty="0"/>
              <a:t>fråga</a:t>
            </a:r>
            <a:r>
              <a:rPr lang="sv-SE" dirty="0"/>
              <a:t>: “Hur kan jag göra det här bättre?”</a:t>
            </a:r>
          </a:p>
          <a:p>
            <a:pPr marL="285750" indent="-285750"/>
            <a:r>
              <a:rPr lang="sv-SE" dirty="0"/>
              <a:t>Att </a:t>
            </a:r>
            <a:r>
              <a:rPr lang="sv-SE" b="1" dirty="0"/>
              <a:t>heja</a:t>
            </a:r>
            <a:r>
              <a:rPr lang="sv-SE" dirty="0"/>
              <a:t> på en lagkompis som försöker något nytt</a:t>
            </a:r>
          </a:p>
          <a:p>
            <a:pPr marL="0" indent="0">
              <a:buNone/>
            </a:pPr>
            <a:endParaRPr lang="sv-SE" dirty="0"/>
          </a:p>
          <a:p>
            <a:endParaRPr lang="sv-SE" dirty="0"/>
          </a:p>
        </p:txBody>
      </p:sp>
    </p:spTree>
    <p:extLst>
      <p:ext uri="{BB962C8B-B14F-4D97-AF65-F5344CB8AC3E}">
        <p14:creationId xmlns:p14="http://schemas.microsoft.com/office/powerpoint/2010/main" val="8873191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6DA8B53-F887-A613-72DD-37F946508179}"/>
              </a:ext>
            </a:extLst>
          </p:cNvPr>
          <p:cNvSpPr>
            <a:spLocks noGrp="1"/>
          </p:cNvSpPr>
          <p:nvPr>
            <p:ph type="title"/>
          </p:nvPr>
        </p:nvSpPr>
        <p:spPr/>
        <p:txBody>
          <a:bodyPr>
            <a:normAutofit fontScale="90000"/>
          </a:bodyPr>
          <a:lstStyle/>
          <a:p>
            <a:r>
              <a:rPr lang="sv-SE" dirty="0"/>
              <a:t>⭐ </a:t>
            </a:r>
            <a:r>
              <a:rPr lang="sv-SE" b="1" dirty="0">
                <a:solidFill>
                  <a:schemeClr val="tx1">
                    <a:lumMod val="65000"/>
                    <a:lumOff val="35000"/>
                  </a:schemeClr>
                </a:solidFill>
              </a:rPr>
              <a:t>Glädje</a:t>
            </a:r>
            <a:endParaRPr lang="sv-SE" dirty="0">
              <a:solidFill>
                <a:schemeClr val="tx1">
                  <a:lumMod val="65000"/>
                  <a:lumOff val="35000"/>
                </a:schemeClr>
              </a:solidFill>
            </a:endParaRPr>
          </a:p>
        </p:txBody>
      </p:sp>
      <p:sp>
        <p:nvSpPr>
          <p:cNvPr id="3" name="Platshållare för innehåll 2">
            <a:extLst>
              <a:ext uri="{FF2B5EF4-FFF2-40B4-BE49-F238E27FC236}">
                <a16:creationId xmlns:a16="http://schemas.microsoft.com/office/drawing/2014/main" id="{F6503836-19A7-C20B-A6BC-740F0EB61730}"/>
              </a:ext>
            </a:extLst>
          </p:cNvPr>
          <p:cNvSpPr>
            <a:spLocks noGrp="1"/>
          </p:cNvSpPr>
          <p:nvPr>
            <p:ph idx="1"/>
          </p:nvPr>
        </p:nvSpPr>
        <p:spPr/>
        <p:txBody>
          <a:bodyPr>
            <a:normAutofit/>
          </a:bodyPr>
          <a:lstStyle/>
          <a:p>
            <a:pPr marL="114300" indent="0">
              <a:buNone/>
            </a:pPr>
            <a:r>
              <a:rPr lang="sv-SE" b="1" dirty="0"/>
              <a:t>Exempel på beteenden kopplat till </a:t>
            </a:r>
            <a:r>
              <a:rPr lang="sv-SE" b="1" u="sng" dirty="0"/>
              <a:t>glädje</a:t>
            </a:r>
            <a:endParaRPr lang="sv-SE" u="sng" dirty="0"/>
          </a:p>
          <a:p>
            <a:r>
              <a:rPr lang="sv-SE" dirty="0"/>
              <a:t>Att </a:t>
            </a:r>
            <a:r>
              <a:rPr lang="sv-SE" b="1" dirty="0"/>
              <a:t>fira</a:t>
            </a:r>
            <a:r>
              <a:rPr lang="sv-SE" dirty="0"/>
              <a:t> när någon gör något bra (“snyggt pass!”)</a:t>
            </a:r>
          </a:p>
          <a:p>
            <a:r>
              <a:rPr lang="sv-SE" dirty="0"/>
              <a:t>Att </a:t>
            </a:r>
            <a:r>
              <a:rPr lang="sv-SE" b="1" dirty="0"/>
              <a:t>bjuda</a:t>
            </a:r>
            <a:r>
              <a:rPr lang="sv-SE" dirty="0"/>
              <a:t> in en som ser ensam ut: “Kom, kör med oss!”</a:t>
            </a:r>
          </a:p>
          <a:p>
            <a:r>
              <a:rPr lang="sv-SE" dirty="0"/>
              <a:t>Att </a:t>
            </a:r>
            <a:r>
              <a:rPr lang="sv-SE" b="1" dirty="0"/>
              <a:t>ge</a:t>
            </a:r>
            <a:r>
              <a:rPr lang="sv-SE" dirty="0"/>
              <a:t> </a:t>
            </a:r>
            <a:r>
              <a:rPr lang="sv-SE" dirty="0" err="1"/>
              <a:t>high-five</a:t>
            </a:r>
            <a:r>
              <a:rPr lang="sv-SE" dirty="0"/>
              <a:t> till en lagkamrat</a:t>
            </a:r>
          </a:p>
          <a:p>
            <a:r>
              <a:rPr lang="sv-SE" dirty="0"/>
              <a:t>Att </a:t>
            </a:r>
            <a:r>
              <a:rPr lang="sv-SE" b="1" dirty="0"/>
              <a:t>välja att se </a:t>
            </a:r>
            <a:r>
              <a:rPr lang="sv-SE" dirty="0"/>
              <a:t>det roliga, även när träningen känns motigt</a:t>
            </a:r>
          </a:p>
          <a:p>
            <a:endParaRPr lang="sv-SE" dirty="0"/>
          </a:p>
        </p:txBody>
      </p:sp>
    </p:spTree>
    <p:extLst>
      <p:ext uri="{BB962C8B-B14F-4D97-AF65-F5344CB8AC3E}">
        <p14:creationId xmlns:p14="http://schemas.microsoft.com/office/powerpoint/2010/main" val="42307829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4E78D9B-F129-E804-C5C1-0B5CBFDECC13}"/>
              </a:ext>
            </a:extLst>
          </p:cNvPr>
          <p:cNvSpPr>
            <a:spLocks noGrp="1"/>
          </p:cNvSpPr>
          <p:nvPr>
            <p:ph type="title"/>
          </p:nvPr>
        </p:nvSpPr>
        <p:spPr/>
        <p:txBody>
          <a:bodyPr>
            <a:noAutofit/>
          </a:bodyPr>
          <a:lstStyle/>
          <a:p>
            <a:r>
              <a:rPr lang="sv-SE" sz="2400" dirty="0"/>
              <a:t>⭐ </a:t>
            </a:r>
            <a:r>
              <a:rPr lang="sv-SE" sz="2400" b="1" dirty="0">
                <a:solidFill>
                  <a:schemeClr val="tx1">
                    <a:lumMod val="65000"/>
                    <a:lumOff val="35000"/>
                  </a:schemeClr>
                </a:solidFill>
              </a:rPr>
              <a:t>Tillsammans</a:t>
            </a:r>
            <a:endParaRPr lang="sv-SE" sz="2400" dirty="0">
              <a:solidFill>
                <a:schemeClr val="tx1">
                  <a:lumMod val="65000"/>
                  <a:lumOff val="35000"/>
                </a:schemeClr>
              </a:solidFill>
            </a:endParaRPr>
          </a:p>
        </p:txBody>
      </p:sp>
      <p:sp>
        <p:nvSpPr>
          <p:cNvPr id="3" name="Platshållare för innehåll 2">
            <a:extLst>
              <a:ext uri="{FF2B5EF4-FFF2-40B4-BE49-F238E27FC236}">
                <a16:creationId xmlns:a16="http://schemas.microsoft.com/office/drawing/2014/main" id="{698EA9C2-FC00-F522-ADEA-837A89EE066B}"/>
              </a:ext>
            </a:extLst>
          </p:cNvPr>
          <p:cNvSpPr>
            <a:spLocks noGrp="1"/>
          </p:cNvSpPr>
          <p:nvPr>
            <p:ph idx="1"/>
          </p:nvPr>
        </p:nvSpPr>
        <p:spPr/>
        <p:txBody>
          <a:bodyPr>
            <a:normAutofit/>
          </a:bodyPr>
          <a:lstStyle/>
          <a:p>
            <a:pPr marL="114300" indent="0">
              <a:buNone/>
            </a:pPr>
            <a:r>
              <a:rPr lang="sv-SE" b="1" dirty="0"/>
              <a:t>Exempel på beteenden kopplat till </a:t>
            </a:r>
            <a:r>
              <a:rPr lang="sv-SE" b="1" u="sng" dirty="0"/>
              <a:t>tillsammans</a:t>
            </a:r>
            <a:endParaRPr lang="sv-SE" u="sng" dirty="0"/>
          </a:p>
          <a:p>
            <a:r>
              <a:rPr lang="sv-SE" dirty="0"/>
              <a:t>Att </a:t>
            </a:r>
            <a:r>
              <a:rPr lang="sv-SE" b="1" dirty="0"/>
              <a:t>ropa</a:t>
            </a:r>
            <a:r>
              <a:rPr lang="sv-SE" dirty="0"/>
              <a:t>: “Jag är här!” så en kompis har ett passningsalternativ</a:t>
            </a:r>
          </a:p>
          <a:p>
            <a:r>
              <a:rPr lang="sv-SE" dirty="0"/>
              <a:t>Att </a:t>
            </a:r>
            <a:r>
              <a:rPr lang="sv-SE" b="1" dirty="0"/>
              <a:t>hjälpa</a:t>
            </a:r>
            <a:r>
              <a:rPr lang="sv-SE" dirty="0"/>
              <a:t> någon som tappat modet</a:t>
            </a:r>
          </a:p>
          <a:p>
            <a:r>
              <a:rPr lang="sv-SE" dirty="0"/>
              <a:t>Att </a:t>
            </a:r>
            <a:r>
              <a:rPr lang="sv-SE" b="1" dirty="0"/>
              <a:t>springa</a:t>
            </a:r>
            <a:r>
              <a:rPr lang="sv-SE" dirty="0"/>
              <a:t> och vinna tillbaka bollen för laget</a:t>
            </a:r>
          </a:p>
          <a:p>
            <a:r>
              <a:rPr lang="sv-SE" dirty="0"/>
              <a:t>Att </a:t>
            </a:r>
            <a:r>
              <a:rPr lang="sv-SE" b="1" dirty="0"/>
              <a:t>byta plats </a:t>
            </a:r>
            <a:r>
              <a:rPr lang="sv-SE" dirty="0"/>
              <a:t>på planen när en kompis behöver det</a:t>
            </a:r>
          </a:p>
          <a:p>
            <a:r>
              <a:rPr lang="sv-SE" dirty="0"/>
              <a:t>Att </a:t>
            </a:r>
            <a:r>
              <a:rPr lang="sv-SE" b="1" dirty="0"/>
              <a:t>lyssna</a:t>
            </a:r>
            <a:r>
              <a:rPr lang="sv-SE" dirty="0"/>
              <a:t> när någon annan pratar</a:t>
            </a:r>
          </a:p>
          <a:p>
            <a:r>
              <a:rPr lang="sv-SE" dirty="0"/>
              <a:t>Att </a:t>
            </a:r>
            <a:r>
              <a:rPr lang="sv-SE" b="1" dirty="0"/>
              <a:t>trösta</a:t>
            </a:r>
            <a:r>
              <a:rPr lang="sv-SE" dirty="0"/>
              <a:t> någon som är ledsen och säga: “Vi fixar det tillsammans.”</a:t>
            </a:r>
          </a:p>
          <a:p>
            <a:endParaRPr lang="sv-SE" dirty="0"/>
          </a:p>
        </p:txBody>
      </p:sp>
    </p:spTree>
    <p:extLst>
      <p:ext uri="{BB962C8B-B14F-4D97-AF65-F5344CB8AC3E}">
        <p14:creationId xmlns:p14="http://schemas.microsoft.com/office/powerpoint/2010/main" val="37653208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3A9CD9-7D70-1F55-F9BA-57DF33FC5537}"/>
              </a:ext>
            </a:extLst>
          </p:cNvPr>
          <p:cNvSpPr>
            <a:spLocks noGrp="1"/>
          </p:cNvSpPr>
          <p:nvPr>
            <p:ph type="title"/>
          </p:nvPr>
        </p:nvSpPr>
        <p:spPr/>
        <p:txBody>
          <a:bodyPr>
            <a:normAutofit fontScale="90000"/>
          </a:bodyPr>
          <a:lstStyle/>
          <a:p>
            <a:r>
              <a:rPr lang="sv-SE" dirty="0"/>
              <a:t>Dela upp i grupper om max fem spelare.</a:t>
            </a:r>
            <a:br>
              <a:rPr lang="sv-SE" dirty="0"/>
            </a:br>
            <a:endParaRPr lang="sv-SE" dirty="0"/>
          </a:p>
        </p:txBody>
      </p:sp>
      <p:sp>
        <p:nvSpPr>
          <p:cNvPr id="3" name="Platshållare för text 2">
            <a:extLst>
              <a:ext uri="{FF2B5EF4-FFF2-40B4-BE49-F238E27FC236}">
                <a16:creationId xmlns:a16="http://schemas.microsoft.com/office/drawing/2014/main" id="{3831D581-9FEA-4EFF-CEA1-EDC5157FD78F}"/>
              </a:ext>
            </a:extLst>
          </p:cNvPr>
          <p:cNvSpPr>
            <a:spLocks noGrp="1"/>
          </p:cNvSpPr>
          <p:nvPr>
            <p:ph type="body" idx="1"/>
          </p:nvPr>
        </p:nvSpPr>
        <p:spPr/>
        <p:txBody>
          <a:bodyPr/>
          <a:lstStyle/>
          <a:p>
            <a:r>
              <a:rPr lang="sv-SE" b="1" dirty="0"/>
              <a:t>Lägg in ett superkort start-exempel innan gruppindelningen</a:t>
            </a:r>
          </a:p>
          <a:p>
            <a:pPr lvl="1"/>
            <a:r>
              <a:rPr lang="sv-SE" dirty="0"/>
              <a:t>Barn lär sig bäst genom att få testa </a:t>
            </a:r>
            <a:r>
              <a:rPr lang="sv-SE" i="1" dirty="0"/>
              <a:t>väldigt snabbt</a:t>
            </a:r>
            <a:r>
              <a:rPr lang="sv-SE" dirty="0"/>
              <a:t>.</a:t>
            </a:r>
          </a:p>
          <a:p>
            <a:r>
              <a:rPr lang="sv-SE" dirty="0"/>
              <a:t>Fråga hela gruppen:</a:t>
            </a:r>
          </a:p>
          <a:p>
            <a:r>
              <a:rPr lang="sv-SE" b="1" dirty="0"/>
              <a:t>“Om värdeordet är Glädje – vad är ett exempel på ett </a:t>
            </a:r>
            <a:r>
              <a:rPr lang="sv-SE" b="1" i="1" dirty="0"/>
              <a:t>beteende</a:t>
            </a:r>
            <a:r>
              <a:rPr lang="sv-SE" b="1" dirty="0"/>
              <a:t>?”</a:t>
            </a:r>
            <a:endParaRPr lang="sv-SE" dirty="0"/>
          </a:p>
          <a:p>
            <a:pPr lvl="1"/>
            <a:r>
              <a:rPr lang="sv-SE" dirty="0"/>
              <a:t>Ta 2–3 spontana svar.</a:t>
            </a:r>
            <a:br>
              <a:rPr lang="sv-SE" dirty="0"/>
            </a:br>
            <a:r>
              <a:rPr lang="sv-SE" dirty="0"/>
              <a:t>Det sätter tempot och minskar prestationsångest i grupperna.</a:t>
            </a:r>
          </a:p>
        </p:txBody>
      </p:sp>
    </p:spTree>
    <p:extLst>
      <p:ext uri="{BB962C8B-B14F-4D97-AF65-F5344CB8AC3E}">
        <p14:creationId xmlns:p14="http://schemas.microsoft.com/office/powerpoint/2010/main" val="21403662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732D3C9-E932-8C04-750C-3F1399746DE0}"/>
              </a:ext>
            </a:extLst>
          </p:cNvPr>
          <p:cNvSpPr>
            <a:spLocks noGrp="1"/>
          </p:cNvSpPr>
          <p:nvPr>
            <p:ph type="title"/>
          </p:nvPr>
        </p:nvSpPr>
        <p:spPr/>
        <p:txBody>
          <a:bodyPr>
            <a:normAutofit fontScale="90000"/>
          </a:bodyPr>
          <a:lstStyle/>
          <a:p>
            <a:r>
              <a:rPr lang="sv" dirty="0"/>
              <a:t>Information om övningen till övningsledaren </a:t>
            </a:r>
            <a:endParaRPr lang="sv-SE" dirty="0"/>
          </a:p>
        </p:txBody>
      </p:sp>
      <p:sp>
        <p:nvSpPr>
          <p:cNvPr id="3" name="Platshållare för text 2">
            <a:extLst>
              <a:ext uri="{FF2B5EF4-FFF2-40B4-BE49-F238E27FC236}">
                <a16:creationId xmlns:a16="http://schemas.microsoft.com/office/drawing/2014/main" id="{CCABF298-13FD-2BD6-ABCA-BC8D1CE6A165}"/>
              </a:ext>
            </a:extLst>
          </p:cNvPr>
          <p:cNvSpPr>
            <a:spLocks noGrp="1"/>
          </p:cNvSpPr>
          <p:nvPr>
            <p:ph type="body" idx="1"/>
          </p:nvPr>
        </p:nvSpPr>
        <p:spPr>
          <a:xfrm>
            <a:off x="311700" y="1152475"/>
            <a:ext cx="3965025" cy="3416400"/>
          </a:xfrm>
        </p:spPr>
        <p:txBody>
          <a:bodyPr>
            <a:normAutofit fontScale="77500" lnSpcReduction="20000"/>
          </a:bodyPr>
          <a:lstStyle/>
          <a:p>
            <a:r>
              <a:rPr lang="sv-SE" dirty="0"/>
              <a:t>Tips: skriv ut uppgiften (se bild till höger) och sätt post-it lappar som spelarna kan använda. Behöver de fler post-it lappar kan du dela ut vid behov.</a:t>
            </a:r>
          </a:p>
          <a:p>
            <a:r>
              <a:rPr lang="sv-SE" dirty="0" err="1"/>
              <a:t>Färgkoda</a:t>
            </a:r>
            <a:r>
              <a:rPr lang="sv-SE" dirty="0"/>
              <a:t> gärna post-it lapparna så blir det extra tydligt vid presentationen. </a:t>
            </a:r>
          </a:p>
          <a:p>
            <a:r>
              <a:rPr lang="sv-SE" dirty="0"/>
              <a:t>Ett beteende per lapp.</a:t>
            </a:r>
          </a:p>
          <a:p>
            <a:r>
              <a:rPr lang="sv-SE" dirty="0"/>
              <a:t>I det här exemplet är övningen förberedd för 24 spelare uppdelade i 6 grupper med 4 spelare per grupp där varje grupp får ett värdeord att arbeta med. Varje </a:t>
            </a:r>
            <a:r>
              <a:rPr lang="sv-SE" dirty="0" err="1"/>
              <a:t>värdeod</a:t>
            </a:r>
            <a:r>
              <a:rPr lang="sv-SE" dirty="0"/>
              <a:t> får alltså två gruppers perspektiv. </a:t>
            </a:r>
          </a:p>
          <a:p>
            <a:r>
              <a:rPr lang="sv-SE" dirty="0"/>
              <a:t>Det går givetvis bra att låta grupperna arbeta med flera värdeord. </a:t>
            </a:r>
          </a:p>
          <a:p>
            <a:r>
              <a:rPr lang="sv-SE" b="1" dirty="0"/>
              <a:t>Anpassa efter situationen.</a:t>
            </a:r>
          </a:p>
        </p:txBody>
      </p:sp>
      <p:pic>
        <p:nvPicPr>
          <p:cNvPr id="5" name="Bildobjekt 4" descr="En bild som visar text, Rektangel, skärmbild, Post-it&#10;&#10;AI-genererat innehåll kan vara felaktigt.">
            <a:extLst>
              <a:ext uri="{FF2B5EF4-FFF2-40B4-BE49-F238E27FC236}">
                <a16:creationId xmlns:a16="http://schemas.microsoft.com/office/drawing/2014/main" id="{DE4AB2F7-FF04-3685-AB13-EF6C498C8D67}"/>
              </a:ext>
            </a:extLst>
          </p:cNvPr>
          <p:cNvPicPr>
            <a:picLocks noChangeAspect="1"/>
          </p:cNvPicPr>
          <p:nvPr/>
        </p:nvPicPr>
        <p:blipFill>
          <a:blip r:embed="rId2"/>
          <a:stretch>
            <a:fillRect/>
          </a:stretch>
        </p:blipFill>
        <p:spPr>
          <a:xfrm>
            <a:off x="5014687" y="1017725"/>
            <a:ext cx="3738783" cy="4030525"/>
          </a:xfrm>
          <a:prstGeom prst="rect">
            <a:avLst/>
          </a:prstGeom>
        </p:spPr>
      </p:pic>
    </p:spTree>
    <p:extLst>
      <p:ext uri="{BB962C8B-B14F-4D97-AF65-F5344CB8AC3E}">
        <p14:creationId xmlns:p14="http://schemas.microsoft.com/office/powerpoint/2010/main" val="1703475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b="1" dirty="0" err="1"/>
              <a:t>Utveckling</a:t>
            </a:r>
            <a:endParaRPr b="1" dirty="0"/>
          </a:p>
        </p:txBody>
      </p:sp>
      <p:sp>
        <p:nvSpPr>
          <p:cNvPr id="3" name="Content Placeholder 2"/>
          <p:cNvSpPr>
            <a:spLocks noGrp="1"/>
          </p:cNvSpPr>
          <p:nvPr>
            <p:ph idx="1"/>
          </p:nvPr>
        </p:nvSpPr>
        <p:spPr/>
        <p:txBody>
          <a:bodyPr>
            <a:normAutofit/>
          </a:bodyPr>
          <a:lstStyle/>
          <a:p>
            <a:r>
              <a:rPr lang="sv-SE" dirty="0"/>
              <a:t>Ge exempel på beteenden som ni vill se kopplat till </a:t>
            </a:r>
            <a:r>
              <a:rPr lang="sv-SE" u="sng" dirty="0"/>
              <a:t>utveckling</a:t>
            </a:r>
            <a:r>
              <a:rPr lang="sv-SE" dirty="0"/>
              <a:t>. Skriv ett beteende per post-it lapp. Var beredda att presentera era lappar. </a:t>
            </a:r>
          </a:p>
          <a:p>
            <a:endParaRPr lang="sv-SE" dirty="0"/>
          </a:p>
          <a:p>
            <a:pPr marL="0" indent="0">
              <a:buNone/>
            </a:pPr>
            <a:endParaRPr lang="sv-SE" dirty="0"/>
          </a:p>
          <a:p>
            <a:endParaRPr dirty="0"/>
          </a:p>
        </p:txBody>
      </p:sp>
      <p:sp>
        <p:nvSpPr>
          <p:cNvPr id="4" name="Rektangel: vikt hörn 3">
            <a:extLst>
              <a:ext uri="{FF2B5EF4-FFF2-40B4-BE49-F238E27FC236}">
                <a16:creationId xmlns:a16="http://schemas.microsoft.com/office/drawing/2014/main" id="{AF3DABF1-EA63-2302-D9CD-2C465159CB1F}"/>
              </a:ext>
            </a:extLst>
          </p:cNvPr>
          <p:cNvSpPr/>
          <p:nvPr/>
        </p:nvSpPr>
        <p:spPr>
          <a:xfrm>
            <a:off x="1024128" y="2414016"/>
            <a:ext cx="1307592" cy="1316736"/>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5" name="Rektangel: vikt hörn 4">
            <a:extLst>
              <a:ext uri="{FF2B5EF4-FFF2-40B4-BE49-F238E27FC236}">
                <a16:creationId xmlns:a16="http://schemas.microsoft.com/office/drawing/2014/main" id="{5B97A5D3-760A-1ED7-C316-73C5F9B378D8}"/>
              </a:ext>
            </a:extLst>
          </p:cNvPr>
          <p:cNvSpPr/>
          <p:nvPr/>
        </p:nvSpPr>
        <p:spPr>
          <a:xfrm>
            <a:off x="3348948" y="2072640"/>
            <a:ext cx="1307592" cy="1316736"/>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6" name="Rektangel: vikt hörn 5">
            <a:extLst>
              <a:ext uri="{FF2B5EF4-FFF2-40B4-BE49-F238E27FC236}">
                <a16:creationId xmlns:a16="http://schemas.microsoft.com/office/drawing/2014/main" id="{CD4077B2-46B4-3B9C-70E5-EA72E4CCD554}"/>
              </a:ext>
            </a:extLst>
          </p:cNvPr>
          <p:cNvSpPr/>
          <p:nvPr/>
        </p:nvSpPr>
        <p:spPr>
          <a:xfrm>
            <a:off x="2458212" y="3183521"/>
            <a:ext cx="1307592" cy="1316736"/>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7" name="Rektangel: vikt hörn 6">
            <a:extLst>
              <a:ext uri="{FF2B5EF4-FFF2-40B4-BE49-F238E27FC236}">
                <a16:creationId xmlns:a16="http://schemas.microsoft.com/office/drawing/2014/main" id="{2839F69E-CB1E-8BF7-25CE-FADAEA420808}"/>
              </a:ext>
            </a:extLst>
          </p:cNvPr>
          <p:cNvSpPr/>
          <p:nvPr/>
        </p:nvSpPr>
        <p:spPr>
          <a:xfrm>
            <a:off x="4893480" y="3072384"/>
            <a:ext cx="1307592" cy="1316736"/>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8" name="Rektangel: vikt hörn 7">
            <a:extLst>
              <a:ext uri="{FF2B5EF4-FFF2-40B4-BE49-F238E27FC236}">
                <a16:creationId xmlns:a16="http://schemas.microsoft.com/office/drawing/2014/main" id="{92831F6D-21DD-66AF-41F6-E42AC9C0B31F}"/>
              </a:ext>
            </a:extLst>
          </p:cNvPr>
          <p:cNvSpPr/>
          <p:nvPr/>
        </p:nvSpPr>
        <p:spPr>
          <a:xfrm>
            <a:off x="5912316" y="2072640"/>
            <a:ext cx="1307592" cy="1316736"/>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96843A-3AFA-F834-59E5-A6CE2B9EF2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466EFA-7A20-1C8A-5715-0F57404C8FD5}"/>
              </a:ext>
            </a:extLst>
          </p:cNvPr>
          <p:cNvSpPr>
            <a:spLocks noGrp="1"/>
          </p:cNvSpPr>
          <p:nvPr>
            <p:ph type="title"/>
          </p:nvPr>
        </p:nvSpPr>
        <p:spPr/>
        <p:txBody>
          <a:bodyPr>
            <a:normAutofit fontScale="90000"/>
          </a:bodyPr>
          <a:lstStyle/>
          <a:p>
            <a:r>
              <a:rPr lang="sv-SE" b="1" dirty="0"/>
              <a:t>Glädje</a:t>
            </a:r>
            <a:endParaRPr b="1" dirty="0"/>
          </a:p>
        </p:txBody>
      </p:sp>
      <p:sp>
        <p:nvSpPr>
          <p:cNvPr id="3" name="Content Placeholder 2">
            <a:extLst>
              <a:ext uri="{FF2B5EF4-FFF2-40B4-BE49-F238E27FC236}">
                <a16:creationId xmlns:a16="http://schemas.microsoft.com/office/drawing/2014/main" id="{2E9242BB-205C-EA42-BE0C-FB6D4753847B}"/>
              </a:ext>
            </a:extLst>
          </p:cNvPr>
          <p:cNvSpPr>
            <a:spLocks noGrp="1"/>
          </p:cNvSpPr>
          <p:nvPr>
            <p:ph idx="1"/>
          </p:nvPr>
        </p:nvSpPr>
        <p:spPr/>
        <p:txBody>
          <a:bodyPr>
            <a:normAutofit/>
          </a:bodyPr>
          <a:lstStyle/>
          <a:p>
            <a:r>
              <a:rPr lang="sv-SE" dirty="0"/>
              <a:t>Ge exempel på beteenden som ni vill se kopplat till </a:t>
            </a:r>
            <a:r>
              <a:rPr lang="sv-SE" u="sng" dirty="0"/>
              <a:t>glädje</a:t>
            </a:r>
            <a:r>
              <a:rPr lang="sv-SE" dirty="0"/>
              <a:t>. Skriv ett beteende per post-it lapp. Var beredda att presentera era lappar. </a:t>
            </a:r>
          </a:p>
          <a:p>
            <a:endParaRPr lang="sv-SE" dirty="0"/>
          </a:p>
          <a:p>
            <a:pPr marL="0" indent="0">
              <a:buNone/>
            </a:pPr>
            <a:endParaRPr lang="sv-SE" dirty="0"/>
          </a:p>
          <a:p>
            <a:endParaRPr dirty="0"/>
          </a:p>
        </p:txBody>
      </p:sp>
      <p:sp>
        <p:nvSpPr>
          <p:cNvPr id="4" name="Rektangel: vikt hörn 3">
            <a:extLst>
              <a:ext uri="{FF2B5EF4-FFF2-40B4-BE49-F238E27FC236}">
                <a16:creationId xmlns:a16="http://schemas.microsoft.com/office/drawing/2014/main" id="{04D60271-2A70-C333-29FD-509C91CFFA34}"/>
              </a:ext>
            </a:extLst>
          </p:cNvPr>
          <p:cNvSpPr/>
          <p:nvPr/>
        </p:nvSpPr>
        <p:spPr>
          <a:xfrm>
            <a:off x="1024128" y="2414016"/>
            <a:ext cx="1307592" cy="1316736"/>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5" name="Rektangel: vikt hörn 4">
            <a:extLst>
              <a:ext uri="{FF2B5EF4-FFF2-40B4-BE49-F238E27FC236}">
                <a16:creationId xmlns:a16="http://schemas.microsoft.com/office/drawing/2014/main" id="{83D96DFD-F5B1-2BFA-7A1D-953148F712EF}"/>
              </a:ext>
            </a:extLst>
          </p:cNvPr>
          <p:cNvSpPr/>
          <p:nvPr/>
        </p:nvSpPr>
        <p:spPr>
          <a:xfrm>
            <a:off x="3348948" y="2072640"/>
            <a:ext cx="1307592" cy="1316736"/>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6" name="Rektangel: vikt hörn 5">
            <a:extLst>
              <a:ext uri="{FF2B5EF4-FFF2-40B4-BE49-F238E27FC236}">
                <a16:creationId xmlns:a16="http://schemas.microsoft.com/office/drawing/2014/main" id="{31535094-2B4F-2CC7-0032-F6423CF4EA7F}"/>
              </a:ext>
            </a:extLst>
          </p:cNvPr>
          <p:cNvSpPr/>
          <p:nvPr/>
        </p:nvSpPr>
        <p:spPr>
          <a:xfrm>
            <a:off x="2458212" y="3183521"/>
            <a:ext cx="1307592" cy="1316736"/>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7" name="Rektangel: vikt hörn 6">
            <a:extLst>
              <a:ext uri="{FF2B5EF4-FFF2-40B4-BE49-F238E27FC236}">
                <a16:creationId xmlns:a16="http://schemas.microsoft.com/office/drawing/2014/main" id="{B13DF57A-054A-E408-52F2-B91FD26CFAA0}"/>
              </a:ext>
            </a:extLst>
          </p:cNvPr>
          <p:cNvSpPr/>
          <p:nvPr/>
        </p:nvSpPr>
        <p:spPr>
          <a:xfrm>
            <a:off x="4893480" y="3072384"/>
            <a:ext cx="1307592" cy="1316736"/>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8" name="Rektangel: vikt hörn 7">
            <a:extLst>
              <a:ext uri="{FF2B5EF4-FFF2-40B4-BE49-F238E27FC236}">
                <a16:creationId xmlns:a16="http://schemas.microsoft.com/office/drawing/2014/main" id="{C21002E2-B299-6D49-C438-73F1BCA5742B}"/>
              </a:ext>
            </a:extLst>
          </p:cNvPr>
          <p:cNvSpPr/>
          <p:nvPr/>
        </p:nvSpPr>
        <p:spPr>
          <a:xfrm>
            <a:off x="5912316" y="2072640"/>
            <a:ext cx="1307592" cy="1316736"/>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0179482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51118-AF69-57BB-895F-B37586DFAB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58407-CA1B-6BB7-D89E-233208E64F68}"/>
              </a:ext>
            </a:extLst>
          </p:cNvPr>
          <p:cNvSpPr>
            <a:spLocks noGrp="1"/>
          </p:cNvSpPr>
          <p:nvPr>
            <p:ph type="title"/>
          </p:nvPr>
        </p:nvSpPr>
        <p:spPr/>
        <p:txBody>
          <a:bodyPr>
            <a:normAutofit fontScale="90000"/>
          </a:bodyPr>
          <a:lstStyle/>
          <a:p>
            <a:r>
              <a:rPr lang="sv-SE" b="1" dirty="0"/>
              <a:t>Tillsammans</a:t>
            </a:r>
            <a:endParaRPr b="1" dirty="0"/>
          </a:p>
        </p:txBody>
      </p:sp>
      <p:sp>
        <p:nvSpPr>
          <p:cNvPr id="3" name="Content Placeholder 2">
            <a:extLst>
              <a:ext uri="{FF2B5EF4-FFF2-40B4-BE49-F238E27FC236}">
                <a16:creationId xmlns:a16="http://schemas.microsoft.com/office/drawing/2014/main" id="{ED368B6C-BD30-7FFF-5A89-35FCF04846AD}"/>
              </a:ext>
            </a:extLst>
          </p:cNvPr>
          <p:cNvSpPr>
            <a:spLocks noGrp="1"/>
          </p:cNvSpPr>
          <p:nvPr>
            <p:ph idx="1"/>
          </p:nvPr>
        </p:nvSpPr>
        <p:spPr/>
        <p:txBody>
          <a:bodyPr>
            <a:normAutofit/>
          </a:bodyPr>
          <a:lstStyle/>
          <a:p>
            <a:r>
              <a:rPr lang="sv-SE" dirty="0"/>
              <a:t>Ge exempel på beteenden som ni vill se kopplat till </a:t>
            </a:r>
            <a:r>
              <a:rPr lang="sv-SE" u="sng" dirty="0"/>
              <a:t>tillsammans</a:t>
            </a:r>
            <a:r>
              <a:rPr lang="sv-SE" dirty="0"/>
              <a:t>. Skriv ett beteende per post-it lapp. Var beredda att presentera era lappar. </a:t>
            </a:r>
          </a:p>
          <a:p>
            <a:endParaRPr lang="sv-SE" dirty="0"/>
          </a:p>
          <a:p>
            <a:pPr marL="0" indent="0">
              <a:buNone/>
            </a:pPr>
            <a:endParaRPr lang="sv-SE" dirty="0"/>
          </a:p>
          <a:p>
            <a:endParaRPr dirty="0"/>
          </a:p>
        </p:txBody>
      </p:sp>
      <p:sp>
        <p:nvSpPr>
          <p:cNvPr id="4" name="Rektangel: vikt hörn 3">
            <a:extLst>
              <a:ext uri="{FF2B5EF4-FFF2-40B4-BE49-F238E27FC236}">
                <a16:creationId xmlns:a16="http://schemas.microsoft.com/office/drawing/2014/main" id="{AE488DD1-F0B2-477C-8EEE-10E04264257C}"/>
              </a:ext>
            </a:extLst>
          </p:cNvPr>
          <p:cNvSpPr/>
          <p:nvPr/>
        </p:nvSpPr>
        <p:spPr>
          <a:xfrm>
            <a:off x="1024128" y="2414016"/>
            <a:ext cx="1307592" cy="1316736"/>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5" name="Rektangel: vikt hörn 4">
            <a:extLst>
              <a:ext uri="{FF2B5EF4-FFF2-40B4-BE49-F238E27FC236}">
                <a16:creationId xmlns:a16="http://schemas.microsoft.com/office/drawing/2014/main" id="{81BB8255-DAAC-04C9-AEB0-B54E7A371610}"/>
              </a:ext>
            </a:extLst>
          </p:cNvPr>
          <p:cNvSpPr/>
          <p:nvPr/>
        </p:nvSpPr>
        <p:spPr>
          <a:xfrm>
            <a:off x="3348948" y="2072640"/>
            <a:ext cx="1307592" cy="1316736"/>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6" name="Rektangel: vikt hörn 5">
            <a:extLst>
              <a:ext uri="{FF2B5EF4-FFF2-40B4-BE49-F238E27FC236}">
                <a16:creationId xmlns:a16="http://schemas.microsoft.com/office/drawing/2014/main" id="{CA046FAF-B41D-A612-4FAE-41E33FBFA8B6}"/>
              </a:ext>
            </a:extLst>
          </p:cNvPr>
          <p:cNvSpPr/>
          <p:nvPr/>
        </p:nvSpPr>
        <p:spPr>
          <a:xfrm>
            <a:off x="2458212" y="3183521"/>
            <a:ext cx="1307592" cy="1316736"/>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7" name="Rektangel: vikt hörn 6">
            <a:extLst>
              <a:ext uri="{FF2B5EF4-FFF2-40B4-BE49-F238E27FC236}">
                <a16:creationId xmlns:a16="http://schemas.microsoft.com/office/drawing/2014/main" id="{93F325BF-8D2A-A655-60CA-0D2581894915}"/>
              </a:ext>
            </a:extLst>
          </p:cNvPr>
          <p:cNvSpPr/>
          <p:nvPr/>
        </p:nvSpPr>
        <p:spPr>
          <a:xfrm>
            <a:off x="4893480" y="3072384"/>
            <a:ext cx="1307592" cy="1316736"/>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8" name="Rektangel: vikt hörn 7">
            <a:extLst>
              <a:ext uri="{FF2B5EF4-FFF2-40B4-BE49-F238E27FC236}">
                <a16:creationId xmlns:a16="http://schemas.microsoft.com/office/drawing/2014/main" id="{11D98B92-A8D2-232F-1F4D-D182B24DA808}"/>
              </a:ext>
            </a:extLst>
          </p:cNvPr>
          <p:cNvSpPr/>
          <p:nvPr/>
        </p:nvSpPr>
        <p:spPr>
          <a:xfrm>
            <a:off x="5912316" y="2072640"/>
            <a:ext cx="1307592" cy="1316736"/>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2452858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C9EBFA6-4180-228F-0EC1-704521694EB0}"/>
              </a:ext>
            </a:extLst>
          </p:cNvPr>
          <p:cNvSpPr>
            <a:spLocks noGrp="1"/>
          </p:cNvSpPr>
          <p:nvPr>
            <p:ph type="title"/>
          </p:nvPr>
        </p:nvSpPr>
        <p:spPr/>
        <p:txBody>
          <a:bodyPr>
            <a:normAutofit fontScale="90000"/>
          </a:bodyPr>
          <a:lstStyle/>
          <a:p>
            <a:r>
              <a:rPr lang="sv-SE" dirty="0"/>
              <a:t>Presentation och summering</a:t>
            </a:r>
          </a:p>
        </p:txBody>
      </p:sp>
      <p:sp>
        <p:nvSpPr>
          <p:cNvPr id="4" name="Rektangel: vikt hörn 3">
            <a:extLst>
              <a:ext uri="{FF2B5EF4-FFF2-40B4-BE49-F238E27FC236}">
                <a16:creationId xmlns:a16="http://schemas.microsoft.com/office/drawing/2014/main" id="{8ECE26A7-01B2-9BF0-946F-A459138A0746}"/>
              </a:ext>
            </a:extLst>
          </p:cNvPr>
          <p:cNvSpPr/>
          <p:nvPr/>
        </p:nvSpPr>
        <p:spPr>
          <a:xfrm>
            <a:off x="734760" y="1255014"/>
            <a:ext cx="1695924" cy="701108"/>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t>Utveckling</a:t>
            </a:r>
          </a:p>
        </p:txBody>
      </p:sp>
      <p:sp>
        <p:nvSpPr>
          <p:cNvPr id="5" name="Rektangel: vikt hörn 4">
            <a:extLst>
              <a:ext uri="{FF2B5EF4-FFF2-40B4-BE49-F238E27FC236}">
                <a16:creationId xmlns:a16="http://schemas.microsoft.com/office/drawing/2014/main" id="{EB92874D-02FF-6539-AC77-AFAEE190EDC9}"/>
              </a:ext>
            </a:extLst>
          </p:cNvPr>
          <p:cNvSpPr/>
          <p:nvPr/>
        </p:nvSpPr>
        <p:spPr>
          <a:xfrm>
            <a:off x="3433591" y="1255014"/>
            <a:ext cx="1695924" cy="701108"/>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t>Glädje</a:t>
            </a:r>
          </a:p>
        </p:txBody>
      </p:sp>
      <p:sp>
        <p:nvSpPr>
          <p:cNvPr id="6" name="Rektangel: vikt hörn 5">
            <a:extLst>
              <a:ext uri="{FF2B5EF4-FFF2-40B4-BE49-F238E27FC236}">
                <a16:creationId xmlns:a16="http://schemas.microsoft.com/office/drawing/2014/main" id="{E03467DA-500C-7877-295C-5D20279EE1CF}"/>
              </a:ext>
            </a:extLst>
          </p:cNvPr>
          <p:cNvSpPr/>
          <p:nvPr/>
        </p:nvSpPr>
        <p:spPr>
          <a:xfrm>
            <a:off x="6132422" y="1255014"/>
            <a:ext cx="1695924" cy="701108"/>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sv-SE" dirty="0">
                <a:solidFill>
                  <a:schemeClr val="tx1">
                    <a:lumMod val="50000"/>
                    <a:lumOff val="50000"/>
                  </a:schemeClr>
                </a:solidFill>
              </a:rPr>
              <a:t>Tillsammans</a:t>
            </a:r>
          </a:p>
        </p:txBody>
      </p:sp>
      <p:sp>
        <p:nvSpPr>
          <p:cNvPr id="3" name="Rektangel: vikt hörn 2">
            <a:extLst>
              <a:ext uri="{FF2B5EF4-FFF2-40B4-BE49-F238E27FC236}">
                <a16:creationId xmlns:a16="http://schemas.microsoft.com/office/drawing/2014/main" id="{E2226B0F-FE73-322A-9A84-D8EF40ED7BD2}"/>
              </a:ext>
            </a:extLst>
          </p:cNvPr>
          <p:cNvSpPr/>
          <p:nvPr/>
        </p:nvSpPr>
        <p:spPr>
          <a:xfrm>
            <a:off x="734760" y="2416111"/>
            <a:ext cx="309115" cy="311277"/>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7" name="Rektangel: vikt hörn 6">
            <a:extLst>
              <a:ext uri="{FF2B5EF4-FFF2-40B4-BE49-F238E27FC236}">
                <a16:creationId xmlns:a16="http://schemas.microsoft.com/office/drawing/2014/main" id="{E164D53B-55E3-20AC-777A-A3DD6EECAA9D}"/>
              </a:ext>
            </a:extLst>
          </p:cNvPr>
          <p:cNvSpPr/>
          <p:nvPr/>
        </p:nvSpPr>
        <p:spPr>
          <a:xfrm>
            <a:off x="1043875" y="2727388"/>
            <a:ext cx="309115" cy="311277"/>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8" name="Rektangel: vikt hörn 7">
            <a:extLst>
              <a:ext uri="{FF2B5EF4-FFF2-40B4-BE49-F238E27FC236}">
                <a16:creationId xmlns:a16="http://schemas.microsoft.com/office/drawing/2014/main" id="{AD1C6F06-E72C-75A5-18F2-AEA92EA750BF}"/>
              </a:ext>
            </a:extLst>
          </p:cNvPr>
          <p:cNvSpPr/>
          <p:nvPr/>
        </p:nvSpPr>
        <p:spPr>
          <a:xfrm>
            <a:off x="1352990" y="2416110"/>
            <a:ext cx="309115" cy="311277"/>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9" name="Rektangel: vikt hörn 8">
            <a:extLst>
              <a:ext uri="{FF2B5EF4-FFF2-40B4-BE49-F238E27FC236}">
                <a16:creationId xmlns:a16="http://schemas.microsoft.com/office/drawing/2014/main" id="{BBB73C64-5165-A194-1ADB-129E74AAAB09}"/>
              </a:ext>
            </a:extLst>
          </p:cNvPr>
          <p:cNvSpPr/>
          <p:nvPr/>
        </p:nvSpPr>
        <p:spPr>
          <a:xfrm>
            <a:off x="734760" y="3194303"/>
            <a:ext cx="309115" cy="311277"/>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0" name="Rektangel: vikt hörn 9">
            <a:extLst>
              <a:ext uri="{FF2B5EF4-FFF2-40B4-BE49-F238E27FC236}">
                <a16:creationId xmlns:a16="http://schemas.microsoft.com/office/drawing/2014/main" id="{4375A611-47DF-2A36-053C-2281FA6FDE94}"/>
              </a:ext>
            </a:extLst>
          </p:cNvPr>
          <p:cNvSpPr/>
          <p:nvPr/>
        </p:nvSpPr>
        <p:spPr>
          <a:xfrm>
            <a:off x="1352990" y="3498653"/>
            <a:ext cx="309115" cy="311277"/>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1" name="Rektangel: vikt hörn 10">
            <a:extLst>
              <a:ext uri="{FF2B5EF4-FFF2-40B4-BE49-F238E27FC236}">
                <a16:creationId xmlns:a16="http://schemas.microsoft.com/office/drawing/2014/main" id="{3D7CBDF8-7A0F-039E-0980-60B79321AE83}"/>
              </a:ext>
            </a:extLst>
          </p:cNvPr>
          <p:cNvSpPr/>
          <p:nvPr/>
        </p:nvSpPr>
        <p:spPr>
          <a:xfrm>
            <a:off x="1507547" y="3038665"/>
            <a:ext cx="309115" cy="311277"/>
          </a:xfrm>
          <a:prstGeom prst="foldedCorner">
            <a:avLst/>
          </a:prstGeom>
          <a:solidFill>
            <a:srgbClr val="FF6699"/>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2" name="Rektangel: vikt hörn 11">
            <a:extLst>
              <a:ext uri="{FF2B5EF4-FFF2-40B4-BE49-F238E27FC236}">
                <a16:creationId xmlns:a16="http://schemas.microsoft.com/office/drawing/2014/main" id="{FD39DC84-43F5-9604-2A86-DF63881E2B12}"/>
              </a:ext>
            </a:extLst>
          </p:cNvPr>
          <p:cNvSpPr/>
          <p:nvPr/>
        </p:nvSpPr>
        <p:spPr>
          <a:xfrm>
            <a:off x="3716085" y="2428873"/>
            <a:ext cx="309115" cy="311277"/>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3" name="Rektangel: vikt hörn 12">
            <a:extLst>
              <a:ext uri="{FF2B5EF4-FFF2-40B4-BE49-F238E27FC236}">
                <a16:creationId xmlns:a16="http://schemas.microsoft.com/office/drawing/2014/main" id="{5CF36418-3325-E34E-4C81-612DDC58383F}"/>
              </a:ext>
            </a:extLst>
          </p:cNvPr>
          <p:cNvSpPr/>
          <p:nvPr/>
        </p:nvSpPr>
        <p:spPr>
          <a:xfrm>
            <a:off x="4025200" y="2740150"/>
            <a:ext cx="309115" cy="311277"/>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4" name="Rektangel: vikt hörn 13">
            <a:extLst>
              <a:ext uri="{FF2B5EF4-FFF2-40B4-BE49-F238E27FC236}">
                <a16:creationId xmlns:a16="http://schemas.microsoft.com/office/drawing/2014/main" id="{25C4300D-F2BB-AF30-9E49-A1F125C281C2}"/>
              </a:ext>
            </a:extLst>
          </p:cNvPr>
          <p:cNvSpPr/>
          <p:nvPr/>
        </p:nvSpPr>
        <p:spPr>
          <a:xfrm>
            <a:off x="4334315" y="2428872"/>
            <a:ext cx="309115" cy="311277"/>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5" name="Rektangel: vikt hörn 14">
            <a:extLst>
              <a:ext uri="{FF2B5EF4-FFF2-40B4-BE49-F238E27FC236}">
                <a16:creationId xmlns:a16="http://schemas.microsoft.com/office/drawing/2014/main" id="{607E69E3-9478-EC07-902D-630B07D4A07B}"/>
              </a:ext>
            </a:extLst>
          </p:cNvPr>
          <p:cNvSpPr/>
          <p:nvPr/>
        </p:nvSpPr>
        <p:spPr>
          <a:xfrm>
            <a:off x="3716085" y="3207065"/>
            <a:ext cx="309115" cy="311277"/>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6" name="Rektangel: vikt hörn 15">
            <a:extLst>
              <a:ext uri="{FF2B5EF4-FFF2-40B4-BE49-F238E27FC236}">
                <a16:creationId xmlns:a16="http://schemas.microsoft.com/office/drawing/2014/main" id="{28506700-5950-62B4-1AB8-128617DAF1AD}"/>
              </a:ext>
            </a:extLst>
          </p:cNvPr>
          <p:cNvSpPr/>
          <p:nvPr/>
        </p:nvSpPr>
        <p:spPr>
          <a:xfrm>
            <a:off x="4334315" y="3511415"/>
            <a:ext cx="309115" cy="311277"/>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7" name="Rektangel: vikt hörn 16">
            <a:extLst>
              <a:ext uri="{FF2B5EF4-FFF2-40B4-BE49-F238E27FC236}">
                <a16:creationId xmlns:a16="http://schemas.microsoft.com/office/drawing/2014/main" id="{333CFC1E-8DAC-10F3-CC70-43A4097AC7E3}"/>
              </a:ext>
            </a:extLst>
          </p:cNvPr>
          <p:cNvSpPr/>
          <p:nvPr/>
        </p:nvSpPr>
        <p:spPr>
          <a:xfrm>
            <a:off x="4488872" y="3051427"/>
            <a:ext cx="309115" cy="311277"/>
          </a:xfrm>
          <a:prstGeom prst="foldedCorner">
            <a:avLst/>
          </a:prstGeom>
          <a:solidFill>
            <a:srgbClr val="68BDA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8" name="Rektangel: vikt hörn 17">
            <a:extLst>
              <a:ext uri="{FF2B5EF4-FFF2-40B4-BE49-F238E27FC236}">
                <a16:creationId xmlns:a16="http://schemas.microsoft.com/office/drawing/2014/main" id="{40125872-87C7-A5C5-65F4-6149BCAAA7CA}"/>
              </a:ext>
            </a:extLst>
          </p:cNvPr>
          <p:cNvSpPr/>
          <p:nvPr/>
        </p:nvSpPr>
        <p:spPr>
          <a:xfrm>
            <a:off x="6388295" y="2540125"/>
            <a:ext cx="309115" cy="311277"/>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19" name="Rektangel: vikt hörn 18">
            <a:extLst>
              <a:ext uri="{FF2B5EF4-FFF2-40B4-BE49-F238E27FC236}">
                <a16:creationId xmlns:a16="http://schemas.microsoft.com/office/drawing/2014/main" id="{95EDFF1C-E46A-6464-3BE6-440CF144470B}"/>
              </a:ext>
            </a:extLst>
          </p:cNvPr>
          <p:cNvSpPr/>
          <p:nvPr/>
        </p:nvSpPr>
        <p:spPr>
          <a:xfrm>
            <a:off x="6697410" y="2851402"/>
            <a:ext cx="309115" cy="311277"/>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20" name="Rektangel: vikt hörn 19">
            <a:extLst>
              <a:ext uri="{FF2B5EF4-FFF2-40B4-BE49-F238E27FC236}">
                <a16:creationId xmlns:a16="http://schemas.microsoft.com/office/drawing/2014/main" id="{8B338A1E-ADF1-C96F-9952-5A1C5CB6B3F2}"/>
              </a:ext>
            </a:extLst>
          </p:cNvPr>
          <p:cNvSpPr/>
          <p:nvPr/>
        </p:nvSpPr>
        <p:spPr>
          <a:xfrm>
            <a:off x="7006525" y="2540124"/>
            <a:ext cx="309115" cy="311277"/>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21" name="Rektangel: vikt hörn 20">
            <a:extLst>
              <a:ext uri="{FF2B5EF4-FFF2-40B4-BE49-F238E27FC236}">
                <a16:creationId xmlns:a16="http://schemas.microsoft.com/office/drawing/2014/main" id="{E5AB7B4E-F59A-B336-83A9-4050BF891929}"/>
              </a:ext>
            </a:extLst>
          </p:cNvPr>
          <p:cNvSpPr/>
          <p:nvPr/>
        </p:nvSpPr>
        <p:spPr>
          <a:xfrm>
            <a:off x="6388295" y="3318317"/>
            <a:ext cx="309115" cy="311277"/>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22" name="Rektangel: vikt hörn 21">
            <a:extLst>
              <a:ext uri="{FF2B5EF4-FFF2-40B4-BE49-F238E27FC236}">
                <a16:creationId xmlns:a16="http://schemas.microsoft.com/office/drawing/2014/main" id="{F24A9B37-8FDA-E2F5-A35F-31FEAF272423}"/>
              </a:ext>
            </a:extLst>
          </p:cNvPr>
          <p:cNvSpPr/>
          <p:nvPr/>
        </p:nvSpPr>
        <p:spPr>
          <a:xfrm>
            <a:off x="7006525" y="3622667"/>
            <a:ext cx="309115" cy="311277"/>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
        <p:nvSpPr>
          <p:cNvPr id="23" name="Rektangel: vikt hörn 22">
            <a:extLst>
              <a:ext uri="{FF2B5EF4-FFF2-40B4-BE49-F238E27FC236}">
                <a16:creationId xmlns:a16="http://schemas.microsoft.com/office/drawing/2014/main" id="{8F5DFA79-0CE9-DACC-AFC9-72C67565FF0E}"/>
              </a:ext>
            </a:extLst>
          </p:cNvPr>
          <p:cNvSpPr/>
          <p:nvPr/>
        </p:nvSpPr>
        <p:spPr>
          <a:xfrm>
            <a:off x="7161082" y="3162679"/>
            <a:ext cx="309115" cy="311277"/>
          </a:xfrm>
          <a:prstGeom prst="foldedCorner">
            <a:avLst/>
          </a:prstGeom>
          <a:solidFill>
            <a:srgbClr val="FFFF00"/>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289778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8" name="Google Shape;138;p14"/>
          <p:cNvSpPr txBox="1">
            <a:spLocks noGrp="1"/>
          </p:cNvSpPr>
          <p:nvPr>
            <p:ph type="subTitle" idx="4294967295"/>
          </p:nvPr>
        </p:nvSpPr>
        <p:spPr>
          <a:xfrm>
            <a:off x="311700" y="4153700"/>
            <a:ext cx="8520600" cy="792600"/>
          </a:xfrm>
          <a:prstGeom prst="rect">
            <a:avLst/>
          </a:prstGeom>
          <a:noFill/>
          <a:ln>
            <a:noFill/>
          </a:ln>
        </p:spPr>
        <p:txBody>
          <a:bodyPr spcFirstLastPara="1" wrap="square" lIns="91425" tIns="91425" rIns="91425" bIns="91425" anchor="t" anchorCtr="0">
            <a:normAutofit/>
          </a:bodyPr>
          <a:lstStyle/>
          <a:p>
            <a:pPr marL="0" marR="0" lvl="0" indent="0" algn="ctr" rtl="0">
              <a:lnSpc>
                <a:spcPct val="115000"/>
              </a:lnSpc>
              <a:spcBef>
                <a:spcPts val="0"/>
              </a:spcBef>
              <a:spcAft>
                <a:spcPts val="1200"/>
              </a:spcAft>
              <a:buClr>
                <a:schemeClr val="dk2"/>
              </a:buClr>
              <a:buSzPts val="1800"/>
              <a:buFont typeface="Arial"/>
              <a:buNone/>
            </a:pPr>
            <a:r>
              <a:rPr lang="sv" sz="2400" b="0" i="1" u="none" strike="noStrike" cap="none">
                <a:solidFill>
                  <a:schemeClr val="dk2"/>
                </a:solidFill>
                <a:latin typeface="Arial"/>
                <a:ea typeface="Arial"/>
                <a:cs typeface="Arial"/>
                <a:sym typeface="Arial"/>
              </a:rPr>
              <a:t>Utveckling - Glädje - Tillsammans</a:t>
            </a:r>
            <a:endParaRPr sz="2400" b="0" i="1" u="none" strike="noStrike" cap="none">
              <a:solidFill>
                <a:schemeClr val="dk2"/>
              </a:solidFill>
              <a:latin typeface="Arial"/>
              <a:ea typeface="Arial"/>
              <a:cs typeface="Arial"/>
              <a:sym typeface="Arial"/>
            </a:endParaRPr>
          </a:p>
        </p:txBody>
      </p:sp>
      <p:pic>
        <p:nvPicPr>
          <p:cNvPr id="139" name="Google Shape;139;p14" descr="Segeltorps_IF.png"/>
          <p:cNvPicPr preferRelativeResize="0"/>
          <p:nvPr/>
        </p:nvPicPr>
        <p:blipFill rotWithShape="1">
          <a:blip r:embed="rId3">
            <a:alphaModFix/>
          </a:blip>
          <a:srcRect/>
          <a:stretch/>
        </p:blipFill>
        <p:spPr>
          <a:xfrm>
            <a:off x="3652831" y="1980064"/>
            <a:ext cx="1838350" cy="1988325"/>
          </a:xfrm>
          <a:prstGeom prst="rect">
            <a:avLst/>
          </a:prstGeom>
          <a:noFill/>
          <a:ln>
            <a:noFill/>
          </a:ln>
          <a:effectLst>
            <a:outerShdw blurRad="292100" dist="215899" dir="2700000" sx="91000" sy="91000" algn="tl" rotWithShape="0">
              <a:srgbClr val="000000">
                <a:alpha val="64705"/>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2E5ABD6-FA76-70CE-C0A2-357A3F169ED1}"/>
              </a:ext>
            </a:extLst>
          </p:cNvPr>
          <p:cNvSpPr>
            <a:spLocks noGrp="1"/>
          </p:cNvSpPr>
          <p:nvPr>
            <p:ph type="title"/>
          </p:nvPr>
        </p:nvSpPr>
        <p:spPr/>
        <p:txBody>
          <a:bodyPr>
            <a:normAutofit fontScale="90000"/>
          </a:bodyPr>
          <a:lstStyle/>
          <a:p>
            <a:r>
              <a:rPr lang="sv" dirty="0">
                <a:solidFill>
                  <a:schemeClr val="tx1">
                    <a:lumMod val="50000"/>
                    <a:lumOff val="50000"/>
                  </a:schemeClr>
                </a:solidFill>
              </a:rPr>
              <a:t>Information om övningen till övningsledaren </a:t>
            </a: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3C2678FD-A894-A67B-1D51-E1F60C061C3A}"/>
              </a:ext>
            </a:extLst>
          </p:cNvPr>
          <p:cNvSpPr>
            <a:spLocks noGrp="1"/>
          </p:cNvSpPr>
          <p:nvPr>
            <p:ph idx="1"/>
          </p:nvPr>
        </p:nvSpPr>
        <p:spPr/>
        <p:txBody>
          <a:bodyPr/>
          <a:lstStyle/>
          <a:p>
            <a:r>
              <a:rPr lang="sv-SE" dirty="0"/>
              <a:t>Anpassa frågorna i </a:t>
            </a:r>
            <a:r>
              <a:rPr lang="sv-SE" dirty="0" err="1"/>
              <a:t>quizet</a:t>
            </a:r>
            <a:r>
              <a:rPr lang="sv-SE" dirty="0"/>
              <a:t> till målgruppens kunskapsnivå</a:t>
            </a:r>
          </a:p>
        </p:txBody>
      </p:sp>
    </p:spTree>
    <p:extLst>
      <p:ext uri="{BB962C8B-B14F-4D97-AF65-F5344CB8AC3E}">
        <p14:creationId xmlns:p14="http://schemas.microsoft.com/office/powerpoint/2010/main" val="838890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CD78E79-DE75-9E31-1FEE-314EA84B15AF}"/>
              </a:ext>
            </a:extLst>
          </p:cNvPr>
          <p:cNvSpPr>
            <a:spLocks noGrp="1"/>
          </p:cNvSpPr>
          <p:nvPr>
            <p:ph type="title"/>
          </p:nvPr>
        </p:nvSpPr>
        <p:spPr/>
        <p:txBody>
          <a:bodyPr>
            <a:normAutofit fontScale="90000"/>
          </a:bodyPr>
          <a:lstStyle/>
          <a:p>
            <a:r>
              <a:rPr lang="sv-SE" b="1" dirty="0">
                <a:solidFill>
                  <a:schemeClr val="tx1">
                    <a:lumMod val="50000"/>
                    <a:lumOff val="50000"/>
                  </a:schemeClr>
                </a:solidFill>
              </a:rPr>
              <a:t>Fotboll- och </a:t>
            </a:r>
            <a:r>
              <a:rPr lang="sv-SE" b="1" dirty="0" err="1">
                <a:solidFill>
                  <a:schemeClr val="tx1">
                    <a:lumMod val="50000"/>
                    <a:lumOff val="50000"/>
                  </a:schemeClr>
                </a:solidFill>
              </a:rPr>
              <a:t>värdegrundsquiz</a:t>
            </a:r>
            <a:r>
              <a:rPr lang="sv-SE" b="1" dirty="0">
                <a:solidFill>
                  <a:schemeClr val="tx1">
                    <a:lumMod val="50000"/>
                    <a:lumOff val="50000"/>
                  </a:schemeClr>
                </a:solidFill>
              </a:rPr>
              <a:t> – Segeltorps IF Fotboll</a:t>
            </a:r>
            <a:br>
              <a:rPr lang="sv-SE" b="1" dirty="0">
                <a:solidFill>
                  <a:schemeClr val="tx1">
                    <a:lumMod val="50000"/>
                    <a:lumOff val="50000"/>
                  </a:schemeClr>
                </a:solidFill>
              </a:rPr>
            </a:b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845AE077-1589-2A73-4EFE-5846BBD6819B}"/>
              </a:ext>
            </a:extLst>
          </p:cNvPr>
          <p:cNvSpPr>
            <a:spLocks noGrp="1"/>
          </p:cNvSpPr>
          <p:nvPr>
            <p:ph idx="1"/>
          </p:nvPr>
        </p:nvSpPr>
        <p:spPr/>
        <p:txBody>
          <a:bodyPr>
            <a:normAutofit fontScale="70000" lnSpcReduction="20000"/>
          </a:bodyPr>
          <a:lstStyle/>
          <a:p>
            <a:pPr marL="114300" indent="0">
              <a:buNone/>
            </a:pPr>
            <a:r>
              <a:rPr lang="sv-SE" b="1" dirty="0"/>
              <a:t>1. Vad menas med att ett beteende är 'observerbart'?</a:t>
            </a:r>
          </a:p>
          <a:p>
            <a:pPr marL="114300" lvl="0" indent="0">
              <a:buNone/>
            </a:pPr>
            <a:r>
              <a:rPr lang="sv-SE" dirty="0"/>
              <a:t>A) Att du bara känner det </a:t>
            </a:r>
          </a:p>
          <a:p>
            <a:pPr marL="114300" lvl="0" indent="0">
              <a:buNone/>
            </a:pPr>
            <a:r>
              <a:rPr lang="sv-SE" dirty="0"/>
              <a:t>B) Att du tänker tyst</a:t>
            </a:r>
          </a:p>
          <a:p>
            <a:pPr marL="114300" lvl="0" indent="0">
              <a:buNone/>
            </a:pPr>
            <a:r>
              <a:rPr lang="sv-SE" dirty="0"/>
              <a:t>C) Att någon kan se det du gör</a:t>
            </a:r>
          </a:p>
          <a:p>
            <a:pPr marL="114300" lvl="0" indent="0">
              <a:buNone/>
            </a:pPr>
            <a:r>
              <a:rPr lang="sv-SE" dirty="0"/>
              <a:t>D) Att du berättar om det efteråt</a:t>
            </a:r>
          </a:p>
          <a:p>
            <a:pPr marL="114300" lvl="0" indent="0">
              <a:buNone/>
            </a:pPr>
            <a:endParaRPr lang="sv-SE" dirty="0"/>
          </a:p>
          <a:p>
            <a:pPr marL="114300" indent="0">
              <a:buNone/>
            </a:pPr>
            <a:r>
              <a:rPr lang="sv-SE" b="1" dirty="0"/>
              <a:t>2. Vilken situation visar bäst på lagglädje?</a:t>
            </a:r>
          </a:p>
          <a:p>
            <a:pPr marL="114300" lvl="0" indent="0">
              <a:buNone/>
            </a:pPr>
            <a:r>
              <a:rPr lang="sv-SE" dirty="0"/>
              <a:t>A) Att alla blir sura samtidigt </a:t>
            </a:r>
          </a:p>
          <a:p>
            <a:pPr marL="114300" lvl="0" indent="0">
              <a:buNone/>
            </a:pPr>
            <a:r>
              <a:rPr lang="sv-SE" dirty="0"/>
              <a:t>B) Att bara målgöraren firar</a:t>
            </a:r>
          </a:p>
          <a:p>
            <a:pPr marL="114300" lvl="0" indent="0">
              <a:buNone/>
            </a:pPr>
            <a:r>
              <a:rPr lang="sv-SE" dirty="0"/>
              <a:t>C) Att ingen reagerar på bra spel</a:t>
            </a:r>
          </a:p>
          <a:p>
            <a:pPr marL="114300" lvl="0" indent="0">
              <a:buNone/>
            </a:pPr>
            <a:r>
              <a:rPr lang="sv-SE" dirty="0"/>
              <a:t>D) När hela laget applåderar att en kompis vågar testa något svårt</a:t>
            </a:r>
          </a:p>
          <a:p>
            <a:pPr marL="114300" lvl="0" indent="0">
              <a:buNone/>
            </a:pPr>
            <a:endParaRPr lang="sv-SE" dirty="0"/>
          </a:p>
          <a:p>
            <a:pPr marL="114300" indent="0">
              <a:buNone/>
            </a:pPr>
            <a:r>
              <a:rPr lang="sv-SE" b="1" dirty="0"/>
              <a:t>3. Vad innebär effektiv kommunikation på plan?</a:t>
            </a:r>
          </a:p>
          <a:p>
            <a:pPr marL="114300" lvl="0" indent="0">
              <a:buNone/>
            </a:pPr>
            <a:r>
              <a:rPr lang="sv-SE" dirty="0"/>
              <a:t>A) Att prata hela tiden</a:t>
            </a:r>
          </a:p>
          <a:p>
            <a:pPr marL="114300" lvl="0" indent="0">
              <a:buNone/>
            </a:pPr>
            <a:r>
              <a:rPr lang="sv-SE" dirty="0"/>
              <a:t>B) Korta, tydliga rop i rätt tid</a:t>
            </a:r>
          </a:p>
          <a:p>
            <a:pPr marL="114300" lvl="0" indent="0">
              <a:buNone/>
            </a:pPr>
            <a:r>
              <a:rPr lang="en-US" dirty="0"/>
              <a:t>C) </a:t>
            </a:r>
            <a:r>
              <a:rPr lang="en-US" dirty="0" err="1"/>
              <a:t>Att</a:t>
            </a:r>
            <a:r>
              <a:rPr lang="en-US" dirty="0"/>
              <a:t> bara </a:t>
            </a:r>
            <a:r>
              <a:rPr lang="en-US" dirty="0" err="1"/>
              <a:t>använda</a:t>
            </a:r>
            <a:r>
              <a:rPr lang="en-US" dirty="0"/>
              <a:t> </a:t>
            </a:r>
            <a:r>
              <a:rPr lang="en-US" dirty="0" err="1"/>
              <a:t>kroppsspråk</a:t>
            </a:r>
            <a:endParaRPr lang="sv-SE" dirty="0"/>
          </a:p>
          <a:p>
            <a:pPr marL="114300" lvl="0" indent="0">
              <a:buNone/>
            </a:pPr>
            <a:r>
              <a:rPr lang="sv-SE" dirty="0"/>
              <a:t>D) Att ropa även när ingen lyssnar</a:t>
            </a:r>
          </a:p>
          <a:p>
            <a:endParaRPr lang="sv-SE" dirty="0"/>
          </a:p>
        </p:txBody>
      </p:sp>
    </p:spTree>
    <p:extLst>
      <p:ext uri="{BB962C8B-B14F-4D97-AF65-F5344CB8AC3E}">
        <p14:creationId xmlns:p14="http://schemas.microsoft.com/office/powerpoint/2010/main" val="299005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96899-8FAD-E059-ED7D-819481A93B5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0BB9755C-4635-D82B-BFC0-68600D6EE212}"/>
              </a:ext>
            </a:extLst>
          </p:cNvPr>
          <p:cNvSpPr>
            <a:spLocks noGrp="1"/>
          </p:cNvSpPr>
          <p:nvPr>
            <p:ph type="title"/>
          </p:nvPr>
        </p:nvSpPr>
        <p:spPr/>
        <p:txBody>
          <a:bodyPr>
            <a:normAutofit fontScale="90000"/>
          </a:bodyPr>
          <a:lstStyle/>
          <a:p>
            <a:r>
              <a:rPr lang="sv-SE" b="1" dirty="0">
                <a:solidFill>
                  <a:schemeClr val="tx1">
                    <a:lumMod val="50000"/>
                    <a:lumOff val="50000"/>
                  </a:schemeClr>
                </a:solidFill>
              </a:rPr>
              <a:t>Fotboll- och </a:t>
            </a:r>
            <a:r>
              <a:rPr lang="sv-SE" b="1" dirty="0" err="1">
                <a:solidFill>
                  <a:schemeClr val="tx1">
                    <a:lumMod val="50000"/>
                    <a:lumOff val="50000"/>
                  </a:schemeClr>
                </a:solidFill>
              </a:rPr>
              <a:t>värdegrundsquiz</a:t>
            </a:r>
            <a:r>
              <a:rPr lang="sv-SE" b="1" dirty="0">
                <a:solidFill>
                  <a:schemeClr val="tx1">
                    <a:lumMod val="50000"/>
                    <a:lumOff val="50000"/>
                  </a:schemeClr>
                </a:solidFill>
              </a:rPr>
              <a:t> – Segeltorps IF Fotboll</a:t>
            </a:r>
            <a:br>
              <a:rPr lang="sv-SE" b="1" dirty="0">
                <a:solidFill>
                  <a:schemeClr val="tx1">
                    <a:lumMod val="50000"/>
                    <a:lumOff val="50000"/>
                  </a:schemeClr>
                </a:solidFill>
              </a:rPr>
            </a:b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68116D43-8BAF-4879-E778-D3802E6B3C02}"/>
              </a:ext>
            </a:extLst>
          </p:cNvPr>
          <p:cNvSpPr>
            <a:spLocks noGrp="1"/>
          </p:cNvSpPr>
          <p:nvPr>
            <p:ph idx="1"/>
          </p:nvPr>
        </p:nvSpPr>
        <p:spPr/>
        <p:txBody>
          <a:bodyPr>
            <a:normAutofit fontScale="62500" lnSpcReduction="20000"/>
          </a:bodyPr>
          <a:lstStyle/>
          <a:p>
            <a:pPr marL="114300" indent="0">
              <a:buNone/>
            </a:pPr>
            <a:r>
              <a:rPr lang="sv-SE" b="1" dirty="0"/>
              <a:t>7. Vad gör en lagkamrat när någon missar?</a:t>
            </a:r>
          </a:p>
          <a:p>
            <a:pPr marL="114300" lvl="0" indent="0">
              <a:buNone/>
            </a:pPr>
            <a:r>
              <a:rPr lang="sv-SE" dirty="0"/>
              <a:t>A) Går åt andra hållet</a:t>
            </a:r>
          </a:p>
          <a:p>
            <a:pPr marL="114300" lvl="0" indent="0">
              <a:buNone/>
            </a:pPr>
            <a:r>
              <a:rPr lang="en-US" dirty="0"/>
              <a:t>B) </a:t>
            </a:r>
            <a:r>
              <a:rPr lang="en-US" dirty="0" err="1"/>
              <a:t>Skrattar</a:t>
            </a:r>
            <a:r>
              <a:rPr lang="en-US" dirty="0"/>
              <a:t> </a:t>
            </a:r>
            <a:r>
              <a:rPr lang="en-US" dirty="0" err="1"/>
              <a:t>åt</a:t>
            </a:r>
            <a:r>
              <a:rPr lang="en-US" dirty="0"/>
              <a:t> </a:t>
            </a:r>
            <a:r>
              <a:rPr lang="en-US" dirty="0" err="1"/>
              <a:t>felet</a:t>
            </a:r>
            <a:endParaRPr lang="sv-SE" dirty="0"/>
          </a:p>
          <a:p>
            <a:pPr marL="114300" lvl="0" indent="0">
              <a:buNone/>
            </a:pPr>
            <a:r>
              <a:rPr lang="sv-SE" dirty="0"/>
              <a:t>C) Skyller på den som missar</a:t>
            </a:r>
          </a:p>
          <a:p>
            <a:pPr marL="114300" lvl="0" indent="0">
              <a:buNone/>
            </a:pPr>
            <a:r>
              <a:rPr lang="sv-SE" dirty="0"/>
              <a:t>D) Peppar och säger ’försök igen’</a:t>
            </a:r>
          </a:p>
          <a:p>
            <a:pPr marL="114300" lvl="0" indent="0">
              <a:buNone/>
            </a:pPr>
            <a:endParaRPr lang="sv-SE" dirty="0"/>
          </a:p>
          <a:p>
            <a:pPr marL="114300" indent="0">
              <a:buNone/>
            </a:pPr>
            <a:r>
              <a:rPr lang="sv-SE" b="1" dirty="0"/>
              <a:t>8. Vad är ett gott exempel på trygghet i laget?</a:t>
            </a:r>
          </a:p>
          <a:p>
            <a:pPr marL="114300" lvl="0" indent="0">
              <a:buNone/>
            </a:pPr>
            <a:r>
              <a:rPr lang="sv-SE" dirty="0"/>
              <a:t>A) Att ingen säger något</a:t>
            </a:r>
          </a:p>
          <a:p>
            <a:pPr marL="114300" lvl="0" indent="0">
              <a:buNone/>
            </a:pPr>
            <a:r>
              <a:rPr lang="sv-SE" dirty="0"/>
              <a:t>B) Att bara vissa vågar testa nytt</a:t>
            </a:r>
          </a:p>
          <a:p>
            <a:pPr marL="114300" lvl="0" indent="0">
              <a:buNone/>
            </a:pPr>
            <a:r>
              <a:rPr lang="sv-SE" dirty="0"/>
              <a:t>C) Att alla vågar prova nya saker </a:t>
            </a:r>
          </a:p>
          <a:p>
            <a:pPr marL="114300" lvl="0" indent="0">
              <a:buNone/>
            </a:pPr>
            <a:r>
              <a:rPr lang="sv-SE" dirty="0"/>
              <a:t>D) Att alla är rädda att göra fel</a:t>
            </a:r>
          </a:p>
          <a:p>
            <a:pPr marL="114300" lvl="0" indent="0">
              <a:buNone/>
            </a:pPr>
            <a:endParaRPr lang="sv-SE" dirty="0"/>
          </a:p>
          <a:p>
            <a:pPr marL="114300" indent="0">
              <a:buNone/>
            </a:pPr>
            <a:r>
              <a:rPr lang="sv-SE" b="1" dirty="0"/>
              <a:t>9. Vad är skillnaden på att </a:t>
            </a:r>
            <a:r>
              <a:rPr lang="sv-SE" b="1" u="sng" dirty="0"/>
              <a:t>spela tillsammans</a:t>
            </a:r>
            <a:r>
              <a:rPr lang="sv-SE" b="1" dirty="0"/>
              <a:t> och att </a:t>
            </a:r>
            <a:r>
              <a:rPr lang="sv-SE" b="1" u="sng" dirty="0"/>
              <a:t>spela samtidigt</a:t>
            </a:r>
            <a:r>
              <a:rPr lang="sv-SE" b="1" dirty="0"/>
              <a:t>?</a:t>
            </a:r>
          </a:p>
          <a:p>
            <a:pPr marL="114300" lvl="0" indent="0">
              <a:buNone/>
            </a:pPr>
            <a:r>
              <a:rPr lang="sv-SE" dirty="0"/>
              <a:t>A) Tillsammans = alla på planen jobbar mot samma mål. Samtidigt = alla är på planen samtidigt, men gör sina egna saker.</a:t>
            </a:r>
          </a:p>
          <a:p>
            <a:pPr marL="114300" lvl="0" indent="0">
              <a:buNone/>
            </a:pPr>
            <a:r>
              <a:rPr lang="en-US" dirty="0"/>
              <a:t>B) Ingen </a:t>
            </a:r>
            <a:r>
              <a:rPr lang="en-US" dirty="0" err="1"/>
              <a:t>skillnad</a:t>
            </a:r>
            <a:endParaRPr lang="sv-SE" dirty="0"/>
          </a:p>
          <a:p>
            <a:pPr marL="114300" lvl="0" indent="0">
              <a:buNone/>
            </a:pPr>
            <a:r>
              <a:rPr lang="sv-SE" dirty="0"/>
              <a:t>C) Samtidigt = teamwork. Tillsammans = tydliga positioner.</a:t>
            </a:r>
          </a:p>
          <a:p>
            <a:pPr marL="114300" lvl="0" indent="0">
              <a:buNone/>
            </a:pPr>
            <a:r>
              <a:rPr lang="sv-SE" dirty="0"/>
              <a:t>D) Tillsammans = man står still. Samtidigt = alla rör sig åt samma håll</a:t>
            </a:r>
          </a:p>
          <a:p>
            <a:endParaRPr lang="sv-SE" dirty="0"/>
          </a:p>
        </p:txBody>
      </p:sp>
    </p:spTree>
    <p:extLst>
      <p:ext uri="{BB962C8B-B14F-4D97-AF65-F5344CB8AC3E}">
        <p14:creationId xmlns:p14="http://schemas.microsoft.com/office/powerpoint/2010/main" val="34383579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F99BF-F36B-C034-B257-5144CDFC2B2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6A1C943-AE31-506C-74A8-B65141D7F9DD}"/>
              </a:ext>
            </a:extLst>
          </p:cNvPr>
          <p:cNvSpPr>
            <a:spLocks noGrp="1"/>
          </p:cNvSpPr>
          <p:nvPr>
            <p:ph type="title"/>
          </p:nvPr>
        </p:nvSpPr>
        <p:spPr/>
        <p:txBody>
          <a:bodyPr>
            <a:normAutofit fontScale="90000"/>
          </a:bodyPr>
          <a:lstStyle/>
          <a:p>
            <a:r>
              <a:rPr lang="sv-SE" b="1" dirty="0">
                <a:solidFill>
                  <a:schemeClr val="tx1">
                    <a:lumMod val="50000"/>
                    <a:lumOff val="50000"/>
                  </a:schemeClr>
                </a:solidFill>
              </a:rPr>
              <a:t>Fotboll- och </a:t>
            </a:r>
            <a:r>
              <a:rPr lang="sv-SE" b="1" dirty="0" err="1">
                <a:solidFill>
                  <a:schemeClr val="tx1">
                    <a:lumMod val="50000"/>
                    <a:lumOff val="50000"/>
                  </a:schemeClr>
                </a:solidFill>
              </a:rPr>
              <a:t>värdegrundsquiz</a:t>
            </a:r>
            <a:r>
              <a:rPr lang="sv-SE" b="1" dirty="0">
                <a:solidFill>
                  <a:schemeClr val="tx1">
                    <a:lumMod val="50000"/>
                    <a:lumOff val="50000"/>
                  </a:schemeClr>
                </a:solidFill>
              </a:rPr>
              <a:t> – Segeltorps IF Fotboll</a:t>
            </a:r>
            <a:br>
              <a:rPr lang="sv-SE" b="1" dirty="0">
                <a:solidFill>
                  <a:schemeClr val="tx1">
                    <a:lumMod val="50000"/>
                    <a:lumOff val="50000"/>
                  </a:schemeClr>
                </a:solidFill>
              </a:rPr>
            </a:b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8C6482F5-25D1-C01A-2052-CC9F172E89A6}"/>
              </a:ext>
            </a:extLst>
          </p:cNvPr>
          <p:cNvSpPr>
            <a:spLocks noGrp="1"/>
          </p:cNvSpPr>
          <p:nvPr>
            <p:ph idx="1"/>
          </p:nvPr>
        </p:nvSpPr>
        <p:spPr/>
        <p:txBody>
          <a:bodyPr>
            <a:normAutofit fontScale="70000" lnSpcReduction="20000"/>
          </a:bodyPr>
          <a:lstStyle/>
          <a:p>
            <a:pPr marL="114300" indent="0">
              <a:buNone/>
            </a:pPr>
            <a:r>
              <a:rPr lang="sv-SE" b="1" dirty="0"/>
              <a:t>4. Vad betyder utveckling i fotboll?</a:t>
            </a:r>
          </a:p>
          <a:p>
            <a:pPr marL="114300" lvl="0" indent="0">
              <a:buNone/>
            </a:pPr>
            <a:r>
              <a:rPr lang="sv-SE" dirty="0"/>
              <a:t>A) Våga testa nytt och att vilja förbättras</a:t>
            </a:r>
          </a:p>
          <a:p>
            <a:pPr marL="114300" lvl="0" indent="0">
              <a:buNone/>
            </a:pPr>
            <a:r>
              <a:rPr lang="en-US" dirty="0"/>
              <a:t>B) </a:t>
            </a:r>
            <a:r>
              <a:rPr lang="en-US" dirty="0" err="1"/>
              <a:t>Alltid</a:t>
            </a:r>
            <a:r>
              <a:rPr lang="en-US" dirty="0"/>
              <a:t> </a:t>
            </a:r>
            <a:r>
              <a:rPr lang="en-US" dirty="0" err="1"/>
              <a:t>lyckas</a:t>
            </a:r>
            <a:r>
              <a:rPr lang="en-US" dirty="0"/>
              <a:t> </a:t>
            </a:r>
            <a:r>
              <a:rPr lang="en-US" dirty="0" err="1"/>
              <a:t>direkt</a:t>
            </a:r>
            <a:endParaRPr lang="sv-SE" dirty="0"/>
          </a:p>
          <a:p>
            <a:pPr marL="114300" lvl="0" indent="0">
              <a:buNone/>
            </a:pPr>
            <a:r>
              <a:rPr lang="en-US" dirty="0"/>
              <a:t>C) </a:t>
            </a:r>
            <a:r>
              <a:rPr lang="en-US" dirty="0" err="1"/>
              <a:t>Att</a:t>
            </a:r>
            <a:r>
              <a:rPr lang="en-US" dirty="0"/>
              <a:t> </a:t>
            </a:r>
            <a:r>
              <a:rPr lang="en-US" dirty="0" err="1"/>
              <a:t>undvika</a:t>
            </a:r>
            <a:r>
              <a:rPr lang="en-US" dirty="0"/>
              <a:t> </a:t>
            </a:r>
            <a:r>
              <a:rPr lang="en-US" dirty="0" err="1"/>
              <a:t>misstag</a:t>
            </a:r>
            <a:endParaRPr lang="sv-SE" dirty="0"/>
          </a:p>
          <a:p>
            <a:pPr marL="114300" lvl="0" indent="0">
              <a:buNone/>
            </a:pPr>
            <a:r>
              <a:rPr lang="en-US" dirty="0"/>
              <a:t>D) </a:t>
            </a:r>
            <a:r>
              <a:rPr lang="en-US" dirty="0" err="1"/>
              <a:t>Att</a:t>
            </a:r>
            <a:r>
              <a:rPr lang="en-US" dirty="0"/>
              <a:t> </a:t>
            </a:r>
            <a:r>
              <a:rPr lang="en-US" dirty="0" err="1"/>
              <a:t>aldrig</a:t>
            </a:r>
            <a:r>
              <a:rPr lang="en-US" dirty="0"/>
              <a:t> </a:t>
            </a:r>
            <a:r>
              <a:rPr lang="en-US" dirty="0" err="1"/>
              <a:t>byta</a:t>
            </a:r>
            <a:r>
              <a:rPr lang="en-US" dirty="0"/>
              <a:t> position</a:t>
            </a:r>
          </a:p>
          <a:p>
            <a:pPr marL="114300" lvl="0" indent="0">
              <a:buNone/>
            </a:pPr>
            <a:endParaRPr lang="sv-SE" dirty="0"/>
          </a:p>
          <a:p>
            <a:pPr marL="114300" indent="0">
              <a:buNone/>
            </a:pPr>
            <a:r>
              <a:rPr lang="sv-SE" b="1" dirty="0"/>
              <a:t>5. Vad visar bäst att man spelar tillsammans?</a:t>
            </a:r>
          </a:p>
          <a:p>
            <a:pPr marL="114300" lvl="0" indent="0">
              <a:buNone/>
            </a:pPr>
            <a:r>
              <a:rPr lang="sv-SE" dirty="0"/>
              <a:t>A) Att aldrig ropa ‘här!’</a:t>
            </a:r>
          </a:p>
          <a:p>
            <a:pPr marL="114300" lvl="0" indent="0">
              <a:buNone/>
            </a:pPr>
            <a:r>
              <a:rPr lang="sv-SE" dirty="0"/>
              <a:t>B) Att dribbla hela vägen själv</a:t>
            </a:r>
          </a:p>
          <a:p>
            <a:pPr marL="114300" lvl="0" indent="0">
              <a:buNone/>
            </a:pPr>
            <a:r>
              <a:rPr lang="en-US" dirty="0"/>
              <a:t>C) </a:t>
            </a:r>
            <a:r>
              <a:rPr lang="en-US" dirty="0" err="1"/>
              <a:t>Att</a:t>
            </a:r>
            <a:r>
              <a:rPr lang="en-US" dirty="0"/>
              <a:t> </a:t>
            </a:r>
            <a:r>
              <a:rPr lang="en-US" dirty="0" err="1"/>
              <a:t>aldrig</a:t>
            </a:r>
            <a:r>
              <a:rPr lang="en-US" dirty="0"/>
              <a:t> </a:t>
            </a:r>
            <a:r>
              <a:rPr lang="en-US" dirty="0" err="1"/>
              <a:t>springa</a:t>
            </a:r>
            <a:r>
              <a:rPr lang="en-US" dirty="0"/>
              <a:t> hem</a:t>
            </a:r>
            <a:endParaRPr lang="sv-SE" dirty="0"/>
          </a:p>
          <a:p>
            <a:pPr marL="114300" lvl="0" indent="0">
              <a:buNone/>
            </a:pPr>
            <a:r>
              <a:rPr lang="sv-SE" dirty="0"/>
              <a:t>D) Att passa en bättre placerad spelare</a:t>
            </a:r>
          </a:p>
          <a:p>
            <a:pPr marL="114300" lvl="0" indent="0">
              <a:buNone/>
            </a:pPr>
            <a:endParaRPr lang="sv-SE" dirty="0"/>
          </a:p>
          <a:p>
            <a:pPr marL="114300" indent="0">
              <a:buNone/>
            </a:pPr>
            <a:r>
              <a:rPr lang="sv-SE" b="1" dirty="0"/>
              <a:t>6. Vad innebär det att ’pressa’ i fotboll?</a:t>
            </a:r>
          </a:p>
          <a:p>
            <a:pPr marL="114300" lvl="0" indent="0">
              <a:buNone/>
            </a:pPr>
            <a:r>
              <a:rPr lang="sv-SE" dirty="0"/>
              <a:t>A) Skjuta bollen lågt och hårt </a:t>
            </a:r>
          </a:p>
          <a:p>
            <a:pPr marL="114300" lvl="0" indent="0">
              <a:buNone/>
            </a:pPr>
            <a:r>
              <a:rPr lang="sv-SE" dirty="0"/>
              <a:t>B) Springa nära motståndaren för att vinna bollen</a:t>
            </a:r>
          </a:p>
          <a:p>
            <a:pPr marL="114300" lvl="0" indent="0">
              <a:buNone/>
            </a:pPr>
            <a:r>
              <a:rPr lang="sv-SE" dirty="0"/>
              <a:t>C) Springa så snabbt du kan oavsett läge</a:t>
            </a:r>
          </a:p>
          <a:p>
            <a:pPr marL="114300" lvl="0" indent="0">
              <a:buNone/>
            </a:pPr>
            <a:r>
              <a:rPr lang="sv-SE" dirty="0"/>
              <a:t>D) Ställa sig långt från motståndaren</a:t>
            </a:r>
          </a:p>
          <a:p>
            <a:endParaRPr lang="sv-SE" dirty="0"/>
          </a:p>
        </p:txBody>
      </p:sp>
    </p:spTree>
    <p:extLst>
      <p:ext uri="{BB962C8B-B14F-4D97-AF65-F5344CB8AC3E}">
        <p14:creationId xmlns:p14="http://schemas.microsoft.com/office/powerpoint/2010/main" val="4354970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BAE53-D622-0F64-E88A-AAF09397E95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69199CB-FA5B-4E21-499C-1D7984B8085A}"/>
              </a:ext>
            </a:extLst>
          </p:cNvPr>
          <p:cNvSpPr>
            <a:spLocks noGrp="1"/>
          </p:cNvSpPr>
          <p:nvPr>
            <p:ph type="title"/>
          </p:nvPr>
        </p:nvSpPr>
        <p:spPr/>
        <p:txBody>
          <a:bodyPr>
            <a:normAutofit fontScale="90000"/>
          </a:bodyPr>
          <a:lstStyle/>
          <a:p>
            <a:r>
              <a:rPr lang="sv-SE" b="1" dirty="0">
                <a:solidFill>
                  <a:schemeClr val="tx1">
                    <a:lumMod val="50000"/>
                    <a:lumOff val="50000"/>
                  </a:schemeClr>
                </a:solidFill>
              </a:rPr>
              <a:t>Fotboll- och </a:t>
            </a:r>
            <a:r>
              <a:rPr lang="sv-SE" b="1" dirty="0" err="1">
                <a:solidFill>
                  <a:schemeClr val="tx1">
                    <a:lumMod val="50000"/>
                    <a:lumOff val="50000"/>
                  </a:schemeClr>
                </a:solidFill>
              </a:rPr>
              <a:t>värdegrundsquiz</a:t>
            </a:r>
            <a:r>
              <a:rPr lang="sv-SE" b="1" dirty="0">
                <a:solidFill>
                  <a:schemeClr val="tx1">
                    <a:lumMod val="50000"/>
                    <a:lumOff val="50000"/>
                  </a:schemeClr>
                </a:solidFill>
              </a:rPr>
              <a:t> – Segeltorps IF Fotboll</a:t>
            </a:r>
            <a:br>
              <a:rPr lang="sv-SE" b="1" dirty="0">
                <a:solidFill>
                  <a:schemeClr val="tx1">
                    <a:lumMod val="50000"/>
                    <a:lumOff val="50000"/>
                  </a:schemeClr>
                </a:solidFill>
              </a:rPr>
            </a:b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FFD88560-B078-1976-C684-3C4B89346595}"/>
              </a:ext>
            </a:extLst>
          </p:cNvPr>
          <p:cNvSpPr>
            <a:spLocks noGrp="1"/>
          </p:cNvSpPr>
          <p:nvPr>
            <p:ph idx="1"/>
          </p:nvPr>
        </p:nvSpPr>
        <p:spPr/>
        <p:txBody>
          <a:bodyPr>
            <a:normAutofit fontScale="70000" lnSpcReduction="20000"/>
          </a:bodyPr>
          <a:lstStyle/>
          <a:p>
            <a:pPr marL="114300" indent="0">
              <a:buNone/>
            </a:pPr>
            <a:r>
              <a:rPr lang="sv-SE" b="1" dirty="0"/>
              <a:t>10. Vad kallas ytan precis ovanför straffområdet?</a:t>
            </a:r>
          </a:p>
          <a:p>
            <a:pPr marL="114300" lvl="0" indent="0">
              <a:buNone/>
            </a:pPr>
            <a:r>
              <a:rPr lang="en-US" dirty="0"/>
              <a:t>A) </a:t>
            </a:r>
            <a:r>
              <a:rPr lang="en-US" dirty="0" err="1"/>
              <a:t>Frizonen</a:t>
            </a:r>
            <a:endParaRPr lang="sv-SE" dirty="0"/>
          </a:p>
          <a:p>
            <a:pPr marL="114300" lvl="0" indent="0">
              <a:buNone/>
            </a:pPr>
            <a:r>
              <a:rPr lang="en-US" dirty="0"/>
              <a:t>B) </a:t>
            </a:r>
            <a:r>
              <a:rPr lang="en-US" dirty="0" err="1"/>
              <a:t>Halvmånen</a:t>
            </a:r>
            <a:endParaRPr lang="sv-SE" dirty="0"/>
          </a:p>
          <a:p>
            <a:pPr marL="114300" lvl="0" indent="0">
              <a:buNone/>
            </a:pPr>
            <a:r>
              <a:rPr lang="en-US" dirty="0"/>
              <a:t>C) </a:t>
            </a:r>
            <a:r>
              <a:rPr lang="en-US" dirty="0" err="1"/>
              <a:t>Triangelområdet</a:t>
            </a:r>
            <a:endParaRPr lang="sv-SE" dirty="0"/>
          </a:p>
          <a:p>
            <a:pPr marL="114300" lvl="0" indent="0">
              <a:buNone/>
            </a:pPr>
            <a:r>
              <a:rPr lang="en-US" dirty="0"/>
              <a:t>D) </a:t>
            </a:r>
            <a:r>
              <a:rPr lang="en-US" dirty="0" err="1"/>
              <a:t>Startboxen</a:t>
            </a:r>
            <a:endParaRPr lang="en-US" dirty="0"/>
          </a:p>
          <a:p>
            <a:pPr marL="114300" lvl="0" indent="0">
              <a:buNone/>
            </a:pPr>
            <a:endParaRPr lang="sv-SE" dirty="0"/>
          </a:p>
          <a:p>
            <a:pPr marL="114300" indent="0">
              <a:buNone/>
            </a:pPr>
            <a:r>
              <a:rPr lang="sv-SE" b="1" dirty="0"/>
              <a:t>11. Vilken del av spelet handlar mest om att vinna tillbaka bollen så snabbt som möjligt?</a:t>
            </a:r>
          </a:p>
          <a:p>
            <a:pPr marL="114300" lvl="0" indent="0">
              <a:buNone/>
            </a:pPr>
            <a:r>
              <a:rPr lang="en-US" dirty="0"/>
              <a:t>A) </a:t>
            </a:r>
            <a:r>
              <a:rPr lang="en-US" dirty="0" err="1"/>
              <a:t>Uppspelsfasen</a:t>
            </a:r>
            <a:r>
              <a:rPr lang="en-US" dirty="0"/>
              <a:t> </a:t>
            </a:r>
            <a:endParaRPr lang="sv-SE" dirty="0"/>
          </a:p>
          <a:p>
            <a:pPr marL="114300" lvl="0" indent="0">
              <a:buNone/>
            </a:pPr>
            <a:r>
              <a:rPr lang="en-US" dirty="0"/>
              <a:t>B) </a:t>
            </a:r>
            <a:r>
              <a:rPr lang="en-US" dirty="0" err="1"/>
              <a:t>Överlappningarna</a:t>
            </a:r>
            <a:endParaRPr lang="sv-SE" dirty="0"/>
          </a:p>
          <a:p>
            <a:pPr marL="114300" lvl="0" indent="0">
              <a:buNone/>
            </a:pPr>
            <a:r>
              <a:rPr lang="en-US" dirty="0"/>
              <a:t>C) </a:t>
            </a:r>
            <a:r>
              <a:rPr lang="en-US" dirty="0" err="1"/>
              <a:t>Presspelet</a:t>
            </a:r>
            <a:endParaRPr lang="sv-SE" dirty="0"/>
          </a:p>
          <a:p>
            <a:pPr marL="114300" lvl="0" indent="0">
              <a:buNone/>
            </a:pPr>
            <a:r>
              <a:rPr lang="en-US" dirty="0"/>
              <a:t>D) </a:t>
            </a:r>
            <a:r>
              <a:rPr lang="en-US" dirty="0" err="1"/>
              <a:t>Inläggsspelet</a:t>
            </a:r>
            <a:endParaRPr lang="en-US" dirty="0"/>
          </a:p>
          <a:p>
            <a:pPr marL="114300" lvl="0" indent="0">
              <a:buNone/>
            </a:pPr>
            <a:endParaRPr lang="sv-SE" dirty="0"/>
          </a:p>
          <a:p>
            <a:pPr marL="114300" indent="0">
              <a:buNone/>
            </a:pPr>
            <a:r>
              <a:rPr lang="sv-SE" b="1" dirty="0"/>
              <a:t>12. Vad betyder ordet ’assist’ i fotboll?</a:t>
            </a:r>
          </a:p>
          <a:p>
            <a:pPr marL="114300" lvl="0" indent="0">
              <a:buNone/>
            </a:pPr>
            <a:r>
              <a:rPr lang="sv-SE" dirty="0"/>
              <a:t>A) Passningen som leder till mål</a:t>
            </a:r>
          </a:p>
          <a:p>
            <a:pPr marL="114300" lvl="0" indent="0">
              <a:buNone/>
            </a:pPr>
            <a:r>
              <a:rPr lang="en-US" dirty="0"/>
              <a:t>B) </a:t>
            </a:r>
            <a:r>
              <a:rPr lang="en-US" dirty="0" err="1"/>
              <a:t>Ett</a:t>
            </a:r>
            <a:r>
              <a:rPr lang="en-US" dirty="0"/>
              <a:t> </a:t>
            </a:r>
            <a:r>
              <a:rPr lang="en-US" dirty="0" err="1"/>
              <a:t>skott</a:t>
            </a:r>
            <a:r>
              <a:rPr lang="en-US" dirty="0"/>
              <a:t> </a:t>
            </a:r>
            <a:r>
              <a:rPr lang="en-US" dirty="0" err="1"/>
              <a:t>i</a:t>
            </a:r>
            <a:r>
              <a:rPr lang="en-US" dirty="0"/>
              <a:t> </a:t>
            </a:r>
            <a:r>
              <a:rPr lang="en-US" dirty="0" err="1"/>
              <a:t>stolpen</a:t>
            </a:r>
            <a:endParaRPr lang="sv-SE" dirty="0"/>
          </a:p>
          <a:p>
            <a:pPr marL="114300" lvl="0" indent="0">
              <a:buNone/>
            </a:pPr>
            <a:r>
              <a:rPr lang="en-US" dirty="0"/>
              <a:t>C) </a:t>
            </a:r>
            <a:r>
              <a:rPr lang="en-US" dirty="0" err="1"/>
              <a:t>Ett</a:t>
            </a:r>
            <a:r>
              <a:rPr lang="en-US" dirty="0"/>
              <a:t> </a:t>
            </a:r>
            <a:r>
              <a:rPr lang="en-US" dirty="0" err="1"/>
              <a:t>inkast</a:t>
            </a:r>
            <a:endParaRPr lang="sv-SE" dirty="0"/>
          </a:p>
          <a:p>
            <a:pPr marL="114300" lvl="0" indent="0">
              <a:buNone/>
            </a:pPr>
            <a:r>
              <a:rPr lang="en-US" dirty="0"/>
              <a:t>D) En </a:t>
            </a:r>
            <a:r>
              <a:rPr lang="en-US" dirty="0" err="1"/>
              <a:t>frispark</a:t>
            </a:r>
            <a:r>
              <a:rPr lang="en-US" dirty="0"/>
              <a:t> </a:t>
            </a:r>
            <a:r>
              <a:rPr lang="en-US" dirty="0" err="1"/>
              <a:t>bakåt</a:t>
            </a:r>
            <a:endParaRPr lang="sv-SE" dirty="0"/>
          </a:p>
          <a:p>
            <a:pPr marL="114300" indent="0">
              <a:buNone/>
            </a:pPr>
            <a:endParaRPr lang="sv-SE" dirty="0"/>
          </a:p>
        </p:txBody>
      </p:sp>
    </p:spTree>
    <p:extLst>
      <p:ext uri="{BB962C8B-B14F-4D97-AF65-F5344CB8AC3E}">
        <p14:creationId xmlns:p14="http://schemas.microsoft.com/office/powerpoint/2010/main" val="42454352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12E47-63E0-F63C-B3EA-5CFA3BBF5C4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95A1FDC-7538-F8CC-B51D-172E846ABE20}"/>
              </a:ext>
            </a:extLst>
          </p:cNvPr>
          <p:cNvSpPr>
            <a:spLocks noGrp="1"/>
          </p:cNvSpPr>
          <p:nvPr>
            <p:ph type="title"/>
          </p:nvPr>
        </p:nvSpPr>
        <p:spPr/>
        <p:txBody>
          <a:bodyPr>
            <a:normAutofit fontScale="90000"/>
          </a:bodyPr>
          <a:lstStyle/>
          <a:p>
            <a:r>
              <a:rPr lang="sv-SE" b="1" dirty="0">
                <a:solidFill>
                  <a:schemeClr val="tx1">
                    <a:lumMod val="50000"/>
                    <a:lumOff val="50000"/>
                  </a:schemeClr>
                </a:solidFill>
              </a:rPr>
              <a:t>Fotboll- och </a:t>
            </a:r>
            <a:r>
              <a:rPr lang="sv-SE" b="1" dirty="0" err="1">
                <a:solidFill>
                  <a:schemeClr val="tx1">
                    <a:lumMod val="50000"/>
                    <a:lumOff val="50000"/>
                  </a:schemeClr>
                </a:solidFill>
              </a:rPr>
              <a:t>värdegrundsquiz</a:t>
            </a:r>
            <a:r>
              <a:rPr lang="sv-SE" b="1" dirty="0">
                <a:solidFill>
                  <a:schemeClr val="tx1">
                    <a:lumMod val="50000"/>
                    <a:lumOff val="50000"/>
                  </a:schemeClr>
                </a:solidFill>
              </a:rPr>
              <a:t> – Segeltorps IF Fotboll</a:t>
            </a:r>
            <a:br>
              <a:rPr lang="sv-SE" b="1" dirty="0">
                <a:solidFill>
                  <a:schemeClr val="tx1">
                    <a:lumMod val="50000"/>
                    <a:lumOff val="50000"/>
                  </a:schemeClr>
                </a:solidFill>
              </a:rPr>
            </a:b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74635C76-E41C-5EE0-7D59-0D833B082F7D}"/>
              </a:ext>
            </a:extLst>
          </p:cNvPr>
          <p:cNvSpPr>
            <a:spLocks noGrp="1"/>
          </p:cNvSpPr>
          <p:nvPr>
            <p:ph idx="1"/>
          </p:nvPr>
        </p:nvSpPr>
        <p:spPr/>
        <p:txBody>
          <a:bodyPr>
            <a:normAutofit fontScale="47500" lnSpcReduction="20000"/>
          </a:bodyPr>
          <a:lstStyle/>
          <a:p>
            <a:pPr marL="114300" indent="0">
              <a:buNone/>
            </a:pPr>
            <a:r>
              <a:rPr lang="sv-SE" b="1" dirty="0"/>
              <a:t>13. Vilket beteende hjälper laget mest i försvar?</a:t>
            </a:r>
          </a:p>
          <a:p>
            <a:pPr marL="114300" lvl="0" indent="0">
              <a:buNone/>
            </a:pPr>
            <a:r>
              <a:rPr lang="sv-SE" dirty="0"/>
              <a:t>A) Att en gör allt själv</a:t>
            </a:r>
          </a:p>
          <a:p>
            <a:pPr marL="114300" lvl="0" indent="0">
              <a:buNone/>
            </a:pPr>
            <a:r>
              <a:rPr lang="sv-SE" dirty="0"/>
              <a:t>B) Att alla springer åt olika håll</a:t>
            </a:r>
          </a:p>
          <a:p>
            <a:pPr marL="114300" lvl="0" indent="0">
              <a:buNone/>
            </a:pPr>
            <a:r>
              <a:rPr lang="en-US" dirty="0"/>
              <a:t>C) </a:t>
            </a:r>
            <a:r>
              <a:rPr lang="en-US" dirty="0" err="1"/>
              <a:t>Att</a:t>
            </a:r>
            <a:r>
              <a:rPr lang="en-US" dirty="0"/>
              <a:t> </a:t>
            </a:r>
            <a:r>
              <a:rPr lang="en-US" dirty="0" err="1"/>
              <a:t>ingen</a:t>
            </a:r>
            <a:r>
              <a:rPr lang="en-US" dirty="0"/>
              <a:t> </a:t>
            </a:r>
            <a:r>
              <a:rPr lang="en-US" dirty="0" err="1"/>
              <a:t>säger</a:t>
            </a:r>
            <a:r>
              <a:rPr lang="en-US" dirty="0"/>
              <a:t> </a:t>
            </a:r>
            <a:r>
              <a:rPr lang="en-US" dirty="0" err="1"/>
              <a:t>något</a:t>
            </a:r>
            <a:endParaRPr lang="sv-SE" dirty="0"/>
          </a:p>
          <a:p>
            <a:pPr marL="114300" lvl="0" indent="0">
              <a:buNone/>
            </a:pPr>
            <a:r>
              <a:rPr lang="sv-SE" dirty="0"/>
              <a:t>D) Att prata och styra varandra </a:t>
            </a:r>
          </a:p>
          <a:p>
            <a:pPr marL="114300" indent="0">
              <a:buNone/>
            </a:pPr>
            <a:r>
              <a:rPr lang="sv-SE" dirty="0"/>
              <a:t> </a:t>
            </a:r>
          </a:p>
          <a:p>
            <a:pPr marL="114300" indent="0">
              <a:buNone/>
            </a:pPr>
            <a:r>
              <a:rPr lang="sv-SE" b="1" dirty="0"/>
              <a:t>14. Vilken situation visar mest genuin glädje i ett lag?</a:t>
            </a:r>
          </a:p>
          <a:p>
            <a:pPr marL="114300" lvl="0" indent="0">
              <a:buNone/>
            </a:pPr>
            <a:r>
              <a:rPr lang="sv-SE" dirty="0"/>
              <a:t>A) När någon jublar över sitt eget mål</a:t>
            </a:r>
          </a:p>
          <a:p>
            <a:pPr marL="114300" lvl="0" indent="0">
              <a:buNone/>
            </a:pPr>
            <a:r>
              <a:rPr lang="sv-SE" dirty="0"/>
              <a:t>B) När laget hejar när någon gör en fin brytning </a:t>
            </a:r>
          </a:p>
          <a:p>
            <a:pPr marL="114300" lvl="0" indent="0">
              <a:buNone/>
            </a:pPr>
            <a:r>
              <a:rPr lang="sv-SE" dirty="0"/>
              <a:t>C) När någon blir arg fast laget leder</a:t>
            </a:r>
          </a:p>
          <a:p>
            <a:pPr marL="114300" lvl="0" indent="0">
              <a:buNone/>
            </a:pPr>
            <a:r>
              <a:rPr lang="sv-SE" dirty="0"/>
              <a:t>D) När bara tränaren är glad</a:t>
            </a:r>
          </a:p>
          <a:p>
            <a:pPr marL="114300" lvl="0" indent="0">
              <a:buNone/>
            </a:pPr>
            <a:endParaRPr lang="sv-SE" dirty="0"/>
          </a:p>
          <a:p>
            <a:pPr marL="114300" indent="0">
              <a:buNone/>
            </a:pPr>
            <a:r>
              <a:rPr lang="sv-SE" b="1" dirty="0"/>
              <a:t>15. Vad kallas det när bollen går mellan benen på någon?</a:t>
            </a:r>
          </a:p>
          <a:p>
            <a:pPr marL="114300" lvl="0" indent="0">
              <a:buNone/>
            </a:pPr>
            <a:r>
              <a:rPr lang="en-US" dirty="0"/>
              <a:t>A) Snurr </a:t>
            </a:r>
            <a:endParaRPr lang="sv-SE" dirty="0"/>
          </a:p>
          <a:p>
            <a:pPr marL="114300" lvl="0" indent="0">
              <a:buNone/>
            </a:pPr>
            <a:r>
              <a:rPr lang="en-US" dirty="0"/>
              <a:t>B) Burk</a:t>
            </a:r>
            <a:endParaRPr lang="sv-SE" dirty="0"/>
          </a:p>
          <a:p>
            <a:pPr marL="114300" lvl="0" indent="0">
              <a:buNone/>
            </a:pPr>
            <a:r>
              <a:rPr lang="en-US" dirty="0"/>
              <a:t>C) </a:t>
            </a:r>
            <a:r>
              <a:rPr lang="en-US" dirty="0" err="1"/>
              <a:t>Påse</a:t>
            </a:r>
            <a:endParaRPr lang="sv-SE" dirty="0"/>
          </a:p>
          <a:p>
            <a:pPr marL="114300" lvl="0" indent="0">
              <a:buNone/>
            </a:pPr>
            <a:r>
              <a:rPr lang="en-US" dirty="0"/>
              <a:t>D) Tunnel</a:t>
            </a:r>
          </a:p>
          <a:p>
            <a:pPr marL="114300" lvl="0" indent="0">
              <a:buNone/>
            </a:pPr>
            <a:endParaRPr lang="en-US" dirty="0"/>
          </a:p>
          <a:p>
            <a:pPr marL="114300" indent="0">
              <a:buNone/>
            </a:pPr>
            <a:r>
              <a:rPr lang="sv-SE" b="1" dirty="0"/>
              <a:t>16. Vad är en bra reaktion när du tycker att domaren dömer fel?</a:t>
            </a:r>
          </a:p>
          <a:p>
            <a:pPr marL="114300" lvl="0" indent="0">
              <a:buNone/>
            </a:pPr>
            <a:r>
              <a:rPr lang="sv-SE" dirty="0"/>
              <a:t>A) Skylla på domaren </a:t>
            </a:r>
          </a:p>
          <a:p>
            <a:pPr marL="114300" lvl="0" indent="0">
              <a:buNone/>
            </a:pPr>
            <a:r>
              <a:rPr lang="sv-SE" dirty="0"/>
              <a:t>B) Skrika och bli arg</a:t>
            </a:r>
          </a:p>
          <a:p>
            <a:pPr marL="114300" lvl="0" indent="0">
              <a:buNone/>
            </a:pPr>
            <a:r>
              <a:rPr lang="sv-SE" dirty="0"/>
              <a:t>C) Spela vidare med fokus på nästa situation</a:t>
            </a:r>
          </a:p>
          <a:p>
            <a:pPr marL="114300" lvl="0" indent="0">
              <a:buNone/>
            </a:pPr>
            <a:r>
              <a:rPr lang="sv-SE" dirty="0"/>
              <a:t>D) Tänka på att domaren gjorde fel resten av matchen </a:t>
            </a:r>
          </a:p>
          <a:p>
            <a:pPr marL="114300" lvl="0" indent="0">
              <a:buNone/>
            </a:pPr>
            <a:endParaRPr lang="sv-SE" dirty="0"/>
          </a:p>
          <a:p>
            <a:pPr marL="114300" indent="0">
              <a:buNone/>
            </a:pPr>
            <a:endParaRPr lang="sv-SE" dirty="0"/>
          </a:p>
        </p:txBody>
      </p:sp>
    </p:spTree>
    <p:extLst>
      <p:ext uri="{BB962C8B-B14F-4D97-AF65-F5344CB8AC3E}">
        <p14:creationId xmlns:p14="http://schemas.microsoft.com/office/powerpoint/2010/main" val="83611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BB40C-050F-382B-D02E-4D1138A261F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778BB4A-12FF-EBF4-F221-E2203A8CFD35}"/>
              </a:ext>
            </a:extLst>
          </p:cNvPr>
          <p:cNvSpPr>
            <a:spLocks noGrp="1"/>
          </p:cNvSpPr>
          <p:nvPr>
            <p:ph type="title"/>
          </p:nvPr>
        </p:nvSpPr>
        <p:spPr/>
        <p:txBody>
          <a:bodyPr>
            <a:normAutofit fontScale="90000"/>
          </a:bodyPr>
          <a:lstStyle/>
          <a:p>
            <a:r>
              <a:rPr lang="sv-SE" b="1" dirty="0">
                <a:solidFill>
                  <a:schemeClr val="tx1">
                    <a:lumMod val="50000"/>
                    <a:lumOff val="50000"/>
                  </a:schemeClr>
                </a:solidFill>
              </a:rPr>
              <a:t>Fotboll- och </a:t>
            </a:r>
            <a:r>
              <a:rPr lang="sv-SE" b="1" dirty="0" err="1">
                <a:solidFill>
                  <a:schemeClr val="tx1">
                    <a:lumMod val="50000"/>
                    <a:lumOff val="50000"/>
                  </a:schemeClr>
                </a:solidFill>
              </a:rPr>
              <a:t>värdegrundsquiz</a:t>
            </a:r>
            <a:r>
              <a:rPr lang="sv-SE" b="1" dirty="0">
                <a:solidFill>
                  <a:schemeClr val="tx1">
                    <a:lumMod val="50000"/>
                    <a:lumOff val="50000"/>
                  </a:schemeClr>
                </a:solidFill>
              </a:rPr>
              <a:t> – Segeltorps IF Fotboll</a:t>
            </a:r>
            <a:br>
              <a:rPr lang="sv-SE" b="1" dirty="0">
                <a:solidFill>
                  <a:schemeClr val="tx1">
                    <a:lumMod val="50000"/>
                    <a:lumOff val="50000"/>
                  </a:schemeClr>
                </a:solidFill>
              </a:rPr>
            </a:b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A7C0D622-45FB-524B-FE9D-47C204422AEB}"/>
              </a:ext>
            </a:extLst>
          </p:cNvPr>
          <p:cNvSpPr>
            <a:spLocks noGrp="1"/>
          </p:cNvSpPr>
          <p:nvPr>
            <p:ph idx="1"/>
          </p:nvPr>
        </p:nvSpPr>
        <p:spPr/>
        <p:txBody>
          <a:bodyPr>
            <a:normAutofit fontScale="25000" lnSpcReduction="20000"/>
          </a:bodyPr>
          <a:lstStyle/>
          <a:p>
            <a:pPr marL="114300" indent="0">
              <a:buNone/>
            </a:pPr>
            <a:r>
              <a:rPr lang="en-US" sz="4000" b="1" dirty="0"/>
              <a:t>17. Vad </a:t>
            </a:r>
            <a:r>
              <a:rPr lang="en-US" sz="4000" b="1" dirty="0" err="1"/>
              <a:t>betyder</a:t>
            </a:r>
            <a:r>
              <a:rPr lang="en-US" sz="4000" b="1" dirty="0"/>
              <a:t> fair play?</a:t>
            </a:r>
            <a:endParaRPr lang="sv-SE" sz="4000" b="1" dirty="0"/>
          </a:p>
          <a:p>
            <a:pPr marL="114300" lvl="0" indent="0">
              <a:buNone/>
            </a:pPr>
            <a:r>
              <a:rPr lang="sv-SE" sz="4000" dirty="0"/>
              <a:t>A) Att spela schysst och ärligt</a:t>
            </a:r>
          </a:p>
          <a:p>
            <a:pPr marL="114300" lvl="0" indent="0">
              <a:buNone/>
            </a:pPr>
            <a:r>
              <a:rPr lang="en-US" sz="4000" dirty="0"/>
              <a:t>B) </a:t>
            </a:r>
            <a:r>
              <a:rPr lang="en-US" sz="4000" dirty="0" err="1"/>
              <a:t>Att</a:t>
            </a:r>
            <a:r>
              <a:rPr lang="en-US" sz="4000" dirty="0"/>
              <a:t> </a:t>
            </a:r>
            <a:r>
              <a:rPr lang="en-US" sz="4000" dirty="0" err="1"/>
              <a:t>fuska</a:t>
            </a:r>
            <a:r>
              <a:rPr lang="en-US" sz="4000" dirty="0"/>
              <a:t> lite </a:t>
            </a:r>
            <a:r>
              <a:rPr lang="en-US" sz="4000" dirty="0" err="1"/>
              <a:t>ibland</a:t>
            </a:r>
            <a:endParaRPr lang="sv-SE" sz="4000" dirty="0"/>
          </a:p>
          <a:p>
            <a:pPr marL="114300" lvl="0" indent="0">
              <a:buNone/>
            </a:pPr>
            <a:r>
              <a:rPr lang="sv-SE" sz="4000" dirty="0"/>
              <a:t>C) Att bara tänka på sitt eget lag</a:t>
            </a:r>
          </a:p>
          <a:p>
            <a:pPr marL="114300" lvl="0" indent="0">
              <a:buNone/>
            </a:pPr>
            <a:r>
              <a:rPr lang="sv-SE" sz="4000" dirty="0"/>
              <a:t>D) Att inte hälsa efter match</a:t>
            </a:r>
          </a:p>
          <a:p>
            <a:pPr marL="114300" lvl="0" indent="0">
              <a:buNone/>
            </a:pPr>
            <a:endParaRPr lang="sv-SE" sz="4000" dirty="0"/>
          </a:p>
          <a:p>
            <a:pPr marL="114300" indent="0">
              <a:buNone/>
            </a:pPr>
            <a:r>
              <a:rPr lang="sv-SE" sz="4000" b="1" dirty="0"/>
              <a:t>18. Vilket är ett exempel på taktiskt tänkande och görande?</a:t>
            </a:r>
          </a:p>
          <a:p>
            <a:pPr marL="114300" lvl="0" indent="0">
              <a:buNone/>
            </a:pPr>
            <a:r>
              <a:rPr lang="sv-SE" sz="4000" dirty="0"/>
              <a:t>A) Att alltid stå kvar på samma ställe </a:t>
            </a:r>
          </a:p>
          <a:p>
            <a:pPr marL="114300" lvl="0" indent="0">
              <a:buNone/>
            </a:pPr>
            <a:r>
              <a:rPr lang="sv-SE" sz="4000" dirty="0"/>
              <a:t>B) Att flytta sig för att öppna en passningsyta</a:t>
            </a:r>
          </a:p>
          <a:p>
            <a:pPr marL="114300" lvl="0" indent="0">
              <a:buNone/>
            </a:pPr>
            <a:r>
              <a:rPr lang="en-US" sz="4000" dirty="0"/>
              <a:t>C) </a:t>
            </a:r>
            <a:r>
              <a:rPr lang="en-US" sz="4000" dirty="0" err="1"/>
              <a:t>Att</a:t>
            </a:r>
            <a:r>
              <a:rPr lang="en-US" sz="4000" dirty="0"/>
              <a:t> </a:t>
            </a:r>
            <a:r>
              <a:rPr lang="en-US" sz="4000" dirty="0" err="1"/>
              <a:t>springa</a:t>
            </a:r>
            <a:r>
              <a:rPr lang="en-US" sz="4000" dirty="0"/>
              <a:t> </a:t>
            </a:r>
            <a:r>
              <a:rPr lang="en-US" sz="4000" dirty="0" err="1"/>
              <a:t>planlöst</a:t>
            </a:r>
            <a:endParaRPr lang="sv-SE" sz="4000" dirty="0"/>
          </a:p>
          <a:p>
            <a:pPr marL="114300" lvl="0" indent="0">
              <a:buNone/>
            </a:pPr>
            <a:r>
              <a:rPr lang="en-US" sz="4000" dirty="0"/>
              <a:t>D) </a:t>
            </a:r>
            <a:r>
              <a:rPr lang="en-US" sz="4000" dirty="0" err="1"/>
              <a:t>Att</a:t>
            </a:r>
            <a:r>
              <a:rPr lang="en-US" sz="4000" dirty="0"/>
              <a:t> </a:t>
            </a:r>
            <a:r>
              <a:rPr lang="en-US" sz="4000" dirty="0" err="1"/>
              <a:t>aldrig</a:t>
            </a:r>
            <a:r>
              <a:rPr lang="en-US" sz="4000" dirty="0"/>
              <a:t> </a:t>
            </a:r>
            <a:r>
              <a:rPr lang="en-US" sz="4000" dirty="0" err="1"/>
              <a:t>titta</a:t>
            </a:r>
            <a:r>
              <a:rPr lang="en-US" sz="4000" dirty="0"/>
              <a:t> </a:t>
            </a:r>
            <a:r>
              <a:rPr lang="en-US" sz="4000" dirty="0" err="1"/>
              <a:t>upp</a:t>
            </a:r>
            <a:endParaRPr lang="en-US" sz="4000" dirty="0"/>
          </a:p>
          <a:p>
            <a:pPr marL="114300" lvl="0" indent="0">
              <a:buNone/>
            </a:pPr>
            <a:endParaRPr lang="sv-SE" sz="4000" dirty="0"/>
          </a:p>
          <a:p>
            <a:pPr marL="114300" indent="0">
              <a:buNone/>
            </a:pPr>
            <a:r>
              <a:rPr lang="sv-SE" sz="4000" b="1" dirty="0"/>
              <a:t>19. Vad gör ett lag framgångsrikt?</a:t>
            </a:r>
          </a:p>
          <a:p>
            <a:pPr marL="114300" lvl="0" indent="0">
              <a:buNone/>
            </a:pPr>
            <a:r>
              <a:rPr lang="en-US" sz="4000" dirty="0"/>
              <a:t>A) </a:t>
            </a:r>
            <a:r>
              <a:rPr lang="en-US" sz="4000" dirty="0" err="1"/>
              <a:t>Kommunikation</a:t>
            </a:r>
            <a:r>
              <a:rPr lang="en-US" sz="4000" dirty="0"/>
              <a:t>, </a:t>
            </a:r>
            <a:r>
              <a:rPr lang="en-US" sz="4000" dirty="0" err="1"/>
              <a:t>samarbete</a:t>
            </a:r>
            <a:r>
              <a:rPr lang="en-US" sz="4000" dirty="0"/>
              <a:t> och </a:t>
            </a:r>
            <a:r>
              <a:rPr lang="en-US" sz="4000" dirty="0" err="1"/>
              <a:t>vilja</a:t>
            </a:r>
            <a:endParaRPr lang="sv-SE" sz="4000" dirty="0"/>
          </a:p>
          <a:p>
            <a:pPr marL="114300" lvl="0" indent="0">
              <a:buNone/>
            </a:pPr>
            <a:r>
              <a:rPr lang="en-US" sz="4000" dirty="0"/>
              <a:t>B) Bara </a:t>
            </a:r>
            <a:r>
              <a:rPr lang="en-US" sz="4000" dirty="0" err="1"/>
              <a:t>en</a:t>
            </a:r>
            <a:r>
              <a:rPr lang="en-US" sz="4000" dirty="0"/>
              <a:t> </a:t>
            </a:r>
            <a:r>
              <a:rPr lang="en-US" sz="4000" dirty="0" err="1"/>
              <a:t>stjärnspelare</a:t>
            </a:r>
            <a:endParaRPr lang="sv-SE" sz="4000" dirty="0"/>
          </a:p>
          <a:p>
            <a:pPr marL="114300" lvl="0" indent="0">
              <a:buNone/>
            </a:pPr>
            <a:r>
              <a:rPr lang="en-US" sz="4000" dirty="0"/>
              <a:t>C) Tur</a:t>
            </a:r>
            <a:endParaRPr lang="sv-SE" sz="4000" dirty="0"/>
          </a:p>
          <a:p>
            <a:pPr marL="114300" lvl="0" indent="0">
              <a:buNone/>
            </a:pPr>
            <a:r>
              <a:rPr lang="sv-SE" sz="4000" dirty="0"/>
              <a:t>D) Att alla gör vad de vill</a:t>
            </a:r>
          </a:p>
          <a:p>
            <a:pPr marL="114300" lvl="0" indent="0">
              <a:buNone/>
            </a:pPr>
            <a:endParaRPr lang="sv-SE" sz="4000" dirty="0"/>
          </a:p>
          <a:p>
            <a:pPr marL="114300" indent="0">
              <a:buNone/>
            </a:pPr>
            <a:r>
              <a:rPr lang="sv-SE" sz="4000" b="1" dirty="0"/>
              <a:t>20. Vad gör du om en lagkamrat är nervös innan match?</a:t>
            </a:r>
          </a:p>
          <a:p>
            <a:pPr marL="114300" lvl="0" indent="0">
              <a:buNone/>
            </a:pPr>
            <a:r>
              <a:rPr lang="sv-SE" sz="4000" dirty="0"/>
              <a:t>A) Skojar bort lagkamratens känslor </a:t>
            </a:r>
          </a:p>
          <a:p>
            <a:pPr marL="114300" lvl="0" indent="0">
              <a:buNone/>
            </a:pPr>
            <a:r>
              <a:rPr lang="en-US" sz="4000" dirty="0"/>
              <a:t>B) </a:t>
            </a:r>
            <a:r>
              <a:rPr lang="en-US" sz="4000" dirty="0" err="1"/>
              <a:t>Ignorerar</a:t>
            </a:r>
            <a:r>
              <a:rPr lang="en-US" sz="4000" dirty="0"/>
              <a:t> </a:t>
            </a:r>
            <a:r>
              <a:rPr lang="en-US" sz="4000" dirty="0" err="1"/>
              <a:t>lagkamraten</a:t>
            </a:r>
            <a:endParaRPr lang="sv-SE" sz="4000" dirty="0"/>
          </a:p>
          <a:p>
            <a:pPr marL="114300" lvl="0" indent="0">
              <a:buNone/>
            </a:pPr>
            <a:r>
              <a:rPr lang="sv-SE" sz="4000" dirty="0"/>
              <a:t>C) Säger att lagkamraten borde vara modigare</a:t>
            </a:r>
          </a:p>
          <a:p>
            <a:pPr marL="114300" lvl="0" indent="0">
              <a:buNone/>
            </a:pPr>
            <a:r>
              <a:rPr lang="sv-SE" sz="4000" dirty="0"/>
              <a:t>D) Peppar och säger ’vi fixar det här tillsammans’</a:t>
            </a:r>
          </a:p>
          <a:p>
            <a:pPr marL="114300" indent="0">
              <a:buNone/>
            </a:pPr>
            <a:endParaRPr lang="sv-SE" dirty="0"/>
          </a:p>
        </p:txBody>
      </p:sp>
    </p:spTree>
    <p:extLst>
      <p:ext uri="{BB962C8B-B14F-4D97-AF65-F5344CB8AC3E}">
        <p14:creationId xmlns:p14="http://schemas.microsoft.com/office/powerpoint/2010/main" val="1781148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6E397904-9107-F54B-7B7F-3B79C1D2CC0B}"/>
            </a:ext>
          </a:extLst>
        </p:cNvPr>
        <p:cNvGrpSpPr/>
        <p:nvPr/>
      </p:nvGrpSpPr>
      <p:grpSpPr>
        <a:xfrm>
          <a:off x="0" y="0"/>
          <a:ext cx="0" cy="0"/>
          <a:chOff x="0" y="0"/>
          <a:chExt cx="0" cy="0"/>
        </a:xfrm>
      </p:grpSpPr>
      <p:sp>
        <p:nvSpPr>
          <p:cNvPr id="138" name="Google Shape;138;p14">
            <a:extLst>
              <a:ext uri="{FF2B5EF4-FFF2-40B4-BE49-F238E27FC236}">
                <a16:creationId xmlns:a16="http://schemas.microsoft.com/office/drawing/2014/main" id="{B4B901C2-B052-A2C2-EDCE-2C37CED40939}"/>
              </a:ext>
            </a:extLst>
          </p:cNvPr>
          <p:cNvSpPr txBox="1">
            <a:spLocks noGrp="1"/>
          </p:cNvSpPr>
          <p:nvPr>
            <p:ph type="subTitle" idx="4294967295"/>
          </p:nvPr>
        </p:nvSpPr>
        <p:spPr>
          <a:xfrm>
            <a:off x="311700" y="4153700"/>
            <a:ext cx="8520600" cy="792600"/>
          </a:xfrm>
          <a:prstGeom prst="rect">
            <a:avLst/>
          </a:prstGeom>
          <a:noFill/>
          <a:ln>
            <a:noFill/>
          </a:ln>
        </p:spPr>
        <p:txBody>
          <a:bodyPr spcFirstLastPara="1" wrap="square" lIns="91425" tIns="91425" rIns="91425" bIns="91425" anchor="t" anchorCtr="0">
            <a:normAutofit/>
          </a:bodyPr>
          <a:lstStyle/>
          <a:p>
            <a:pPr marL="0" marR="0" lvl="0" indent="0" algn="ctr" rtl="0">
              <a:lnSpc>
                <a:spcPct val="115000"/>
              </a:lnSpc>
              <a:spcBef>
                <a:spcPts val="0"/>
              </a:spcBef>
              <a:spcAft>
                <a:spcPts val="1200"/>
              </a:spcAft>
              <a:buClr>
                <a:schemeClr val="dk2"/>
              </a:buClr>
              <a:buSzPts val="1800"/>
              <a:buFont typeface="Arial"/>
              <a:buNone/>
            </a:pPr>
            <a:r>
              <a:rPr lang="sv" sz="2400" b="0" i="1" u="none" strike="noStrike" cap="none">
                <a:solidFill>
                  <a:schemeClr val="dk2"/>
                </a:solidFill>
                <a:latin typeface="Arial"/>
                <a:ea typeface="Arial"/>
                <a:cs typeface="Arial"/>
                <a:sym typeface="Arial"/>
              </a:rPr>
              <a:t>Utveckling - Glädje - Tillsammans</a:t>
            </a:r>
            <a:endParaRPr sz="2400" b="0" i="1" u="none" strike="noStrike" cap="none">
              <a:solidFill>
                <a:schemeClr val="dk2"/>
              </a:solidFill>
              <a:latin typeface="Arial"/>
              <a:ea typeface="Arial"/>
              <a:cs typeface="Arial"/>
              <a:sym typeface="Arial"/>
            </a:endParaRPr>
          </a:p>
        </p:txBody>
      </p:sp>
      <p:pic>
        <p:nvPicPr>
          <p:cNvPr id="139" name="Google Shape;139;p14" descr="Segeltorps_IF.png">
            <a:extLst>
              <a:ext uri="{FF2B5EF4-FFF2-40B4-BE49-F238E27FC236}">
                <a16:creationId xmlns:a16="http://schemas.microsoft.com/office/drawing/2014/main" id="{F8648EDC-F3FB-9E07-C717-A95E7CFE5325}"/>
              </a:ext>
            </a:extLst>
          </p:cNvPr>
          <p:cNvPicPr preferRelativeResize="0"/>
          <p:nvPr/>
        </p:nvPicPr>
        <p:blipFill rotWithShape="1">
          <a:blip r:embed="rId3">
            <a:alphaModFix/>
          </a:blip>
          <a:srcRect/>
          <a:stretch/>
        </p:blipFill>
        <p:spPr>
          <a:xfrm>
            <a:off x="3652831" y="1980064"/>
            <a:ext cx="1838350" cy="1988325"/>
          </a:xfrm>
          <a:prstGeom prst="rect">
            <a:avLst/>
          </a:prstGeom>
          <a:noFill/>
          <a:ln>
            <a:noFill/>
          </a:ln>
          <a:effectLst>
            <a:outerShdw blurRad="292100" dist="215899" dir="2700000" sx="91000" sy="91000" algn="tl" rotWithShape="0">
              <a:srgbClr val="000000">
                <a:alpha val="64705"/>
              </a:srgbClr>
            </a:outerShdw>
          </a:effectLst>
        </p:spPr>
      </p:pic>
    </p:spTree>
    <p:extLst>
      <p:ext uri="{BB962C8B-B14F-4D97-AF65-F5344CB8AC3E}">
        <p14:creationId xmlns:p14="http://schemas.microsoft.com/office/powerpoint/2010/main" val="23078768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5EA67A1-5CED-5EEB-124E-92BF024C739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40BF870-A865-FAC5-50BB-246767811F56}"/>
              </a:ext>
            </a:extLst>
          </p:cNvPr>
          <p:cNvSpPr>
            <a:spLocks noGrp="1"/>
          </p:cNvSpPr>
          <p:nvPr>
            <p:ph type="title"/>
          </p:nvPr>
        </p:nvSpPr>
        <p:spPr/>
        <p:txBody>
          <a:bodyPr>
            <a:normAutofit fontScale="90000"/>
          </a:bodyPr>
          <a:lstStyle/>
          <a:p>
            <a:r>
              <a:rPr lang="sv" dirty="0">
                <a:solidFill>
                  <a:schemeClr val="tx1">
                    <a:lumMod val="50000"/>
                    <a:lumOff val="50000"/>
                  </a:schemeClr>
                </a:solidFill>
              </a:rPr>
              <a:t>Information om övningen till övningsledaren </a:t>
            </a:r>
            <a:endParaRPr lang="sv-SE" dirty="0">
              <a:solidFill>
                <a:schemeClr val="tx1">
                  <a:lumMod val="50000"/>
                  <a:lumOff val="50000"/>
                </a:schemeClr>
              </a:solidFill>
            </a:endParaRPr>
          </a:p>
        </p:txBody>
      </p:sp>
      <p:sp>
        <p:nvSpPr>
          <p:cNvPr id="3" name="Platshållare för innehåll 2">
            <a:extLst>
              <a:ext uri="{FF2B5EF4-FFF2-40B4-BE49-F238E27FC236}">
                <a16:creationId xmlns:a16="http://schemas.microsoft.com/office/drawing/2014/main" id="{AB28FC5A-31F9-801B-AC37-B0CB85B5AC91}"/>
              </a:ext>
            </a:extLst>
          </p:cNvPr>
          <p:cNvSpPr>
            <a:spLocks noGrp="1"/>
          </p:cNvSpPr>
          <p:nvPr>
            <p:ph idx="1"/>
          </p:nvPr>
        </p:nvSpPr>
        <p:spPr/>
        <p:txBody>
          <a:bodyPr/>
          <a:lstStyle/>
          <a:p>
            <a:r>
              <a:rPr lang="sv-SE" dirty="0"/>
              <a:t>Beroende på förutsättningarna kan det vara bra att skriva ut vissa lappar som respektive grupp får så att de kan ha tillgång till förklaring av beteende och exempel på dem. </a:t>
            </a:r>
          </a:p>
          <a:p>
            <a:r>
              <a:rPr lang="sv-SE" dirty="0"/>
              <a:t>Ett alternativ till att skriva ut är att visa dem på storbild om du har tillgång till det.</a:t>
            </a:r>
          </a:p>
          <a:p>
            <a:r>
              <a:rPr lang="sv-SE" b="1" dirty="0"/>
              <a:t>Anpassa efter din situation.</a:t>
            </a:r>
          </a:p>
          <a:p>
            <a:endParaRPr lang="sv-SE" dirty="0"/>
          </a:p>
          <a:p>
            <a:endParaRPr lang="sv-SE" dirty="0"/>
          </a:p>
          <a:p>
            <a:endParaRPr lang="sv-SE" dirty="0"/>
          </a:p>
        </p:txBody>
      </p:sp>
    </p:spTree>
    <p:extLst>
      <p:ext uri="{BB962C8B-B14F-4D97-AF65-F5344CB8AC3E}">
        <p14:creationId xmlns:p14="http://schemas.microsoft.com/office/powerpoint/2010/main" val="3888436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8C60094-705E-D954-5892-425DC4E9D11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C24C812-C8E5-E48B-F0C2-882E71CEFC2E}"/>
              </a:ext>
            </a:extLst>
          </p:cNvPr>
          <p:cNvSpPr>
            <a:spLocks noGrp="1"/>
          </p:cNvSpPr>
          <p:nvPr>
            <p:ph type="title"/>
          </p:nvPr>
        </p:nvSpPr>
        <p:spPr/>
        <p:txBody>
          <a:bodyPr>
            <a:normAutofit fontScale="90000"/>
          </a:bodyPr>
          <a:lstStyle/>
          <a:p>
            <a:r>
              <a:rPr lang="sv-SE" b="1" dirty="0">
                <a:solidFill>
                  <a:schemeClr val="tx1">
                    <a:lumMod val="65000"/>
                    <a:lumOff val="35000"/>
                  </a:schemeClr>
                </a:solidFill>
              </a:rPr>
              <a:t>Vad betyder ordet beteende?</a:t>
            </a:r>
            <a:br>
              <a:rPr lang="sv-SE" b="1" dirty="0">
                <a:solidFill>
                  <a:schemeClr val="tx1">
                    <a:lumMod val="65000"/>
                    <a:lumOff val="35000"/>
                  </a:schemeClr>
                </a:solidFill>
              </a:rPr>
            </a:br>
            <a:endParaRPr lang="sv-SE" dirty="0">
              <a:solidFill>
                <a:schemeClr val="tx1">
                  <a:lumMod val="65000"/>
                  <a:lumOff val="35000"/>
                </a:schemeClr>
              </a:solidFill>
            </a:endParaRPr>
          </a:p>
        </p:txBody>
      </p:sp>
      <p:sp>
        <p:nvSpPr>
          <p:cNvPr id="3" name="Platshållare för innehåll 2">
            <a:extLst>
              <a:ext uri="{FF2B5EF4-FFF2-40B4-BE49-F238E27FC236}">
                <a16:creationId xmlns:a16="http://schemas.microsoft.com/office/drawing/2014/main" id="{9A512618-DB46-1199-7F19-18FE359A4FA7}"/>
              </a:ext>
            </a:extLst>
          </p:cNvPr>
          <p:cNvSpPr>
            <a:spLocks noGrp="1"/>
          </p:cNvSpPr>
          <p:nvPr>
            <p:ph idx="1"/>
          </p:nvPr>
        </p:nvSpPr>
        <p:spPr/>
        <p:txBody>
          <a:bodyPr/>
          <a:lstStyle/>
          <a:p>
            <a:r>
              <a:rPr lang="sv-SE" b="1" dirty="0"/>
              <a:t>Ett beteende är något du </a:t>
            </a:r>
            <a:r>
              <a:rPr lang="sv-SE" b="1" i="1" dirty="0"/>
              <a:t>gör</a:t>
            </a:r>
            <a:r>
              <a:rPr lang="sv-SE" b="1" dirty="0"/>
              <a:t> som andra kan se.</a:t>
            </a:r>
            <a:endParaRPr lang="sv-SE" dirty="0"/>
          </a:p>
          <a:p>
            <a:r>
              <a:rPr lang="sv-SE" dirty="0"/>
              <a:t>Alltså:</a:t>
            </a:r>
            <a:br>
              <a:rPr lang="sv-SE" dirty="0"/>
            </a:br>
            <a:r>
              <a:rPr lang="sv-SE" dirty="0"/>
              <a:t>- Det är dina handlingar</a:t>
            </a:r>
            <a:br>
              <a:rPr lang="sv-SE" dirty="0"/>
            </a:br>
            <a:r>
              <a:rPr lang="sv-SE" dirty="0"/>
              <a:t>- </a:t>
            </a:r>
            <a:r>
              <a:rPr lang="sv-SE" b="1" dirty="0"/>
              <a:t>Inte</a:t>
            </a:r>
            <a:r>
              <a:rPr lang="sv-SE" dirty="0"/>
              <a:t> vad du tänker</a:t>
            </a:r>
            <a:br>
              <a:rPr lang="sv-SE" dirty="0"/>
            </a:br>
            <a:r>
              <a:rPr lang="sv-SE" dirty="0"/>
              <a:t>- </a:t>
            </a:r>
            <a:r>
              <a:rPr lang="sv-SE" b="1" dirty="0"/>
              <a:t>Inte</a:t>
            </a:r>
            <a:r>
              <a:rPr lang="sv-SE" dirty="0"/>
              <a:t> vad du känner</a:t>
            </a:r>
            <a:br>
              <a:rPr lang="sv-SE" dirty="0"/>
            </a:br>
            <a:r>
              <a:rPr lang="sv-SE" dirty="0"/>
              <a:t>- Utan det du faktiskt gör i verkligheten.</a:t>
            </a:r>
          </a:p>
          <a:p>
            <a:endParaRPr lang="sv-SE" dirty="0"/>
          </a:p>
          <a:p>
            <a:r>
              <a:rPr lang="sv-SE" dirty="0"/>
              <a:t>“Att känna sig glad är ingen handling – men att ge en </a:t>
            </a:r>
            <a:r>
              <a:rPr lang="sv-SE" dirty="0" err="1"/>
              <a:t>high</a:t>
            </a:r>
            <a:r>
              <a:rPr lang="sv-SE" dirty="0"/>
              <a:t> </a:t>
            </a:r>
            <a:r>
              <a:rPr lang="sv-SE" dirty="0" err="1"/>
              <a:t>five</a:t>
            </a:r>
            <a:r>
              <a:rPr lang="sv-SE" dirty="0"/>
              <a:t> är det.”</a:t>
            </a:r>
          </a:p>
          <a:p>
            <a:endParaRPr lang="sv-SE" dirty="0"/>
          </a:p>
          <a:p>
            <a:endParaRPr lang="sv-SE" dirty="0"/>
          </a:p>
        </p:txBody>
      </p:sp>
    </p:spTree>
    <p:extLst>
      <p:ext uri="{BB962C8B-B14F-4D97-AF65-F5344CB8AC3E}">
        <p14:creationId xmlns:p14="http://schemas.microsoft.com/office/powerpoint/2010/main" val="1198724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129B4C5-0D4B-5F15-EF38-18427B6F80CB}"/>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B233085-BC6C-86D0-FFFF-DC8F79979C98}"/>
              </a:ext>
            </a:extLst>
          </p:cNvPr>
          <p:cNvSpPr>
            <a:spLocks noGrp="1"/>
          </p:cNvSpPr>
          <p:nvPr>
            <p:ph type="title"/>
          </p:nvPr>
        </p:nvSpPr>
        <p:spPr/>
        <p:txBody>
          <a:bodyPr>
            <a:normAutofit fontScale="90000"/>
          </a:bodyPr>
          <a:lstStyle/>
          <a:p>
            <a:r>
              <a:rPr lang="sv-SE" dirty="0">
                <a:solidFill>
                  <a:schemeClr val="tx1">
                    <a:lumMod val="65000"/>
                    <a:lumOff val="35000"/>
                  </a:schemeClr>
                </a:solidFill>
              </a:rPr>
              <a:t>Exempel</a:t>
            </a:r>
          </a:p>
        </p:txBody>
      </p:sp>
      <p:sp>
        <p:nvSpPr>
          <p:cNvPr id="5" name="Platshållare för innehåll 4">
            <a:extLst>
              <a:ext uri="{FF2B5EF4-FFF2-40B4-BE49-F238E27FC236}">
                <a16:creationId xmlns:a16="http://schemas.microsoft.com/office/drawing/2014/main" id="{57F92B47-07BE-20C3-7E70-55CD62456BEF}"/>
              </a:ext>
            </a:extLst>
          </p:cNvPr>
          <p:cNvSpPr>
            <a:spLocks noGrp="1"/>
          </p:cNvSpPr>
          <p:nvPr>
            <p:ph idx="1"/>
          </p:nvPr>
        </p:nvSpPr>
        <p:spPr/>
        <p:txBody>
          <a:bodyPr>
            <a:normAutofit/>
          </a:bodyPr>
          <a:lstStyle/>
          <a:p>
            <a:r>
              <a:rPr lang="sv-SE" b="1" dirty="0"/>
              <a:t>Att hjälpa en kompis </a:t>
            </a:r>
            <a:r>
              <a:rPr lang="sv-SE" dirty="0"/>
              <a:t>som har ramlat är ett </a:t>
            </a:r>
            <a:r>
              <a:rPr lang="sv-SE" b="1" dirty="0"/>
              <a:t>beteende</a:t>
            </a:r>
            <a:r>
              <a:rPr lang="sv-SE" dirty="0"/>
              <a:t>.</a:t>
            </a:r>
          </a:p>
          <a:p>
            <a:r>
              <a:rPr lang="sv-SE" dirty="0"/>
              <a:t>Att </a:t>
            </a:r>
            <a:r>
              <a:rPr lang="sv-SE" b="1" dirty="0"/>
              <a:t>säga</a:t>
            </a:r>
            <a:r>
              <a:rPr lang="sv-SE" dirty="0"/>
              <a:t> “bra kämpat!” är ett </a:t>
            </a:r>
            <a:r>
              <a:rPr lang="sv-SE" b="1" dirty="0"/>
              <a:t>beteende</a:t>
            </a:r>
            <a:r>
              <a:rPr lang="sv-SE" dirty="0"/>
              <a:t>.</a:t>
            </a:r>
          </a:p>
          <a:p>
            <a:r>
              <a:rPr lang="sv-SE" dirty="0"/>
              <a:t>Att</a:t>
            </a:r>
            <a:r>
              <a:rPr lang="sv-SE" b="1" dirty="0"/>
              <a:t> ge upp </a:t>
            </a:r>
            <a:r>
              <a:rPr lang="sv-SE" dirty="0"/>
              <a:t>och sluta springa är också ett </a:t>
            </a:r>
            <a:r>
              <a:rPr lang="sv-SE" b="1" dirty="0"/>
              <a:t>beteende</a:t>
            </a:r>
            <a:r>
              <a:rPr lang="sv-SE" dirty="0"/>
              <a:t>.</a:t>
            </a:r>
          </a:p>
          <a:p>
            <a:r>
              <a:rPr lang="sv-SE" dirty="0"/>
              <a:t>Att</a:t>
            </a:r>
            <a:r>
              <a:rPr lang="sv-SE" b="1" dirty="0"/>
              <a:t> </a:t>
            </a:r>
            <a:r>
              <a:rPr lang="sv-SE" dirty="0"/>
              <a:t>aktivt</a:t>
            </a:r>
            <a:r>
              <a:rPr lang="sv-SE" b="1" dirty="0"/>
              <a:t> lyssna </a:t>
            </a:r>
            <a:r>
              <a:rPr lang="sv-SE" dirty="0"/>
              <a:t>när tränaren pratar är ett </a:t>
            </a:r>
            <a:r>
              <a:rPr lang="sv-SE" b="1" dirty="0"/>
              <a:t>beteende</a:t>
            </a:r>
            <a:r>
              <a:rPr lang="sv-SE" dirty="0"/>
              <a:t>.</a:t>
            </a:r>
          </a:p>
          <a:p>
            <a:endParaRPr lang="sv-SE" b="1" dirty="0"/>
          </a:p>
          <a:p>
            <a:r>
              <a:rPr lang="sv-SE" b="1" dirty="0"/>
              <a:t>Lätt regel att komma ihåg:</a:t>
            </a:r>
          </a:p>
          <a:p>
            <a:r>
              <a:rPr lang="sv-SE" b="1" dirty="0"/>
              <a:t>”Om någon kan se det – då är det ett beteende.”</a:t>
            </a:r>
            <a:endParaRPr lang="sv-SE" dirty="0"/>
          </a:p>
          <a:p>
            <a:endParaRPr lang="sv-SE" dirty="0"/>
          </a:p>
        </p:txBody>
      </p:sp>
    </p:spTree>
    <p:extLst>
      <p:ext uri="{BB962C8B-B14F-4D97-AF65-F5344CB8AC3E}">
        <p14:creationId xmlns:p14="http://schemas.microsoft.com/office/powerpoint/2010/main" val="3039618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1E261AA-3303-5DBB-417F-55378CC43A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BBE493-7F72-247D-659F-5CDA1648A2AC}"/>
              </a:ext>
            </a:extLst>
          </p:cNvPr>
          <p:cNvSpPr>
            <a:spLocks noGrp="1"/>
          </p:cNvSpPr>
          <p:nvPr>
            <p:ph type="title"/>
          </p:nvPr>
        </p:nvSpPr>
        <p:spPr/>
        <p:txBody>
          <a:bodyPr>
            <a:normAutofit fontScale="90000"/>
          </a:bodyPr>
          <a:lstStyle/>
          <a:p>
            <a:r>
              <a:rPr b="1" dirty="0" err="1">
                <a:solidFill>
                  <a:schemeClr val="tx1">
                    <a:lumMod val="65000"/>
                    <a:lumOff val="35000"/>
                  </a:schemeClr>
                </a:solidFill>
              </a:rPr>
              <a:t>Utveckling</a:t>
            </a:r>
            <a:endParaRPr b="1"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A6F75941-D59A-1130-6134-F5A45C08361C}"/>
              </a:ext>
            </a:extLst>
          </p:cNvPr>
          <p:cNvSpPr>
            <a:spLocks noGrp="1"/>
          </p:cNvSpPr>
          <p:nvPr>
            <p:ph idx="1"/>
          </p:nvPr>
        </p:nvSpPr>
        <p:spPr/>
        <p:txBody>
          <a:bodyPr>
            <a:normAutofit/>
          </a:bodyPr>
          <a:lstStyle/>
          <a:p>
            <a:r>
              <a:rPr lang="sv-SE" dirty="0"/>
              <a:t>Ge exempel på beteenden som ni vill se kopplat till </a:t>
            </a:r>
            <a:r>
              <a:rPr lang="sv-SE" u="sng" dirty="0"/>
              <a:t>utveckling</a:t>
            </a:r>
            <a:r>
              <a:rPr lang="sv-SE" dirty="0"/>
              <a:t>. Skriv ett beteende per post-it lapp. Var beredda att presentera era lappar. </a:t>
            </a:r>
          </a:p>
          <a:p>
            <a:endParaRPr lang="sv-SE" dirty="0"/>
          </a:p>
          <a:p>
            <a:pPr marL="0" indent="0">
              <a:buNone/>
            </a:pPr>
            <a:endParaRPr lang="sv-SE" dirty="0"/>
          </a:p>
          <a:p>
            <a:endParaRPr dirty="0"/>
          </a:p>
        </p:txBody>
      </p:sp>
    </p:spTree>
    <p:extLst>
      <p:ext uri="{BB962C8B-B14F-4D97-AF65-F5344CB8AC3E}">
        <p14:creationId xmlns:p14="http://schemas.microsoft.com/office/powerpoint/2010/main" val="33029917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A8ED05-01B1-B64F-0DA0-50B3A9E52C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46ADE4-8502-700C-0FB4-4BF139DFA587}"/>
              </a:ext>
            </a:extLst>
          </p:cNvPr>
          <p:cNvSpPr>
            <a:spLocks noGrp="1"/>
          </p:cNvSpPr>
          <p:nvPr>
            <p:ph type="title"/>
          </p:nvPr>
        </p:nvSpPr>
        <p:spPr/>
        <p:txBody>
          <a:bodyPr>
            <a:normAutofit fontScale="90000"/>
          </a:bodyPr>
          <a:lstStyle/>
          <a:p>
            <a:r>
              <a:rPr lang="sv-SE" b="1" dirty="0">
                <a:solidFill>
                  <a:schemeClr val="tx1">
                    <a:lumMod val="65000"/>
                    <a:lumOff val="35000"/>
                  </a:schemeClr>
                </a:solidFill>
              </a:rPr>
              <a:t>Glädje</a:t>
            </a:r>
            <a:endParaRPr b="1"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966C48EA-F663-0D2C-E4A6-B93DBE106D14}"/>
              </a:ext>
            </a:extLst>
          </p:cNvPr>
          <p:cNvSpPr>
            <a:spLocks noGrp="1"/>
          </p:cNvSpPr>
          <p:nvPr>
            <p:ph idx="1"/>
          </p:nvPr>
        </p:nvSpPr>
        <p:spPr/>
        <p:txBody>
          <a:bodyPr>
            <a:normAutofit/>
          </a:bodyPr>
          <a:lstStyle/>
          <a:p>
            <a:r>
              <a:rPr lang="sv-SE" dirty="0"/>
              <a:t>Ge exempel på beteenden som ni vill se kopplat till </a:t>
            </a:r>
            <a:r>
              <a:rPr lang="sv-SE" u="sng" dirty="0"/>
              <a:t>glädje</a:t>
            </a:r>
            <a:r>
              <a:rPr lang="sv-SE" dirty="0"/>
              <a:t>. Skriv ett beteende per post-it lapp. Var beredda att presentera era lappar. </a:t>
            </a:r>
          </a:p>
          <a:p>
            <a:endParaRPr lang="sv-SE" dirty="0"/>
          </a:p>
          <a:p>
            <a:pPr marL="0" indent="0">
              <a:buNone/>
            </a:pPr>
            <a:endParaRPr lang="sv-SE" dirty="0"/>
          </a:p>
          <a:p>
            <a:endParaRPr dirty="0"/>
          </a:p>
        </p:txBody>
      </p:sp>
    </p:spTree>
    <p:extLst>
      <p:ext uri="{BB962C8B-B14F-4D97-AF65-F5344CB8AC3E}">
        <p14:creationId xmlns:p14="http://schemas.microsoft.com/office/powerpoint/2010/main" val="11171645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966FC39-7AD0-1217-9E01-BF564E6C99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E083B5-CAF8-AE70-1E6C-40CC6A47CF2B}"/>
              </a:ext>
            </a:extLst>
          </p:cNvPr>
          <p:cNvSpPr>
            <a:spLocks noGrp="1"/>
          </p:cNvSpPr>
          <p:nvPr>
            <p:ph type="title"/>
          </p:nvPr>
        </p:nvSpPr>
        <p:spPr/>
        <p:txBody>
          <a:bodyPr>
            <a:normAutofit fontScale="90000"/>
          </a:bodyPr>
          <a:lstStyle/>
          <a:p>
            <a:r>
              <a:rPr lang="sv-SE" b="1" dirty="0">
                <a:solidFill>
                  <a:schemeClr val="tx1">
                    <a:lumMod val="65000"/>
                    <a:lumOff val="35000"/>
                  </a:schemeClr>
                </a:solidFill>
              </a:rPr>
              <a:t>Tillsammans</a:t>
            </a:r>
            <a:endParaRPr b="1" dirty="0">
              <a:solidFill>
                <a:schemeClr val="tx1">
                  <a:lumMod val="65000"/>
                  <a:lumOff val="35000"/>
                </a:schemeClr>
              </a:solidFill>
            </a:endParaRPr>
          </a:p>
        </p:txBody>
      </p:sp>
      <p:sp>
        <p:nvSpPr>
          <p:cNvPr id="3" name="Content Placeholder 2">
            <a:extLst>
              <a:ext uri="{FF2B5EF4-FFF2-40B4-BE49-F238E27FC236}">
                <a16:creationId xmlns:a16="http://schemas.microsoft.com/office/drawing/2014/main" id="{3F88C91B-9103-E093-41AA-DC3C9F312325}"/>
              </a:ext>
            </a:extLst>
          </p:cNvPr>
          <p:cNvSpPr>
            <a:spLocks noGrp="1"/>
          </p:cNvSpPr>
          <p:nvPr>
            <p:ph idx="1"/>
          </p:nvPr>
        </p:nvSpPr>
        <p:spPr/>
        <p:txBody>
          <a:bodyPr>
            <a:normAutofit/>
          </a:bodyPr>
          <a:lstStyle/>
          <a:p>
            <a:r>
              <a:rPr lang="sv-SE" dirty="0"/>
              <a:t>Ge exempel på beteenden som ni vill se kopplat till </a:t>
            </a:r>
            <a:r>
              <a:rPr lang="sv-SE" u="sng" dirty="0"/>
              <a:t>tillsammans</a:t>
            </a:r>
            <a:r>
              <a:rPr lang="sv-SE" dirty="0"/>
              <a:t>. Skriv ett beteende per post-it lapp. Var beredda att presentera era lappar. </a:t>
            </a:r>
          </a:p>
          <a:p>
            <a:endParaRPr lang="sv-SE" dirty="0"/>
          </a:p>
          <a:p>
            <a:pPr marL="0" indent="0">
              <a:buNone/>
            </a:pPr>
            <a:endParaRPr lang="sv-SE" dirty="0"/>
          </a:p>
          <a:p>
            <a:endParaRPr dirty="0"/>
          </a:p>
        </p:txBody>
      </p:sp>
    </p:spTree>
    <p:extLst>
      <p:ext uri="{BB962C8B-B14F-4D97-AF65-F5344CB8AC3E}">
        <p14:creationId xmlns:p14="http://schemas.microsoft.com/office/powerpoint/2010/main" val="22961970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36">
          <a:extLst>
            <a:ext uri="{FF2B5EF4-FFF2-40B4-BE49-F238E27FC236}">
              <a16:creationId xmlns:a16="http://schemas.microsoft.com/office/drawing/2014/main" id="{0527B113-9520-60E7-7B4A-4F955F40BCC1}"/>
            </a:ext>
          </a:extLst>
        </p:cNvPr>
        <p:cNvGrpSpPr/>
        <p:nvPr/>
      </p:nvGrpSpPr>
      <p:grpSpPr>
        <a:xfrm>
          <a:off x="0" y="0"/>
          <a:ext cx="0" cy="0"/>
          <a:chOff x="0" y="0"/>
          <a:chExt cx="0" cy="0"/>
        </a:xfrm>
      </p:grpSpPr>
      <p:sp>
        <p:nvSpPr>
          <p:cNvPr id="138" name="Google Shape;138;p14">
            <a:extLst>
              <a:ext uri="{FF2B5EF4-FFF2-40B4-BE49-F238E27FC236}">
                <a16:creationId xmlns:a16="http://schemas.microsoft.com/office/drawing/2014/main" id="{1CD35FD5-524A-C6FE-A6CA-2B8319CD58BF}"/>
              </a:ext>
            </a:extLst>
          </p:cNvPr>
          <p:cNvSpPr txBox="1">
            <a:spLocks noGrp="1"/>
          </p:cNvSpPr>
          <p:nvPr>
            <p:ph type="subTitle" idx="4294967295"/>
          </p:nvPr>
        </p:nvSpPr>
        <p:spPr>
          <a:xfrm>
            <a:off x="311700" y="4153700"/>
            <a:ext cx="8520600" cy="792600"/>
          </a:xfrm>
          <a:prstGeom prst="rect">
            <a:avLst/>
          </a:prstGeom>
          <a:noFill/>
          <a:ln>
            <a:noFill/>
          </a:ln>
        </p:spPr>
        <p:txBody>
          <a:bodyPr spcFirstLastPara="1" wrap="square" lIns="91425" tIns="91425" rIns="91425" bIns="91425" anchor="t" anchorCtr="0">
            <a:normAutofit/>
          </a:bodyPr>
          <a:lstStyle/>
          <a:p>
            <a:pPr marL="0" marR="0" lvl="0" indent="0" algn="ctr" rtl="0">
              <a:lnSpc>
                <a:spcPct val="115000"/>
              </a:lnSpc>
              <a:spcBef>
                <a:spcPts val="0"/>
              </a:spcBef>
              <a:spcAft>
                <a:spcPts val="1200"/>
              </a:spcAft>
              <a:buClr>
                <a:schemeClr val="dk2"/>
              </a:buClr>
              <a:buSzPts val="1800"/>
              <a:buFont typeface="Arial"/>
              <a:buNone/>
            </a:pPr>
            <a:r>
              <a:rPr lang="sv" sz="2400" b="0" i="1" u="none" strike="noStrike" cap="none">
                <a:solidFill>
                  <a:schemeClr val="dk2"/>
                </a:solidFill>
                <a:latin typeface="Arial"/>
                <a:ea typeface="Arial"/>
                <a:cs typeface="Arial"/>
                <a:sym typeface="Arial"/>
              </a:rPr>
              <a:t>Utveckling - Glädje - Tillsammans</a:t>
            </a:r>
            <a:endParaRPr sz="2400" b="0" i="1" u="none" strike="noStrike" cap="none">
              <a:solidFill>
                <a:schemeClr val="dk2"/>
              </a:solidFill>
              <a:latin typeface="Arial"/>
              <a:ea typeface="Arial"/>
              <a:cs typeface="Arial"/>
              <a:sym typeface="Arial"/>
            </a:endParaRPr>
          </a:p>
        </p:txBody>
      </p:sp>
      <p:pic>
        <p:nvPicPr>
          <p:cNvPr id="139" name="Google Shape;139;p14" descr="Segeltorps_IF.png">
            <a:extLst>
              <a:ext uri="{FF2B5EF4-FFF2-40B4-BE49-F238E27FC236}">
                <a16:creationId xmlns:a16="http://schemas.microsoft.com/office/drawing/2014/main" id="{23BE840C-DFD6-C91F-F294-20297D761DF7}"/>
              </a:ext>
            </a:extLst>
          </p:cNvPr>
          <p:cNvPicPr preferRelativeResize="0"/>
          <p:nvPr/>
        </p:nvPicPr>
        <p:blipFill rotWithShape="1">
          <a:blip r:embed="rId3">
            <a:alphaModFix/>
          </a:blip>
          <a:srcRect/>
          <a:stretch/>
        </p:blipFill>
        <p:spPr>
          <a:xfrm>
            <a:off x="3652831" y="1980064"/>
            <a:ext cx="1838350" cy="1988325"/>
          </a:xfrm>
          <a:prstGeom prst="rect">
            <a:avLst/>
          </a:prstGeom>
          <a:noFill/>
          <a:ln>
            <a:noFill/>
          </a:ln>
          <a:effectLst>
            <a:outerShdw blurRad="292100" dist="215899" dir="2700000" sx="91000" sy="91000" algn="tl" rotWithShape="0">
              <a:srgbClr val="000000">
                <a:alpha val="64705"/>
              </a:srgbClr>
            </a:outerShdw>
          </a:effectLst>
        </p:spPr>
      </p:pic>
    </p:spTree>
    <p:extLst>
      <p:ext uri="{BB962C8B-B14F-4D97-AF65-F5344CB8AC3E}">
        <p14:creationId xmlns:p14="http://schemas.microsoft.com/office/powerpoint/2010/main" val="1253281871"/>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2986</Words>
  <Application>Microsoft Office PowerPoint</Application>
  <PresentationFormat>Bildspel på skärmen (16:9)</PresentationFormat>
  <Paragraphs>340</Paragraphs>
  <Slides>38</Slides>
  <Notes>21</Notes>
  <HiddenSlides>13</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38</vt:i4>
      </vt:variant>
    </vt:vector>
  </HeadingPairs>
  <TitlesOfParts>
    <vt:vector size="42" baseType="lpstr">
      <vt:lpstr>Arial</vt:lpstr>
      <vt:lpstr>Calibri</vt:lpstr>
      <vt:lpstr>Play</vt:lpstr>
      <vt:lpstr>Simple Light</vt:lpstr>
      <vt:lpstr>Värdegrundsövning</vt:lpstr>
      <vt:lpstr>PowerPoint-presentation</vt:lpstr>
      <vt:lpstr>Information om övningen till övningsledaren </vt:lpstr>
      <vt:lpstr>Information om övningen till övningsledaren - Övningens upplägg</vt:lpstr>
      <vt:lpstr>Agenda</vt:lpstr>
      <vt:lpstr>Syfte med värdegrundsövning</vt:lpstr>
      <vt:lpstr>Segeltorps IF Fotboll </vt:lpstr>
      <vt:lpstr>Segeltorps IF Fotboll - Värdegrund</vt:lpstr>
      <vt:lpstr>Segeltorps IF Fotboll - Värdegrund</vt:lpstr>
      <vt:lpstr>Men vad betyder orden?</vt:lpstr>
      <vt:lpstr>Vad betyder ordet beteende? </vt:lpstr>
      <vt:lpstr>Exempel</vt:lpstr>
      <vt:lpstr>Information om övningen till övningsledaren </vt:lpstr>
      <vt:lpstr>⭐ Utveckling </vt:lpstr>
      <vt:lpstr>⭐ Glädje</vt:lpstr>
      <vt:lpstr>⭐ Tillsammans</vt:lpstr>
      <vt:lpstr>Dela upp i grupper om max fem spelare. </vt:lpstr>
      <vt:lpstr>Information om övningen till övningsledaren </vt:lpstr>
      <vt:lpstr>Utveckling</vt:lpstr>
      <vt:lpstr>Glädje</vt:lpstr>
      <vt:lpstr>Tillsammans</vt:lpstr>
      <vt:lpstr>Presentation och summering</vt:lpstr>
      <vt:lpstr>PowerPoint-presentation</vt:lpstr>
      <vt:lpstr>Information om övningen till övningsledaren </vt:lpstr>
      <vt:lpstr>Fotboll- och värdegrundsquiz – Segeltorps IF Fotboll </vt:lpstr>
      <vt:lpstr>Fotboll- och värdegrundsquiz – Segeltorps IF Fotboll </vt:lpstr>
      <vt:lpstr>Fotboll- och värdegrundsquiz – Segeltorps IF Fotboll </vt:lpstr>
      <vt:lpstr>Fotboll- och värdegrundsquiz – Segeltorps IF Fotboll </vt:lpstr>
      <vt:lpstr>Fotboll- och värdegrundsquiz – Segeltorps IF Fotboll </vt:lpstr>
      <vt:lpstr>Fotboll- och värdegrundsquiz – Segeltorps IF Fotboll </vt:lpstr>
      <vt:lpstr>PowerPoint-presentation</vt:lpstr>
      <vt:lpstr>Information om övningen till övningsledaren </vt:lpstr>
      <vt:lpstr>Vad betyder ordet beteende? </vt:lpstr>
      <vt:lpstr>Exempel</vt:lpstr>
      <vt:lpstr>Utveckling</vt:lpstr>
      <vt:lpstr>Glädje</vt:lpstr>
      <vt:lpstr>Tillsammans</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Klas Fjärstedt</dc:creator>
  <cp:lastModifiedBy>Klas Fjärstedt</cp:lastModifiedBy>
  <cp:revision>1</cp:revision>
  <cp:lastPrinted>2025-11-22T09:33:18Z</cp:lastPrinted>
  <dcterms:modified xsi:type="dcterms:W3CDTF">2025-11-22T20:26:37Z</dcterms:modified>
</cp:coreProperties>
</file>