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E0A7F-6909-4865-9987-173329FF3039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AFC1ED-6C64-4B9A-9E8D-02BE2A55FEA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9171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D901F-F77A-4A6F-B9C1-DB126039EF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E4DF8A-5765-4662-9162-E05823FABE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E6322-575C-41BD-8393-7C7A69E2A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6122-00E4-4363-8C3B-9093CB35807C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64046-C860-4EE0-86C7-9A5D253A6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AD64E-BB81-4F8C-B884-24BD2B3A0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FA19-FFCA-46C1-A65D-A7E64247868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6561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64C7F-B9C2-41E5-B4DF-3E36A83D7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0821-D8B9-43F2-9073-A9A40BDCA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266D9-4C48-449F-9455-6F8FC24A1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6122-00E4-4363-8C3B-9093CB35807C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5C9E3-4459-44CF-BE1D-180393D56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89AB6-6DA5-4C65-A4D3-021C6D92F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FA19-FFCA-46C1-A65D-A7E64247868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7888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01D27-6668-4991-8E50-596CE4202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3F113-523C-4588-9F0D-3B694397B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59BD1-CADE-444F-812F-139B5606F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6122-00E4-4363-8C3B-9093CB35807C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E36DC-E576-4C47-A4BA-F2B035346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56CC79-5ACE-4543-8E26-32C9FEFFD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FA19-FFCA-46C1-A65D-A7E64247868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3701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C9CD6-8329-42F8-A945-07C114422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FDAA3-966B-47A7-8D7A-7462B1D223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6139EB-462E-4B5C-850A-DD0370611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C3157B-3519-48E5-964C-9A8B56645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6122-00E4-4363-8C3B-9093CB35807C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B64FF8-6103-4673-AE43-B6C22F2FD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410D84-F9EB-4E08-A0E8-650553602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FA19-FFCA-46C1-A65D-A7E64247868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8739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72138-FFC8-4878-9EA8-0B81B215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A0220-76B8-453A-9DE3-2E7C8C0C0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459AFB-C9C7-42CB-B542-8F74198EC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FEA769-5F2A-49E0-80C1-91CE4E8E51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953783-F917-42B1-9143-9492594C9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8A9926-1DCC-41EF-BF95-4558A5EE5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6122-00E4-4363-8C3B-9093CB35807C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913FD0-17F6-47AA-8E59-6A1EAC9B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7F15B9-3D8A-48AF-A8EB-A9610FF84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FA19-FFCA-46C1-A65D-A7E64247868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3138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C1601-9BFA-4B8D-9EFA-93B84D797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FB3BC6-14EE-47EC-A59A-D5E456C3D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6122-00E4-4363-8C3B-9093CB35807C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A8BAA-ECF1-4740-BDAA-C8416AE0D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8CB171-FC9C-49D3-8416-9F033C4B3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FA19-FFCA-46C1-A65D-A7E64247868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3611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2E086A-B974-4BE7-9A4B-9AB1523D6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6122-00E4-4363-8C3B-9093CB35807C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38837F-D967-404E-8546-CE69077EB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D3FD6-C515-403A-87BD-D6D7D3911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FA19-FFCA-46C1-A65D-A7E64247868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859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18B5F-CB5F-4390-B4E7-3738CA42B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65D5D-0643-43B0-868A-B7B40619F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FB915-FBAA-48C2-8340-42486E834A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5BDC6B-EAFC-4BE8-B6D6-5861950C9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6122-00E4-4363-8C3B-9093CB35807C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6B99E-9F4C-4E11-81EE-99FAFB3AB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974549-2B87-4390-835A-CFBC4E1C5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FA19-FFCA-46C1-A65D-A7E64247868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877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1DFD9-B8F7-4C34-978F-D39D0F8E8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F2930C-4F63-44FF-9DB5-2D625C9914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9EC22-76DE-4163-BDBA-A696B688F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ADCEBA-CA3C-4A2A-A7F8-4D2C800F3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6122-00E4-4363-8C3B-9093CB35807C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CFF2CE-F4F4-46BC-9A9B-EFAC9E6CF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CF257D-F819-4464-9CC6-7F3FD433C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FA19-FFCA-46C1-A65D-A7E64247868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817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93FD2-7778-4DCC-BA17-1A3166E78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DDA785-928B-4881-9240-45A5924C24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96B54-4C32-4F21-A36F-EC1D36048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6122-00E4-4363-8C3B-9093CB35807C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C1537-56B8-44B2-BE7E-DF3407F65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70016-1291-4C44-805C-B39C0FB7A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FA19-FFCA-46C1-A65D-A7E64247868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7770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24BD3A-F788-463C-952E-F041944B8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94E41-A51F-42F4-8263-B0E9E7A0D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A5964-2EAC-4221-9D14-600765E03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D6122-00E4-4363-8C3B-9093CB35807C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980B1-885D-4DA5-8B8E-C5D6F7DDB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3C34F-E332-467D-A91A-EF37BDFFE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6FA19-FFCA-46C1-A65D-A7E64247868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4799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7000"/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32000"/>
                    </a14:imgEffect>
                    <a14:imgEffect>
                      <a14:saturation sat="102000"/>
                    </a14:imgEffect>
                  </a14:imgLayer>
                </a14:imgProps>
              </a:ext>
            </a:extLst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9E29CB-267B-4888-B41B-167CB6BFE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AA107-AB08-4322-AB0E-D7F1F70CC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2827DF-FB4C-4623-A476-83C6659E6B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D6122-00E4-4363-8C3B-9093CB35807C}" type="datetimeFigureOut">
              <a:rPr lang="sv-SE" smtClean="0"/>
              <a:t>2024-04-26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1BE58-441C-4D1B-82A4-5E945FB9ED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0DAA9-9EFB-4406-BBD7-9DA550335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6FA19-FFCA-46C1-A65D-A7E64247868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MSIPCMContentMarking" descr="{&quot;HashCode&quot;:-1158539918,&quot;Placement&quot;:&quot;Footer&quot;,&quot;Top&quot;:521.6203,&quot;Left&quot;:859.909851,&quot;SlideWidth&quot;:960,&quot;SlideHeight&quot;:540}">
            <a:extLst>
              <a:ext uri="{FF2B5EF4-FFF2-40B4-BE49-F238E27FC236}">
                <a16:creationId xmlns:a16="http://schemas.microsoft.com/office/drawing/2014/main" id="{074D0FA3-BDE2-4393-8ABC-DAC8CC696A70}"/>
              </a:ext>
            </a:extLst>
          </p:cNvPr>
          <p:cNvSpPr txBox="1"/>
          <p:nvPr userDrawn="1"/>
        </p:nvSpPr>
        <p:spPr>
          <a:xfrm>
            <a:off x="10920855" y="6624578"/>
            <a:ext cx="1271145" cy="23342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sv-SE" sz="900">
                <a:solidFill>
                  <a:srgbClr val="737373"/>
                </a:solidFill>
                <a:latin typeface="Arial" panose="020B0604020202020204" pitchFamily="34" charset="0"/>
              </a:rPr>
              <a:t>Sensitivity: External</a:t>
            </a:r>
          </a:p>
        </p:txBody>
      </p:sp>
    </p:spTree>
    <p:extLst>
      <p:ext uri="{BB962C8B-B14F-4D97-AF65-F5344CB8AC3E}">
        <p14:creationId xmlns:p14="http://schemas.microsoft.com/office/powerpoint/2010/main" val="1057497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infotboll.svenskfotboll.se/minfotbollinfo.html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s://www.stenungsundsif.se/start/?ID=48736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5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2000"/>
                    </a14:imgEffect>
                    <a14:imgEffect>
                      <a14:saturation sat="102000"/>
                    </a14:imgEffect>
                  </a14:imgLayer>
                </a14:imgProps>
              </a:ext>
            </a:extLst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6CADE-340B-4910-B0C9-F42120A98D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Föräldramöte F2014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B90925-B3D5-433C-8CF1-5A6EA67F03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2024-04-27</a:t>
            </a:r>
          </a:p>
        </p:txBody>
      </p:sp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35C740AC-05D7-420C-A58D-E5B03DEADE59}"/>
              </a:ext>
            </a:extLst>
          </p:cNvPr>
          <p:cNvPicPr preferRelativeResize="0"/>
          <p:nvPr/>
        </p:nvPicPr>
        <p:blipFill>
          <a:blip r:embed="rId4">
            <a:alphaModFix amt="61000"/>
          </a:blip>
          <a:stretch>
            <a:fillRect/>
          </a:stretch>
        </p:blipFill>
        <p:spPr>
          <a:xfrm>
            <a:off x="9328935" y="115496"/>
            <a:ext cx="2678130" cy="2635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3091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B233-8F8B-4E3D-9FC5-0223CFB09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329AE-135F-43B3-B0B4-AB1DE44B4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F2014</a:t>
            </a:r>
          </a:p>
          <a:p>
            <a:r>
              <a:rPr lang="sv-SE" dirty="0"/>
              <a:t>Träningar</a:t>
            </a:r>
          </a:p>
          <a:p>
            <a:r>
              <a:rPr lang="sv-SE" dirty="0"/>
              <a:t>Matcher</a:t>
            </a:r>
          </a:p>
          <a:p>
            <a:r>
              <a:rPr lang="sv-SE" dirty="0" err="1"/>
              <a:t>SportAdmin</a:t>
            </a:r>
            <a:endParaRPr lang="sv-SE" dirty="0"/>
          </a:p>
          <a:p>
            <a:r>
              <a:rPr lang="sv-SE" dirty="0"/>
              <a:t>Föräldrarepresentanter</a:t>
            </a:r>
          </a:p>
          <a:p>
            <a:r>
              <a:rPr lang="sv-SE" dirty="0"/>
              <a:t>Övriga aktiviteter</a:t>
            </a:r>
          </a:p>
          <a:p>
            <a:r>
              <a:rPr lang="sv-SE" dirty="0"/>
              <a:t>Cup</a:t>
            </a:r>
          </a:p>
          <a:p>
            <a:r>
              <a:rPr lang="sv-SE" dirty="0"/>
              <a:t>Tillsammans! </a:t>
            </a:r>
          </a:p>
        </p:txBody>
      </p:sp>
      <p:pic>
        <p:nvPicPr>
          <p:cNvPr id="5" name="Google Shape;56;p13">
            <a:extLst>
              <a:ext uri="{FF2B5EF4-FFF2-40B4-BE49-F238E27FC236}">
                <a16:creationId xmlns:a16="http://schemas.microsoft.com/office/drawing/2014/main" id="{65C00EC6-8C9C-47C9-B7C5-07FDD763F9A9}"/>
              </a:ext>
            </a:extLst>
          </p:cNvPr>
          <p:cNvPicPr preferRelativeResize="0"/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9328935" y="115496"/>
            <a:ext cx="2678130" cy="2635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2099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FAA1A-2019-4E95-B944-0ADB7C5DB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F2014 - Laget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D1116-217B-471B-995F-7EEE061A4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4127" y="2761276"/>
            <a:ext cx="3798804" cy="3039625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29 tjejer registrerade</a:t>
            </a:r>
          </a:p>
          <a:p>
            <a:pPr marL="0" indent="0">
              <a:buNone/>
            </a:pPr>
            <a:r>
              <a:rPr lang="sv-SE" dirty="0"/>
              <a:t>3 tjejer provspelar</a:t>
            </a:r>
          </a:p>
          <a:p>
            <a:pPr marL="0" indent="0">
              <a:buNone/>
            </a:pPr>
            <a:r>
              <a:rPr lang="sv-SE" dirty="0"/>
              <a:t>8 ledare</a:t>
            </a:r>
          </a:p>
          <a:p>
            <a:pPr marL="0" indent="0">
              <a:buNone/>
            </a:pPr>
            <a:r>
              <a:rPr lang="sv-SE" dirty="0"/>
              <a:t>4 föräldrarepresentanter</a:t>
            </a:r>
          </a:p>
        </p:txBody>
      </p:sp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C837A948-A394-4833-970B-2AC9B96AB582}"/>
              </a:ext>
            </a:extLst>
          </p:cNvPr>
          <p:cNvPicPr preferRelativeResize="0"/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9328935" y="115496"/>
            <a:ext cx="2678130" cy="263541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C638FD4-D394-4534-8E54-63359A87F363}"/>
              </a:ext>
            </a:extLst>
          </p:cNvPr>
          <p:cNvSpPr txBox="1">
            <a:spLocks/>
          </p:cNvSpPr>
          <p:nvPr/>
        </p:nvSpPr>
        <p:spPr>
          <a:xfrm>
            <a:off x="990600" y="2001748"/>
            <a:ext cx="4329701" cy="4327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940981C-BD1D-4D3A-A33D-B6009180F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06" y="1554054"/>
            <a:ext cx="7263527" cy="40854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519B03-0698-48AE-8262-88E6078631E9}"/>
              </a:ext>
            </a:extLst>
          </p:cNvPr>
          <p:cNvSpPr txBox="1"/>
          <p:nvPr/>
        </p:nvSpPr>
        <p:spPr>
          <a:xfrm>
            <a:off x="8473159" y="5034454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 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1C16E9-B4D5-4338-A9DB-24C9E5A4F6CF}"/>
              </a:ext>
            </a:extLst>
          </p:cNvPr>
          <p:cNvSpPr/>
          <p:nvPr/>
        </p:nvSpPr>
        <p:spPr>
          <a:xfrm>
            <a:off x="1125157" y="5550481"/>
            <a:ext cx="644163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Glädje</a:t>
            </a:r>
            <a:r>
              <a:rPr lang="en-US" sz="20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– </a:t>
            </a:r>
            <a:r>
              <a:rPr lang="en-US" sz="2000" b="0" cap="none" spc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Laganda</a:t>
            </a:r>
            <a:r>
              <a:rPr lang="en-US" sz="20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–</a:t>
            </a:r>
            <a:r>
              <a:rPr lang="en-US" sz="2000" b="0" cap="none" spc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alla</a:t>
            </a:r>
            <a:r>
              <a:rPr lang="en-US" sz="20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ska med!</a:t>
            </a:r>
          </a:p>
          <a:p>
            <a:pPr algn="ctr"/>
            <a:r>
              <a:rPr lang="en-US" sz="20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Hålla</a:t>
            </a:r>
            <a:r>
              <a:rPr lang="en-US" sz="2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tjejerna</a:t>
            </a:r>
            <a:r>
              <a:rPr lang="en-US" sz="2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motiverande</a:t>
            </a:r>
            <a:r>
              <a:rPr lang="en-US" sz="2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med </a:t>
            </a:r>
            <a:r>
              <a:rPr lang="en-US" sz="20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fotbollen</a:t>
            </a:r>
            <a:r>
              <a:rPr lang="en-US" sz="2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och</a:t>
            </a:r>
            <a:r>
              <a:rPr lang="en-US" sz="2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kompisgänget</a:t>
            </a:r>
            <a:endParaRPr lang="en-US" sz="20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2000" b="0" cap="none" spc="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Hitta</a:t>
            </a:r>
            <a:r>
              <a:rPr lang="en-US" sz="20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en</a:t>
            </a:r>
            <a:r>
              <a:rPr lang="en-US" sz="2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go </a:t>
            </a:r>
            <a:r>
              <a:rPr lang="en-US" sz="20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känsla</a:t>
            </a:r>
            <a:r>
              <a:rPr lang="en-US" sz="2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och</a:t>
            </a:r>
            <a:r>
              <a:rPr lang="en-US" sz="2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samhörighet</a:t>
            </a:r>
            <a:r>
              <a:rPr lang="en-US" sz="2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  <a:r>
              <a:rPr lang="en-US" sz="2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0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föräldragänget</a:t>
            </a:r>
            <a:r>
              <a:rPr lang="en-US" sz="20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en-US" sz="20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0880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FAA1A-2019-4E95-B944-0ADB7C5DB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D1116-217B-471B-995F-7EEE061A4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0317"/>
            <a:ext cx="8490735" cy="4236646"/>
          </a:xfrm>
        </p:spPr>
        <p:txBody>
          <a:bodyPr/>
          <a:lstStyle/>
          <a:p>
            <a:r>
              <a:rPr lang="sv-SE" dirty="0"/>
              <a:t>Från 6 maj så kör vi träningar Måndagar och Onsdagar , </a:t>
            </a:r>
            <a:r>
              <a:rPr lang="sv-SE" dirty="0" err="1"/>
              <a:t>kl</a:t>
            </a:r>
            <a:r>
              <a:rPr lang="sv-SE" dirty="0"/>
              <a:t> 17:00 -  18:30 - sportfältet</a:t>
            </a:r>
          </a:p>
          <a:p>
            <a:r>
              <a:rPr lang="sv-SE" dirty="0"/>
              <a:t>Träning – fokus glädje, kontinuitet, färdighetsövning </a:t>
            </a:r>
            <a:r>
              <a:rPr lang="sv-SE" dirty="0">
                <a:sym typeface="Wingdings" panose="05000000000000000000" pitchFamily="2" charset="2"/>
              </a:rPr>
              <a:t> spelövning</a:t>
            </a:r>
          </a:p>
          <a:p>
            <a:r>
              <a:rPr lang="sv-SE" dirty="0">
                <a:sym typeface="Wingdings" panose="05000000000000000000" pitchFamily="2" charset="2"/>
              </a:rPr>
              <a:t>Målvaktövningar</a:t>
            </a:r>
          </a:p>
          <a:p>
            <a:r>
              <a:rPr lang="sv-SE" dirty="0">
                <a:sym typeface="Wingdings" panose="05000000000000000000" pitchFamily="2" charset="2"/>
              </a:rPr>
              <a:t>Grundövningar viktigt, öva, öva, öva</a:t>
            </a:r>
          </a:p>
          <a:p>
            <a:r>
              <a:rPr lang="sv-SE" dirty="0">
                <a:sym typeface="Wingdings" panose="05000000000000000000" pitchFamily="2" charset="2"/>
              </a:rPr>
              <a:t>Teori - inkluderat</a:t>
            </a:r>
          </a:p>
          <a:p>
            <a:r>
              <a:rPr lang="sv-SE" dirty="0">
                <a:sym typeface="Wingdings" panose="05000000000000000000" pitchFamily="2" charset="2"/>
              </a:rPr>
              <a:t>SvFF </a:t>
            </a:r>
          </a:p>
          <a:p>
            <a:endParaRPr lang="sv-SE" dirty="0"/>
          </a:p>
        </p:txBody>
      </p:sp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C837A948-A394-4833-970B-2AC9B96AB582}"/>
              </a:ext>
            </a:extLst>
          </p:cNvPr>
          <p:cNvPicPr preferRelativeResize="0"/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9328935" y="115496"/>
            <a:ext cx="2678130" cy="2635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793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FAA1A-2019-4E95-B944-0ADB7C5DB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Seriespel - Matcher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D1116-217B-471B-995F-7EEE061A4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/>
              <a:t>Divison</a:t>
            </a:r>
            <a:r>
              <a:rPr lang="sv-SE" dirty="0"/>
              <a:t> 8 – Bohuslän 7 mot 7</a:t>
            </a:r>
          </a:p>
          <a:p>
            <a:r>
              <a:rPr lang="sv-SE" dirty="0"/>
              <a:t>2 lag anmälda</a:t>
            </a:r>
          </a:p>
          <a:p>
            <a:r>
              <a:rPr lang="sv-SE" dirty="0"/>
              <a:t>Matcher schema – varje helg match – dagar kan vara olika / lag. </a:t>
            </a:r>
          </a:p>
          <a:p>
            <a:r>
              <a:rPr lang="sv-SE" dirty="0"/>
              <a:t>Match kallelse – 2 veckor innan, måndag , svar senaste tisdag kväll samma vecka som match. </a:t>
            </a:r>
          </a:p>
          <a:p>
            <a:r>
              <a:rPr lang="sv-SE" dirty="0"/>
              <a:t>Viktig att svara på kallelsen.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C837A948-A394-4833-970B-2AC9B96AB582}"/>
              </a:ext>
            </a:extLst>
          </p:cNvPr>
          <p:cNvPicPr preferRelativeResize="0"/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9328935" y="115496"/>
            <a:ext cx="2678130" cy="2635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8802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FAA1A-2019-4E95-B944-0ADB7C5DB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SportAdmin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D1116-217B-471B-995F-7EEE061A44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>
                <a:hlinkClick r:id="rId2"/>
              </a:rPr>
              <a:t>Stenungsunds</a:t>
            </a:r>
            <a:r>
              <a:rPr lang="sv-SE" dirty="0">
                <a:hlinkClick r:id="rId2"/>
              </a:rPr>
              <a:t> IF - F14</a:t>
            </a:r>
            <a:endParaRPr lang="sv-SE" dirty="0"/>
          </a:p>
          <a:p>
            <a:r>
              <a:rPr lang="sv-SE" dirty="0">
                <a:hlinkClick r:id="rId3"/>
              </a:rPr>
              <a:t>Min Fotboll - dela matchen, dela upplevelsen (svenskfotboll.se)</a:t>
            </a:r>
            <a:endParaRPr lang="sv-SE" dirty="0"/>
          </a:p>
        </p:txBody>
      </p:sp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C837A948-A394-4833-970B-2AC9B96AB582}"/>
              </a:ext>
            </a:extLst>
          </p:cNvPr>
          <p:cNvPicPr preferRelativeResize="0"/>
          <p:nvPr/>
        </p:nvPicPr>
        <p:blipFill>
          <a:blip r:embed="rId4">
            <a:alphaModFix amt="61000"/>
          </a:blip>
          <a:stretch>
            <a:fillRect/>
          </a:stretch>
        </p:blipFill>
        <p:spPr>
          <a:xfrm>
            <a:off x="9328935" y="115496"/>
            <a:ext cx="2678130" cy="263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0" name="Picture 4" descr="Få full koll på idrottsvardagen med MedlemsAppen">
            <a:extLst>
              <a:ext uri="{FF2B5EF4-FFF2-40B4-BE49-F238E27FC236}">
                <a16:creationId xmlns:a16="http://schemas.microsoft.com/office/drawing/2014/main" id="{362858EF-EDF3-464C-BA36-B040E6C74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280" y="2477822"/>
            <a:ext cx="2626919" cy="435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BC0C29-599A-4E7A-972B-3DFE07D99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2007" y="3683848"/>
            <a:ext cx="4780178" cy="2199968"/>
          </a:xfrm>
          <a:prstGeom prst="rect">
            <a:avLst/>
          </a:prstGeom>
        </p:spPr>
      </p:pic>
      <p:pic>
        <p:nvPicPr>
          <p:cNvPr id="4102" name="Picture 6" descr="Sportadmin Medlemsregister">
            <a:extLst>
              <a:ext uri="{FF2B5EF4-FFF2-40B4-BE49-F238E27FC236}">
                <a16:creationId xmlns:a16="http://schemas.microsoft.com/office/drawing/2014/main" id="{C9C83A36-1EF9-422A-84F0-3FA67933E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156" y="3856873"/>
            <a:ext cx="1718451" cy="171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977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FAA1A-2019-4E95-B944-0ADB7C5DB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Föräldrarepresentanter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D1116-217B-471B-995F-7EEE061A4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47667" cy="4351338"/>
          </a:xfrm>
        </p:spPr>
        <p:txBody>
          <a:bodyPr/>
          <a:lstStyle/>
          <a:p>
            <a:r>
              <a:rPr lang="sv-SE" dirty="0"/>
              <a:t>Fredrik </a:t>
            </a:r>
            <a:r>
              <a:rPr lang="sv-SE" dirty="0" err="1"/>
              <a:t>Harlin</a:t>
            </a:r>
            <a:r>
              <a:rPr lang="sv-SE" dirty="0"/>
              <a:t> (Tilde) , Elin </a:t>
            </a:r>
            <a:r>
              <a:rPr lang="sv-SE" dirty="0" err="1"/>
              <a:t>Mamlin</a:t>
            </a:r>
            <a:r>
              <a:rPr lang="sv-SE" dirty="0"/>
              <a:t> (Klara), </a:t>
            </a:r>
            <a:br>
              <a:rPr lang="sv-SE" dirty="0"/>
            </a:br>
            <a:r>
              <a:rPr lang="sv-SE" dirty="0"/>
              <a:t>Mikael Johansson (Ebba), Sandra Johansson (Ebba)</a:t>
            </a:r>
          </a:p>
          <a:p>
            <a:endParaRPr lang="sv-SE" dirty="0"/>
          </a:p>
          <a:p>
            <a:r>
              <a:rPr lang="sv-SE" dirty="0"/>
              <a:t>Strumpförsäljning</a:t>
            </a:r>
          </a:p>
          <a:p>
            <a:r>
              <a:rPr lang="sv-SE" dirty="0"/>
              <a:t>Café</a:t>
            </a:r>
          </a:p>
          <a:p>
            <a:r>
              <a:rPr lang="sv-SE" dirty="0" err="1"/>
              <a:t>Kontaktväggar</a:t>
            </a:r>
            <a:r>
              <a:rPr lang="sv-SE" dirty="0"/>
              <a:t> , </a:t>
            </a:r>
            <a:r>
              <a:rPr lang="sv-SE" dirty="0" err="1"/>
              <a:t>SportAdmin</a:t>
            </a:r>
            <a:r>
              <a:rPr lang="sv-SE" dirty="0"/>
              <a:t>, Mail, SMS</a:t>
            </a:r>
          </a:p>
          <a:p>
            <a:r>
              <a:rPr lang="sv-SE" dirty="0"/>
              <a:t>Övrig försäljning – lagkassa</a:t>
            </a:r>
          </a:p>
          <a:p>
            <a:r>
              <a:rPr lang="sv-SE" dirty="0"/>
              <a:t>Övrig aktivitet</a:t>
            </a:r>
          </a:p>
        </p:txBody>
      </p:sp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C837A948-A394-4833-970B-2AC9B96AB582}"/>
              </a:ext>
            </a:extLst>
          </p:cNvPr>
          <p:cNvPicPr preferRelativeResize="0"/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9328935" y="115496"/>
            <a:ext cx="2678130" cy="2635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6488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FAA1A-2019-4E95-B944-0ADB7C5DB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Föräldrarepresentanter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D1116-217B-471B-995F-7EEE061A4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47667" cy="4351338"/>
          </a:xfrm>
        </p:spPr>
        <p:txBody>
          <a:bodyPr/>
          <a:lstStyle/>
          <a:p>
            <a:r>
              <a:rPr lang="sv-SE" dirty="0"/>
              <a:t>Fredrik </a:t>
            </a:r>
            <a:r>
              <a:rPr lang="sv-SE" dirty="0" err="1"/>
              <a:t>Harlin</a:t>
            </a:r>
            <a:r>
              <a:rPr lang="sv-SE" dirty="0"/>
              <a:t> (Tilde) , Elin </a:t>
            </a:r>
            <a:r>
              <a:rPr lang="sv-SE" dirty="0" err="1"/>
              <a:t>Mamlin</a:t>
            </a:r>
            <a:r>
              <a:rPr lang="sv-SE" dirty="0"/>
              <a:t> (Klara), </a:t>
            </a:r>
            <a:br>
              <a:rPr lang="sv-SE" dirty="0"/>
            </a:br>
            <a:r>
              <a:rPr lang="sv-SE" dirty="0"/>
              <a:t>Mikael Johansson (Ebba), Sandra Johansson (Ebba)</a:t>
            </a:r>
          </a:p>
          <a:p>
            <a:endParaRPr lang="sv-SE" dirty="0"/>
          </a:p>
          <a:p>
            <a:r>
              <a:rPr lang="sv-SE" dirty="0"/>
              <a:t>Strumpförsäljning</a:t>
            </a:r>
          </a:p>
          <a:p>
            <a:r>
              <a:rPr lang="sv-SE" dirty="0"/>
              <a:t>Café</a:t>
            </a:r>
          </a:p>
          <a:p>
            <a:r>
              <a:rPr lang="sv-SE" dirty="0" err="1"/>
              <a:t>Kontaktväggar</a:t>
            </a:r>
            <a:r>
              <a:rPr lang="sv-SE" dirty="0"/>
              <a:t> , </a:t>
            </a:r>
            <a:r>
              <a:rPr lang="sv-SE" dirty="0" err="1"/>
              <a:t>SportAdmin</a:t>
            </a:r>
            <a:r>
              <a:rPr lang="sv-SE" dirty="0"/>
              <a:t>, Mail, SMS</a:t>
            </a:r>
          </a:p>
          <a:p>
            <a:r>
              <a:rPr lang="sv-SE" dirty="0"/>
              <a:t>Övrig försäljning – lagkassa</a:t>
            </a:r>
          </a:p>
          <a:p>
            <a:r>
              <a:rPr lang="sv-SE" dirty="0"/>
              <a:t>Övrig aktivitet</a:t>
            </a:r>
          </a:p>
        </p:txBody>
      </p:sp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C837A948-A394-4833-970B-2AC9B96AB582}"/>
              </a:ext>
            </a:extLst>
          </p:cNvPr>
          <p:cNvPicPr preferRelativeResize="0"/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9328935" y="115496"/>
            <a:ext cx="2678130" cy="2635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5284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FAA1A-2019-4E95-B944-0ADB7C5DB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Aktiviteter - utanför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D1116-217B-471B-995F-7EEE061A4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47667" cy="4351338"/>
          </a:xfrm>
        </p:spPr>
        <p:txBody>
          <a:bodyPr/>
          <a:lstStyle/>
          <a:p>
            <a:r>
              <a:rPr lang="sv-SE" dirty="0"/>
              <a:t>Ha roligt ihop utanför planen – stärker laget</a:t>
            </a:r>
          </a:p>
          <a:p>
            <a:endParaRPr lang="sv-SE" dirty="0"/>
          </a:p>
          <a:p>
            <a:r>
              <a:rPr lang="sv-SE" dirty="0"/>
              <a:t>5 juni har vi bokat SIF – gården – för övernattning</a:t>
            </a:r>
          </a:p>
          <a:p>
            <a:r>
              <a:rPr lang="sv-SE" dirty="0"/>
              <a:t>Lekar, fotboll, mat, film och övernattning.</a:t>
            </a:r>
          </a:p>
          <a:p>
            <a:r>
              <a:rPr lang="sv-SE" dirty="0"/>
              <a:t>Bad dagen efter? Sol? Värme? </a:t>
            </a:r>
          </a:p>
          <a:p>
            <a:endParaRPr lang="sv-SE" dirty="0"/>
          </a:p>
        </p:txBody>
      </p:sp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C837A948-A394-4833-970B-2AC9B96AB582}"/>
              </a:ext>
            </a:extLst>
          </p:cNvPr>
          <p:cNvPicPr preferRelativeResize="0"/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9328935" y="115496"/>
            <a:ext cx="2678130" cy="2635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878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FAA1A-2019-4E95-B944-0ADB7C5DB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D1116-217B-471B-995F-7EEE061A4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847667" cy="4351338"/>
          </a:xfrm>
        </p:spPr>
        <p:txBody>
          <a:bodyPr/>
          <a:lstStyle/>
          <a:p>
            <a:r>
              <a:rPr lang="sv-SE" dirty="0"/>
              <a:t>Gullmarscupen – 11 augusti</a:t>
            </a:r>
          </a:p>
          <a:p>
            <a:r>
              <a:rPr lang="sv-SE" dirty="0"/>
              <a:t>Intresseanmälan ute</a:t>
            </a:r>
          </a:p>
          <a:p>
            <a:r>
              <a:rPr lang="sv-SE" dirty="0"/>
              <a:t>Två lag föranmälda - kostnad 1900 SEK</a:t>
            </a:r>
          </a:p>
          <a:p>
            <a:r>
              <a:rPr lang="sv-SE" dirty="0"/>
              <a:t>Lagkassa 1960 SEK</a:t>
            </a:r>
          </a:p>
          <a:p>
            <a:endParaRPr lang="sv-SE" dirty="0"/>
          </a:p>
        </p:txBody>
      </p:sp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C837A948-A394-4833-970B-2AC9B96AB582}"/>
              </a:ext>
            </a:extLst>
          </p:cNvPr>
          <p:cNvPicPr preferRelativeResize="0"/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9328935" y="115496"/>
            <a:ext cx="2678130" cy="2635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EFC2702F-2D63-441C-98C2-A11604642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066" y="1825625"/>
            <a:ext cx="1708935" cy="241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555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46FE6-6274-4DC7-9CA8-09CFB4550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F2014 – laget som har skoj </a:t>
            </a:r>
            <a:r>
              <a:rPr lang="sv-SE" dirty="0" err="1"/>
              <a:t>tilllsammans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EA8F1-C7AC-45DC-B053-ACA82A148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Tillsammans med er föräldrar driver vi engagemang! </a:t>
            </a:r>
          </a:p>
          <a:p>
            <a:r>
              <a:rPr lang="sv-SE" dirty="0"/>
              <a:t>Uppmuntra! </a:t>
            </a:r>
          </a:p>
          <a:p>
            <a:r>
              <a:rPr lang="sv-SE" dirty="0"/>
              <a:t>Positiv inställning! </a:t>
            </a:r>
          </a:p>
          <a:p>
            <a:r>
              <a:rPr lang="sv-SE" dirty="0"/>
              <a:t>SIF </a:t>
            </a:r>
            <a:r>
              <a:rPr lang="sv-SE" dirty="0" err="1"/>
              <a:t>Rules</a:t>
            </a:r>
            <a:r>
              <a:rPr lang="sv-SE" dirty="0"/>
              <a:t> (</a:t>
            </a:r>
            <a:r>
              <a:rPr lang="sv-SE" b="1" dirty="0"/>
              <a:t>R</a:t>
            </a:r>
            <a:r>
              <a:rPr lang="sv-SE" sz="2000" dirty="0"/>
              <a:t>espekt</a:t>
            </a:r>
            <a:r>
              <a:rPr lang="sv-SE" dirty="0"/>
              <a:t>, </a:t>
            </a:r>
            <a:r>
              <a:rPr lang="sv-SE" b="1" dirty="0"/>
              <a:t>U</a:t>
            </a:r>
            <a:r>
              <a:rPr lang="sv-SE" sz="2000" dirty="0"/>
              <a:t>mgås</a:t>
            </a:r>
            <a:r>
              <a:rPr lang="sv-SE" dirty="0"/>
              <a:t>, </a:t>
            </a:r>
            <a:r>
              <a:rPr lang="sv-SE" b="1" dirty="0"/>
              <a:t>L</a:t>
            </a:r>
            <a:r>
              <a:rPr lang="sv-SE" sz="2000" dirty="0"/>
              <a:t>aganda</a:t>
            </a:r>
            <a:r>
              <a:rPr lang="sv-SE" dirty="0"/>
              <a:t>, </a:t>
            </a:r>
            <a:r>
              <a:rPr lang="sv-SE" b="1" dirty="0"/>
              <a:t>E</a:t>
            </a:r>
            <a:r>
              <a:rPr lang="sv-SE" sz="2000" dirty="0"/>
              <a:t>mpati</a:t>
            </a:r>
            <a:r>
              <a:rPr lang="sv-SE" dirty="0"/>
              <a:t>, </a:t>
            </a:r>
            <a:r>
              <a:rPr lang="sv-SE" b="1" dirty="0"/>
              <a:t>S</a:t>
            </a:r>
            <a:r>
              <a:rPr lang="sv-SE" sz="2000" dirty="0"/>
              <a:t>amarbete</a:t>
            </a:r>
            <a:r>
              <a:rPr lang="sv-SE" dirty="0"/>
              <a:t>)</a:t>
            </a:r>
          </a:p>
        </p:txBody>
      </p:sp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096532DD-366A-4FE3-BB02-8C15E0AE0825}"/>
              </a:ext>
            </a:extLst>
          </p:cNvPr>
          <p:cNvPicPr preferRelativeResize="0"/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9328935" y="115496"/>
            <a:ext cx="2678130" cy="2635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8193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FAA1A-2019-4E95-B944-0ADB7C5DB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600" y="2888192"/>
            <a:ext cx="10515600" cy="1325563"/>
          </a:xfrm>
        </p:spPr>
        <p:txBody>
          <a:bodyPr/>
          <a:lstStyle/>
          <a:p>
            <a:r>
              <a:rPr lang="sv-SE" dirty="0"/>
              <a:t>Något mer? Frågor?</a:t>
            </a:r>
          </a:p>
        </p:txBody>
      </p:sp>
      <p:pic>
        <p:nvPicPr>
          <p:cNvPr id="4" name="Google Shape;56;p13">
            <a:extLst>
              <a:ext uri="{FF2B5EF4-FFF2-40B4-BE49-F238E27FC236}">
                <a16:creationId xmlns:a16="http://schemas.microsoft.com/office/drawing/2014/main" id="{C837A948-A394-4833-970B-2AC9B96AB582}"/>
              </a:ext>
            </a:extLst>
          </p:cNvPr>
          <p:cNvPicPr preferRelativeResize="0"/>
          <p:nvPr/>
        </p:nvPicPr>
        <p:blipFill>
          <a:blip r:embed="rId2">
            <a:alphaModFix amt="61000"/>
          </a:blip>
          <a:stretch>
            <a:fillRect/>
          </a:stretch>
        </p:blipFill>
        <p:spPr>
          <a:xfrm>
            <a:off x="9328935" y="115496"/>
            <a:ext cx="2678130" cy="2635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5561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334</Words>
  <Application>Microsoft Office PowerPoint</Application>
  <PresentationFormat>Widescreen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Föräldramöte F2014</vt:lpstr>
      <vt:lpstr>Agenda</vt:lpstr>
      <vt:lpstr>F2014 - Laget</vt:lpstr>
      <vt:lpstr>Träningar</vt:lpstr>
      <vt:lpstr>Seriespel - Matcher</vt:lpstr>
      <vt:lpstr>SportAdmin</vt:lpstr>
      <vt:lpstr>Föräldrarepresentanter</vt:lpstr>
      <vt:lpstr>Föräldrarepresentanter</vt:lpstr>
      <vt:lpstr>Aktiviteter - utanför</vt:lpstr>
      <vt:lpstr>Cup</vt:lpstr>
      <vt:lpstr>F2014 – laget som har skoj tilllsammans</vt:lpstr>
      <vt:lpstr>Något mer? Frågor?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F2014</dc:title>
  <dc:creator>Lundin, Bjorn</dc:creator>
  <cp:lastModifiedBy>Lundin, Bjorn</cp:lastModifiedBy>
  <cp:revision>7</cp:revision>
  <dcterms:created xsi:type="dcterms:W3CDTF">2024-04-26T16:01:55Z</dcterms:created>
  <dcterms:modified xsi:type="dcterms:W3CDTF">2024-04-26T18:21:59Z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3b59421-b46c-4d6b-ac8a-b52156de0ebc_Enabled">
    <vt:lpwstr>true</vt:lpwstr>
  </property>
  <property fmtid="{D5CDD505-2E9C-101B-9397-08002B2CF9AE}" pid="3" name="MSIP_Label_53b59421-b46c-4d6b-ac8a-b52156de0ebc_SetDate">
    <vt:lpwstr>2024-04-26T18:21:59Z</vt:lpwstr>
  </property>
  <property fmtid="{D5CDD505-2E9C-101B-9397-08002B2CF9AE}" pid="4" name="MSIP_Label_53b59421-b46c-4d6b-ac8a-b52156de0ebc_Method">
    <vt:lpwstr>Privileged</vt:lpwstr>
  </property>
  <property fmtid="{D5CDD505-2E9C-101B-9397-08002B2CF9AE}" pid="5" name="MSIP_Label_53b59421-b46c-4d6b-ac8a-b52156de0ebc_Name">
    <vt:lpwstr>53b59421-b46c-4d6b-ac8a-b52156de0ebc</vt:lpwstr>
  </property>
  <property fmtid="{D5CDD505-2E9C-101B-9397-08002B2CF9AE}" pid="6" name="MSIP_Label_53b59421-b46c-4d6b-ac8a-b52156de0ebc_SiteId">
    <vt:lpwstr>ce5330fc-da76-4db0-8b83-9dfdd963f09a</vt:lpwstr>
  </property>
  <property fmtid="{D5CDD505-2E9C-101B-9397-08002B2CF9AE}" pid="7" name="MSIP_Label_53b59421-b46c-4d6b-ac8a-b52156de0ebc_ActionId">
    <vt:lpwstr>7f9073c8-1238-40aa-adcb-83c24809026e</vt:lpwstr>
  </property>
  <property fmtid="{D5CDD505-2E9C-101B-9397-08002B2CF9AE}" pid="8" name="MSIP_Label_53b59421-b46c-4d6b-ac8a-b52156de0ebc_ContentBits">
    <vt:lpwstr>2</vt:lpwstr>
  </property>
</Properties>
</file>