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12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14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15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comment10.xml" ContentType="application/vnd.openxmlformats-officedocument.presentationml.comments+xml"/>
  <Override PartName="/ppt/notesSlides/notesSlide18.xml" ContentType="application/vnd.openxmlformats-officedocument.presentationml.notesSlide+xml"/>
  <Override PartName="/ppt/comments/comment11.xml" ContentType="application/vnd.openxmlformats-officedocument.presentationml.comments+xml"/>
  <Override PartName="/ppt/notesSlides/notesSlide19.xml" ContentType="application/vnd.openxmlformats-officedocument.presentationml.notesSlide+xml"/>
  <Override PartName="/ppt/comments/comment12.xml" ContentType="application/vnd.openxmlformats-officedocument.presentationml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24377650" cy="13716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ontserrat" panose="020B0604020202020204" charset="0"/>
      <p:regular r:id="rId28"/>
      <p:bold r:id="rId29"/>
      <p:italic r:id="rId30"/>
      <p:boldItalic r:id="rId31"/>
    </p:embeddedFont>
    <p:embeddedFont>
      <p:font typeface="Roboto" panose="020B0604020202020204" charset="0"/>
      <p:regular r:id="rId32"/>
      <p:bold r:id="rId33"/>
      <p:italic r:id="rId34"/>
      <p:boldItalic r:id="rId35"/>
    </p:embeddedFont>
    <p:embeddedFont>
      <p:font typeface="Roboto Black" panose="020B0604020202020204" charset="0"/>
      <p:bold r:id="rId36"/>
      <p:boldItalic r:id="rId37"/>
    </p:embeddedFont>
    <p:embeddedFont>
      <p:font typeface="Roboto Light" panose="020B0604020202020204" charset="0"/>
      <p:regular r:id="rId38"/>
      <p:bold r:id="rId39"/>
      <p:italic r:id="rId40"/>
      <p:boldItalic r:id="rId41"/>
    </p:embeddedFont>
    <p:embeddedFont>
      <p:font typeface="Roboto Medium" panose="020B060402020202020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omas lund" initials="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3" d="100"/>
          <a:sy n="53" d="100"/>
        </p:scale>
        <p:origin x="714" y="96"/>
      </p:cViewPr>
      <p:guideLst>
        <p:guide orient="horz" pos="4320"/>
        <p:guide pos="76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37:18.937" idx="1">
    <p:pos x="0" y="0"/>
    <p:text>Betydligt bättre; elegantare, mer läsbart, lättplacerat. Bra!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38:55.138" idx="2">
    <p:pos x="0" y="-1"/>
    <p:text>Nja. Känslan med den runda skölden (och färgerna) blir mer karateklubb. Det finns ett positivt arv, och en grundtanke med skölden, kan vi behålla en enklare sköld?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40:36.815" idx="3">
    <p:pos x="6000" y="0"/>
    <p:text>Personligen tycker jag alt 1 (fr vä) som har tamp-kopplingen till det marina, eller den rena alt 4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42:03.101" idx="4">
    <p:pos x="6000" y="0"/>
    <p:text>Försöker att undvika färgkommentarer ;) men... tror säkert ditt ljusare förslag är lättare att hitta matchande tryck, textil etc till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43:55.435" idx="5">
    <p:pos x="6000" y="0"/>
    <p:text>Typon i loggan funkar inte, varken italics eller fonten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44:26.444" idx="6">
    <p:pos x="6000" y="0"/>
    <p:text>Typon i loggan funkar inte, varken italics eller fonten</p:tex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45:01.640" idx="7">
    <p:pos x="6000" y="0"/>
    <p:text>Typon i loggan funkar inte, varken italics eller fonten</p:tex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45:21.778" idx="9">
    <p:pos x="6000" y="100"/>
    <p:text>Typon i loggan kan funka</p:text>
  </p:cm>
  <p:cm authorId="0" dt="2020-05-20T05:46:00.366" idx="8">
    <p:pos x="6000" y="0"/>
    <p:text>Typon i brödtexten kan funka</p:tex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46:30.066" idx="10">
    <p:pos x="6000" y="0"/>
    <p:text>Typon i loggan funkar inte, varken italics eller fonten. Brödtypon klumpig</p:tex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5T08:40:10.133" idx="11">
    <p:pos x="4198" y="2158"/>
    <p:text>Logo vinklad</p:tex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50:57.135" idx="12">
    <p:pos x="6000" y="0"/>
    <p:text>Behöver mer jobb :) de med text utanför går givetvis bort för märke (men kan funka i tryck (kläder etc).
personligen inte så förtjust i att dela upp GSYS tvåställigt.</p:tex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5-20T05:50:24.141" idx="13">
    <p:pos x="6000" y="0"/>
    <p:text>En variant till av grundloggan som behöver finnas under kapitel 1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781b266b5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" name="Google Shape;26;g781b266b5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g781b266b5d_0_3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781b266b5d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g781b266b5d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80526478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g80526478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0526478a9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g80526478a9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9961ded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89961ded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81b266b5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g781b266b5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g781b266b5d_0_13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0526478a9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g80526478a9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0526478a9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80526478a9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81b266b5d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g781b266b5d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781b266b5d_0_24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0526478a9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80526478a9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0526478a9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80526478a9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80526478a9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80526478a9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80526478a9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80526478a9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80526478a9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80526478a9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781b266b5d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g781b266b5d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781b266b5d_0_81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80526478a9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80526478a9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7820e9484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7820e9484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80526478a9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80526478a9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855dad743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855dad743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7820e9484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7820e9484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19947598" cy="26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comments" Target="../comments/comment10.xml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comments" Target="../comments/commen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-25" y="0"/>
            <a:ext cx="24377692" cy="1371599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/>
          <p:nvPr/>
        </p:nvSpPr>
        <p:spPr>
          <a:xfrm>
            <a:off x="0" y="0"/>
            <a:ext cx="24377700" cy="13716000"/>
          </a:xfrm>
          <a:prstGeom prst="rect">
            <a:avLst/>
          </a:prstGeom>
          <a:solidFill>
            <a:srgbClr val="000000">
              <a:alpha val="4784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2160620" y="5285850"/>
            <a:ext cx="13447800" cy="2141700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50" tIns="45725" rIns="91450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2530474" y="6055400"/>
            <a:ext cx="14598600" cy="3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ontserrat"/>
              <a:buNone/>
            </a:pPr>
            <a:r>
              <a:rPr lang="en-US" sz="720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GSYS - Visuell Identitet</a:t>
            </a:r>
            <a:endParaRPr sz="1300"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2" name="Google Shape;22;p3"/>
          <p:cNvSpPr txBox="1"/>
          <p:nvPr/>
        </p:nvSpPr>
        <p:spPr>
          <a:xfrm>
            <a:off x="2530474" y="5595260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None/>
            </a:pPr>
            <a:r>
              <a:rPr lang="en-US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2 0 2 0</a:t>
            </a:r>
            <a:endParaRPr sz="160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-25" y="0"/>
            <a:ext cx="24377692" cy="1371599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/>
          <p:nvPr/>
        </p:nvSpPr>
        <p:spPr>
          <a:xfrm>
            <a:off x="0" y="0"/>
            <a:ext cx="24377700" cy="13716000"/>
          </a:xfrm>
          <a:prstGeom prst="rect">
            <a:avLst/>
          </a:prstGeom>
          <a:solidFill>
            <a:srgbClr val="000000">
              <a:alpha val="4784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4"/>
          <p:cNvSpPr txBox="1"/>
          <p:nvPr/>
        </p:nvSpPr>
        <p:spPr>
          <a:xfrm>
            <a:off x="1965908" y="8686800"/>
            <a:ext cx="14598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</a:pPr>
            <a:r>
              <a:rPr lang="en-US" sz="7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LOGOTYP</a:t>
            </a:r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2145958" y="4371153"/>
            <a:ext cx="3310200" cy="3310200"/>
          </a:xfrm>
          <a:prstGeom prst="rect">
            <a:avLst/>
          </a:prstGeom>
          <a:noFill/>
          <a:ln w="1016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4"/>
          <p:cNvSpPr txBox="1"/>
          <p:nvPr/>
        </p:nvSpPr>
        <p:spPr>
          <a:xfrm>
            <a:off x="2287288" y="4918221"/>
            <a:ext cx="3063300" cy="22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Font typeface="Montserrat"/>
              <a:buNone/>
            </a:pPr>
            <a:r>
              <a:rPr lang="en-US" sz="13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34" name="Google Shape;34;p4"/>
          <p:cNvSpPr txBox="1"/>
          <p:nvPr/>
        </p:nvSpPr>
        <p:spPr>
          <a:xfrm>
            <a:off x="1965908" y="8226660"/>
            <a:ext cx="626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  I  S  U  E  L  L     I  D  E  N  T  I  T  E  T</a:t>
            </a:r>
            <a:endParaRPr sz="16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1"/>
            <a:ext cx="24377648" cy="1371778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5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Logotyp - Mjölnir</a:t>
            </a:r>
            <a:endParaRPr sz="6700" i="1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" name="Google Shape;42;p5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" name="Google Shape;43;p5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" name="Google Shape;44;p5"/>
          <p:cNvSpPr txBox="1"/>
          <p:nvPr/>
        </p:nvSpPr>
        <p:spPr>
          <a:xfrm>
            <a:off x="3763184" y="3625441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F Ö R E</a:t>
            </a:r>
            <a:endParaRPr/>
          </a:p>
        </p:txBody>
      </p:sp>
      <p:sp>
        <p:nvSpPr>
          <p:cNvPr id="45" name="Google Shape;45;p5"/>
          <p:cNvSpPr txBox="1"/>
          <p:nvPr/>
        </p:nvSpPr>
        <p:spPr>
          <a:xfrm>
            <a:off x="13135784" y="3625441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E F T E R</a:t>
            </a:r>
            <a:endParaRPr/>
          </a:p>
        </p:txBody>
      </p:sp>
      <p:sp>
        <p:nvSpPr>
          <p:cNvPr id="46" name="Google Shape;46;p5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767"/>
            <a:ext cx="24377648" cy="13717768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Logotyp - Sköld</a:t>
            </a:r>
            <a:endParaRPr sz="6700" i="1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" name="Google Shape;53;p6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" name="Google Shape;54;p6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" name="Google Shape;55;p6"/>
          <p:cNvSpPr txBox="1"/>
          <p:nvPr/>
        </p:nvSpPr>
        <p:spPr>
          <a:xfrm>
            <a:off x="3763184" y="3625441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F Ö R E</a:t>
            </a:r>
            <a:endParaRPr/>
          </a:p>
        </p:txBody>
      </p:sp>
      <p:sp>
        <p:nvSpPr>
          <p:cNvPr id="56" name="Google Shape;56;p6"/>
          <p:cNvSpPr txBox="1"/>
          <p:nvPr/>
        </p:nvSpPr>
        <p:spPr>
          <a:xfrm>
            <a:off x="13135784" y="3625441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E F T E R</a:t>
            </a:r>
            <a:endParaRPr/>
          </a:p>
        </p:txBody>
      </p:sp>
      <p:sp>
        <p:nvSpPr>
          <p:cNvPr id="57" name="Google Shape;57;p6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/>
        </p:nvSpPr>
        <p:spPr>
          <a:xfrm>
            <a:off x="1339704" y="1389600"/>
            <a:ext cx="125193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Logotyp - Sköld Alternativ</a:t>
            </a:r>
            <a:endParaRPr sz="6700" i="1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" name="Google Shape;63;p7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" name="Google Shape;64;p7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5" name="Google Shape;6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4377648" cy="1371777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7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 txBox="1"/>
          <p:nvPr/>
        </p:nvSpPr>
        <p:spPr>
          <a:xfrm>
            <a:off x="1339704" y="1389600"/>
            <a:ext cx="125193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Logotyp - Sköld Alternativ</a:t>
            </a:r>
            <a:endParaRPr sz="6700" i="1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" name="Google Shape;72;p8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8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4" name="Google Shape;7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4377648" cy="1371777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-25" y="0"/>
            <a:ext cx="24377692" cy="1371599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9"/>
          <p:cNvSpPr/>
          <p:nvPr/>
        </p:nvSpPr>
        <p:spPr>
          <a:xfrm>
            <a:off x="0" y="0"/>
            <a:ext cx="24377700" cy="13716000"/>
          </a:xfrm>
          <a:prstGeom prst="rect">
            <a:avLst/>
          </a:prstGeom>
          <a:solidFill>
            <a:srgbClr val="000000">
              <a:alpha val="4784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9"/>
          <p:cNvSpPr txBox="1"/>
          <p:nvPr/>
        </p:nvSpPr>
        <p:spPr>
          <a:xfrm>
            <a:off x="1965908" y="8686800"/>
            <a:ext cx="14598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</a:pPr>
            <a:r>
              <a:rPr lang="en-US" sz="7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FÄRGPALETT</a:t>
            </a:r>
            <a:endParaRPr/>
          </a:p>
        </p:txBody>
      </p:sp>
      <p:sp>
        <p:nvSpPr>
          <p:cNvPr id="84" name="Google Shape;84;p9"/>
          <p:cNvSpPr txBox="1"/>
          <p:nvPr/>
        </p:nvSpPr>
        <p:spPr>
          <a:xfrm>
            <a:off x="1965908" y="8226660"/>
            <a:ext cx="626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  I  S  U  E  L  L     I  D  E  N  T  I  T  E  T</a:t>
            </a:r>
            <a:endParaRPr sz="16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9"/>
          <p:cNvSpPr/>
          <p:nvPr/>
        </p:nvSpPr>
        <p:spPr>
          <a:xfrm>
            <a:off x="2145958" y="4371153"/>
            <a:ext cx="3310200" cy="3310200"/>
          </a:xfrm>
          <a:prstGeom prst="rect">
            <a:avLst/>
          </a:prstGeom>
          <a:noFill/>
          <a:ln w="1016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9"/>
          <p:cNvSpPr txBox="1"/>
          <p:nvPr/>
        </p:nvSpPr>
        <p:spPr>
          <a:xfrm>
            <a:off x="2287288" y="4918221"/>
            <a:ext cx="3063300" cy="22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Font typeface="Montserrat"/>
              <a:buNone/>
            </a:pPr>
            <a:r>
              <a:rPr lang="en-US" sz="13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87" name="Google Shape;87;p9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767"/>
            <a:ext cx="24377648" cy="1371776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0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Färgpalett - Gul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p10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10"/>
          <p:cNvSpPr txBox="1"/>
          <p:nvPr/>
        </p:nvSpPr>
        <p:spPr>
          <a:xfrm>
            <a:off x="3763184" y="3625441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F Ö R E</a:t>
            </a:r>
            <a:endParaRPr/>
          </a:p>
        </p:txBody>
      </p:sp>
      <p:sp>
        <p:nvSpPr>
          <p:cNvPr id="97" name="Google Shape;97;p10"/>
          <p:cNvSpPr txBox="1"/>
          <p:nvPr/>
        </p:nvSpPr>
        <p:spPr>
          <a:xfrm>
            <a:off x="13135784" y="3625441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E F T E R</a:t>
            </a:r>
            <a:endParaRPr/>
          </a:p>
        </p:txBody>
      </p:sp>
      <p:sp>
        <p:nvSpPr>
          <p:cNvPr id="98" name="Google Shape;98;p10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8" y="0"/>
            <a:ext cx="24374475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1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Färgpalett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1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1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1"/>
          <p:cNvSpPr txBox="1"/>
          <p:nvPr/>
        </p:nvSpPr>
        <p:spPr>
          <a:xfrm>
            <a:off x="4508259" y="3393266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Y E L L O W</a:t>
            </a:r>
            <a:endParaRPr/>
          </a:p>
        </p:txBody>
      </p:sp>
      <p:sp>
        <p:nvSpPr>
          <p:cNvPr id="108" name="Google Shape;108;p11"/>
          <p:cNvSpPr txBox="1"/>
          <p:nvPr/>
        </p:nvSpPr>
        <p:spPr>
          <a:xfrm>
            <a:off x="12487809" y="3393266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B L A C K </a:t>
            </a:r>
            <a:endParaRPr/>
          </a:p>
        </p:txBody>
      </p:sp>
      <p:sp>
        <p:nvSpPr>
          <p:cNvPr id="109" name="Google Shape;109;p11"/>
          <p:cNvSpPr txBox="1"/>
          <p:nvPr/>
        </p:nvSpPr>
        <p:spPr>
          <a:xfrm>
            <a:off x="4508259" y="11715741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W H I T E</a:t>
            </a:r>
            <a:endParaRPr/>
          </a:p>
        </p:txBody>
      </p:sp>
      <p:sp>
        <p:nvSpPr>
          <p:cNvPr id="110" name="Google Shape;110;p11"/>
          <p:cNvSpPr txBox="1"/>
          <p:nvPr/>
        </p:nvSpPr>
        <p:spPr>
          <a:xfrm>
            <a:off x="9826759" y="11715741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B L A C K </a:t>
            </a:r>
            <a:endParaRPr/>
          </a:p>
        </p:txBody>
      </p:sp>
      <p:sp>
        <p:nvSpPr>
          <p:cNvPr id="111" name="Google Shape;111;p11"/>
          <p:cNvSpPr txBox="1"/>
          <p:nvPr/>
        </p:nvSpPr>
        <p:spPr>
          <a:xfrm>
            <a:off x="15119084" y="11715741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B L U E</a:t>
            </a:r>
            <a:endParaRPr/>
          </a:p>
        </p:txBody>
      </p:sp>
      <p:sp>
        <p:nvSpPr>
          <p:cNvPr id="112" name="Google Shape;112;p11"/>
          <p:cNvSpPr txBox="1"/>
          <p:nvPr/>
        </p:nvSpPr>
        <p:spPr>
          <a:xfrm>
            <a:off x="1015341" y="3982766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P R I M Ä R A</a:t>
            </a:r>
            <a:endParaRPr/>
          </a:p>
        </p:txBody>
      </p:sp>
      <p:sp>
        <p:nvSpPr>
          <p:cNvPr id="113" name="Google Shape;113;p11"/>
          <p:cNvSpPr txBox="1"/>
          <p:nvPr/>
        </p:nvSpPr>
        <p:spPr>
          <a:xfrm>
            <a:off x="1015341" y="8536916"/>
            <a:ext cx="3000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S E K U N D Ä R A</a:t>
            </a:r>
            <a:endParaRPr/>
          </a:p>
        </p:txBody>
      </p:sp>
      <p:sp>
        <p:nvSpPr>
          <p:cNvPr id="114" name="Google Shape;114;p11"/>
          <p:cNvSpPr txBox="1"/>
          <p:nvPr/>
        </p:nvSpPr>
        <p:spPr>
          <a:xfrm>
            <a:off x="4625572" y="5536550"/>
            <a:ext cx="71436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#FFD000</a:t>
            </a:r>
            <a:endParaRPr/>
          </a:p>
        </p:txBody>
      </p:sp>
      <p:sp>
        <p:nvSpPr>
          <p:cNvPr id="115" name="Google Shape;115;p11"/>
          <p:cNvSpPr txBox="1"/>
          <p:nvPr/>
        </p:nvSpPr>
        <p:spPr>
          <a:xfrm>
            <a:off x="12586097" y="5536550"/>
            <a:ext cx="71436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#000000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6" name="Google Shape;116;p11"/>
          <p:cNvSpPr txBox="1"/>
          <p:nvPr/>
        </p:nvSpPr>
        <p:spPr>
          <a:xfrm>
            <a:off x="4625574" y="9715625"/>
            <a:ext cx="45363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22222"/>
                </a:solidFill>
                <a:latin typeface="Roboto Medium"/>
                <a:ea typeface="Roboto Medium"/>
                <a:cs typeface="Roboto Medium"/>
                <a:sym typeface="Roboto Medium"/>
              </a:rPr>
              <a:t>#FFFFFF</a:t>
            </a:r>
            <a:endParaRPr/>
          </a:p>
        </p:txBody>
      </p:sp>
      <p:sp>
        <p:nvSpPr>
          <p:cNvPr id="117" name="Google Shape;117;p11"/>
          <p:cNvSpPr txBox="1"/>
          <p:nvPr/>
        </p:nvSpPr>
        <p:spPr>
          <a:xfrm>
            <a:off x="15215775" y="9715625"/>
            <a:ext cx="46080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#00C8DC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8" name="Google Shape;118;p11"/>
          <p:cNvSpPr txBox="1"/>
          <p:nvPr/>
        </p:nvSpPr>
        <p:spPr>
          <a:xfrm>
            <a:off x="9929425" y="9715625"/>
            <a:ext cx="4536300" cy="5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Roboto Medium"/>
                <a:ea typeface="Roboto Medium"/>
                <a:cs typeface="Roboto Medium"/>
                <a:sym typeface="Roboto Medium"/>
              </a:rPr>
              <a:t>#E9E9E9</a:t>
            </a:r>
            <a:endParaRPr/>
          </a:p>
        </p:txBody>
      </p:sp>
      <p:sp>
        <p:nvSpPr>
          <p:cNvPr id="119" name="Google Shape;119;p11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2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-25" y="0"/>
            <a:ext cx="24377692" cy="13715997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2"/>
          <p:cNvSpPr/>
          <p:nvPr/>
        </p:nvSpPr>
        <p:spPr>
          <a:xfrm>
            <a:off x="0" y="0"/>
            <a:ext cx="24377700" cy="13716000"/>
          </a:xfrm>
          <a:prstGeom prst="rect">
            <a:avLst/>
          </a:prstGeom>
          <a:solidFill>
            <a:srgbClr val="000000">
              <a:alpha val="4784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12"/>
          <p:cNvSpPr txBox="1"/>
          <p:nvPr/>
        </p:nvSpPr>
        <p:spPr>
          <a:xfrm>
            <a:off x="1965908" y="8686800"/>
            <a:ext cx="14598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</a:pPr>
            <a:r>
              <a:rPr lang="en-US" sz="7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TYPOGRAFI</a:t>
            </a:r>
            <a:endParaRPr/>
          </a:p>
        </p:txBody>
      </p:sp>
      <p:sp>
        <p:nvSpPr>
          <p:cNvPr id="128" name="Google Shape;128;p12"/>
          <p:cNvSpPr txBox="1"/>
          <p:nvPr/>
        </p:nvSpPr>
        <p:spPr>
          <a:xfrm>
            <a:off x="1965908" y="8226660"/>
            <a:ext cx="626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  I  S  U  E  L  L     I  D  E  N  T  I  T  E  T</a:t>
            </a:r>
            <a:endParaRPr sz="16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2"/>
          <p:cNvSpPr/>
          <p:nvPr/>
        </p:nvSpPr>
        <p:spPr>
          <a:xfrm>
            <a:off x="2145958" y="4371153"/>
            <a:ext cx="3310200" cy="3310200"/>
          </a:xfrm>
          <a:prstGeom prst="rect">
            <a:avLst/>
          </a:prstGeom>
          <a:noFill/>
          <a:ln w="1016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2"/>
          <p:cNvSpPr txBox="1"/>
          <p:nvPr/>
        </p:nvSpPr>
        <p:spPr>
          <a:xfrm>
            <a:off x="2287288" y="4918221"/>
            <a:ext cx="3063300" cy="22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Font typeface="Montserrat"/>
              <a:buNone/>
            </a:pPr>
            <a:r>
              <a:rPr lang="en-US" sz="13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31" name="Google Shape;131;p12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5" y="0"/>
            <a:ext cx="24374475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Typografi Alt .1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13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" y="0"/>
            <a:ext cx="24374475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4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Typografi Alt .2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14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" name="Google Shape;148;p14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14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" y="0"/>
            <a:ext cx="24374475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5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Typografi Alt .3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15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15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" y="-887"/>
            <a:ext cx="24374475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6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Typografi Alt. 4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16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16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16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" y="0"/>
            <a:ext cx="24374475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7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Typografi Alt. 5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8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-25" y="0"/>
            <a:ext cx="24377692" cy="1371599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8"/>
          <p:cNvSpPr/>
          <p:nvPr/>
        </p:nvSpPr>
        <p:spPr>
          <a:xfrm>
            <a:off x="0" y="0"/>
            <a:ext cx="24377700" cy="13716000"/>
          </a:xfrm>
          <a:prstGeom prst="rect">
            <a:avLst/>
          </a:prstGeom>
          <a:solidFill>
            <a:srgbClr val="000000">
              <a:alpha val="4784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18"/>
          <p:cNvSpPr txBox="1"/>
          <p:nvPr/>
        </p:nvSpPr>
        <p:spPr>
          <a:xfrm>
            <a:off x="1965908" y="8686800"/>
            <a:ext cx="14598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</a:pPr>
            <a:r>
              <a:rPr lang="en-US" sz="7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EXEMPEL PÅ TILLÄMPNINGAR</a:t>
            </a:r>
            <a:endParaRPr/>
          </a:p>
        </p:txBody>
      </p:sp>
      <p:sp>
        <p:nvSpPr>
          <p:cNvPr id="185" name="Google Shape;185;p18"/>
          <p:cNvSpPr txBox="1"/>
          <p:nvPr/>
        </p:nvSpPr>
        <p:spPr>
          <a:xfrm>
            <a:off x="1965908" y="8226660"/>
            <a:ext cx="626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  I  S  U  E  L  L     I  D  E  N  T  I  T  E  T</a:t>
            </a:r>
            <a:endParaRPr sz="16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18"/>
          <p:cNvSpPr/>
          <p:nvPr/>
        </p:nvSpPr>
        <p:spPr>
          <a:xfrm>
            <a:off x="2145958" y="4371153"/>
            <a:ext cx="3310200" cy="3310200"/>
          </a:xfrm>
          <a:prstGeom prst="rect">
            <a:avLst/>
          </a:prstGeom>
          <a:noFill/>
          <a:ln w="1016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18"/>
          <p:cNvSpPr txBox="1"/>
          <p:nvPr/>
        </p:nvSpPr>
        <p:spPr>
          <a:xfrm>
            <a:off x="2287288" y="4918221"/>
            <a:ext cx="3063300" cy="22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Font typeface="Montserrat"/>
              <a:buNone/>
            </a:pPr>
            <a:r>
              <a:rPr lang="en-US" sz="13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88" name="Google Shape;188;p18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9"/>
          <p:cNvSpPr txBox="1"/>
          <p:nvPr/>
        </p:nvSpPr>
        <p:spPr>
          <a:xfrm>
            <a:off x="1339708" y="1389600"/>
            <a:ext cx="159123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Standert </a:t>
            </a:r>
            <a:r>
              <a:rPr lang="en-US" sz="6700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(Beroende av typsnitt)</a:t>
            </a:r>
            <a:endParaRPr sz="6700"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19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19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6" name="Google Shape;1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100" y="3426075"/>
            <a:ext cx="4868400" cy="40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5300" y="3426075"/>
            <a:ext cx="4868400" cy="4056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38500" y="3426075"/>
            <a:ext cx="4868400" cy="40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094988" y="3622623"/>
            <a:ext cx="4396674" cy="366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92099" y="7837325"/>
            <a:ext cx="4868400" cy="4056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5299" y="7837339"/>
            <a:ext cx="4868400" cy="4056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838500" y="7837325"/>
            <a:ext cx="4868400" cy="40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095002" y="7837329"/>
            <a:ext cx="4868400" cy="4056992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9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/>
          <p:nvPr/>
        </p:nvSpPr>
        <p:spPr>
          <a:xfrm>
            <a:off x="1339698" y="1389600"/>
            <a:ext cx="173412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Emblem (Beroende av typsnitt)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20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3" name="Google Shape;2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5" y="0"/>
            <a:ext cx="24374475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1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MERCHANDISE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21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1" name="Google Shape;2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9700" y="3822114"/>
            <a:ext cx="6267900" cy="8064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69100" y="929875"/>
            <a:ext cx="5526525" cy="4508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7649" y="5769651"/>
            <a:ext cx="5254430" cy="6430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53292" y="5769651"/>
            <a:ext cx="5254432" cy="644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186756" y="7439393"/>
            <a:ext cx="3544799" cy="5000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59899" y="1321679"/>
            <a:ext cx="3198525" cy="5771491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1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BOATS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22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22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5" name="Google Shape;2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0325" y="2026384"/>
            <a:ext cx="8097000" cy="9779658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2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"/>
          <p:cNvSpPr txBox="1"/>
          <p:nvPr/>
        </p:nvSpPr>
        <p:spPr>
          <a:xfrm>
            <a:off x="1339692" y="1389600"/>
            <a:ext cx="8097000" cy="23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80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r>
              <a:rPr lang="en-US" sz="6700" b="1">
                <a:latin typeface="Roboto"/>
                <a:ea typeface="Roboto"/>
                <a:cs typeface="Roboto"/>
                <a:sym typeface="Roboto"/>
              </a:rPr>
              <a:t>FLAGGA</a:t>
            </a:r>
            <a:endParaRPr sz="6700" b="1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</a:pPr>
            <a:endParaRPr sz="67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23"/>
          <p:cNvSpPr txBox="1"/>
          <p:nvPr/>
        </p:nvSpPr>
        <p:spPr>
          <a:xfrm>
            <a:off x="1316554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00"/>
              <a:buFont typeface="Montserrat"/>
              <a:buNone/>
            </a:pP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23"/>
          <p:cNvSpPr txBox="1"/>
          <p:nvPr/>
        </p:nvSpPr>
        <p:spPr>
          <a:xfrm>
            <a:off x="1316558" y="929866"/>
            <a:ext cx="62679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25" rIns="91450" bIns="45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Montserrat"/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G S Y S  -  V I S U E L L  I D E N T I T E T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23"/>
          <p:cNvSpPr/>
          <p:nvPr/>
        </p:nvSpPr>
        <p:spPr>
          <a:xfrm>
            <a:off x="0" y="13493375"/>
            <a:ext cx="24377700" cy="222300"/>
          </a:xfrm>
          <a:prstGeom prst="rect">
            <a:avLst/>
          </a:prstGeom>
          <a:solidFill>
            <a:srgbClr val="FFD000"/>
          </a:solidFill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5" name="Google Shape;2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7037" y="837625"/>
            <a:ext cx="18983572" cy="1265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Ghost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B0B1B3"/>
      </a:accent2>
      <a:accent3>
        <a:srgbClr val="00000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554</Words>
  <Application>Microsoft Office PowerPoint</Application>
  <PresentationFormat>Anpassad</PresentationFormat>
  <Paragraphs>69</Paragraphs>
  <Slides>21</Slides>
  <Notes>21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9" baseType="lpstr">
      <vt:lpstr>Calibri</vt:lpstr>
      <vt:lpstr>Montserrat</vt:lpstr>
      <vt:lpstr>Roboto Black</vt:lpstr>
      <vt:lpstr>Roboto Light</vt:lpstr>
      <vt:lpstr>Roboto Medium</vt:lpstr>
      <vt:lpstr>Arial</vt:lpstr>
      <vt:lpstr>Roboto</vt:lpstr>
      <vt:lpstr>Default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cp:lastModifiedBy>PafK</cp:lastModifiedBy>
  <cp:revision>1</cp:revision>
  <dcterms:modified xsi:type="dcterms:W3CDTF">2020-08-12T09:19:51Z</dcterms:modified>
</cp:coreProperties>
</file>