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E935"/>
    <a:srgbClr val="001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862E4-E9C5-4E5A-A84F-23F7CDDF423E}" v="1" dt="2026-04-16T06:50:40.4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9" autoAdjust="0"/>
    <p:restoredTop sz="94660"/>
  </p:normalViewPr>
  <p:slideViewPr>
    <p:cSldViewPr snapToGrid="0">
      <p:cViewPr varScale="1">
        <p:scale>
          <a:sx n="137" d="100"/>
          <a:sy n="137" d="100"/>
        </p:scale>
        <p:origin x="408" y="336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s &quot;IT&quot; Hernerud" userId="eb331416-cbd5-4d3b-a828-a5b1c0fef40c" providerId="ADAL" clId="{E6814BFF-2E98-4550-8DCB-C8B71575F782}"/>
    <pc:docChg chg="custSel modSld">
      <pc:chgData name="Jens &quot;IT&quot; Hernerud" userId="eb331416-cbd5-4d3b-a828-a5b1c0fef40c" providerId="ADAL" clId="{E6814BFF-2E98-4550-8DCB-C8B71575F782}" dt="2026-04-16T16:20:17.719" v="442" actId="1076"/>
      <pc:docMkLst>
        <pc:docMk/>
      </pc:docMkLst>
      <pc:sldChg chg="modSp mod modTransition">
        <pc:chgData name="Jens &quot;IT&quot; Hernerud" userId="eb331416-cbd5-4d3b-a828-a5b1c0fef40c" providerId="ADAL" clId="{E6814BFF-2E98-4550-8DCB-C8B71575F782}" dt="2026-04-16T16:20:17.719" v="442" actId="1076"/>
        <pc:sldMkLst>
          <pc:docMk/>
          <pc:sldMk cId="2676919738" sldId="256"/>
        </pc:sldMkLst>
        <pc:spChg chg="mod">
          <ac:chgData name="Jens &quot;IT&quot; Hernerud" userId="eb331416-cbd5-4d3b-a828-a5b1c0fef40c" providerId="ADAL" clId="{E6814BFF-2E98-4550-8DCB-C8B71575F782}" dt="2026-04-16T16:20:17.719" v="442" actId="1076"/>
          <ac:spMkLst>
            <pc:docMk/>
            <pc:sldMk cId="2676919738" sldId="256"/>
            <ac:spMk id="25" creationId="{1632BFF5-C2EF-9C32-7604-85489A5E9586}"/>
          </ac:spMkLst>
        </pc:spChg>
        <pc:picChg chg="mod">
          <ac:chgData name="Jens &quot;IT&quot; Hernerud" userId="eb331416-cbd5-4d3b-a828-a5b1c0fef40c" providerId="ADAL" clId="{E6814BFF-2E98-4550-8DCB-C8B71575F782}" dt="2026-04-08T09:48:53.294" v="1" actId="1440"/>
          <ac:picMkLst>
            <pc:docMk/>
            <pc:sldMk cId="2676919738" sldId="256"/>
            <ac:picMk id="24" creationId="{1FCAA2FF-3D2A-C11A-4A45-DC0A17FEFEF4}"/>
          </ac:picMkLst>
        </pc:picChg>
      </pc:sldChg>
      <pc:sldChg chg="addSp delSp modSp mod modTransition">
        <pc:chgData name="Jens &quot;IT&quot; Hernerud" userId="eb331416-cbd5-4d3b-a828-a5b1c0fef40c" providerId="ADAL" clId="{E6814BFF-2E98-4550-8DCB-C8B71575F782}" dt="2026-04-09T09:52:26.239" v="333"/>
        <pc:sldMkLst>
          <pc:docMk/>
          <pc:sldMk cId="2577957374" sldId="257"/>
        </pc:sldMkLst>
        <pc:spChg chg="mod">
          <ac:chgData name="Jens &quot;IT&quot; Hernerud" userId="eb331416-cbd5-4d3b-a828-a5b1c0fef40c" providerId="ADAL" clId="{E6814BFF-2E98-4550-8DCB-C8B71575F782}" dt="2026-04-08T10:01:49.301" v="28" actId="1076"/>
          <ac:spMkLst>
            <pc:docMk/>
            <pc:sldMk cId="2577957374" sldId="257"/>
            <ac:spMk id="8" creationId="{3A1D1057-11B9-5638-3B93-826DBFA78F32}"/>
          </ac:spMkLst>
        </pc:spChg>
        <pc:picChg chg="add mod">
          <ac:chgData name="Jens &quot;IT&quot; Hernerud" userId="eb331416-cbd5-4d3b-a828-a5b1c0fef40c" providerId="ADAL" clId="{E6814BFF-2E98-4550-8DCB-C8B71575F782}" dt="2026-04-08T09:49:18.715" v="10" actId="1076"/>
          <ac:picMkLst>
            <pc:docMk/>
            <pc:sldMk cId="2577957374" sldId="257"/>
            <ac:picMk id="12" creationId="{461EA283-0F24-FFFC-CA0B-E95B46D1E608}"/>
          </ac:picMkLst>
        </pc:picChg>
      </pc:sldChg>
      <pc:sldChg chg="addSp modSp mod modTransition">
        <pc:chgData name="Jens &quot;IT&quot; Hernerud" userId="eb331416-cbd5-4d3b-a828-a5b1c0fef40c" providerId="ADAL" clId="{E6814BFF-2E98-4550-8DCB-C8B71575F782}" dt="2026-04-09T09:52:26.239" v="333"/>
        <pc:sldMkLst>
          <pc:docMk/>
          <pc:sldMk cId="813306591" sldId="258"/>
        </pc:sldMkLst>
        <pc:picChg chg="add mod">
          <ac:chgData name="Jens &quot;IT&quot; Hernerud" userId="eb331416-cbd5-4d3b-a828-a5b1c0fef40c" providerId="ADAL" clId="{E6814BFF-2E98-4550-8DCB-C8B71575F782}" dt="2026-04-08T09:49:25.745" v="12" actId="1076"/>
          <ac:picMkLst>
            <pc:docMk/>
            <pc:sldMk cId="813306591" sldId="258"/>
            <ac:picMk id="8" creationId="{E15A7629-9A6A-2B34-2BC0-6322F7FE95D2}"/>
          </ac:picMkLst>
        </pc:picChg>
      </pc:sldChg>
      <pc:sldChg chg="addSp modSp mod modTransition">
        <pc:chgData name="Jens &quot;IT&quot; Hernerud" userId="eb331416-cbd5-4d3b-a828-a5b1c0fef40c" providerId="ADAL" clId="{E6814BFF-2E98-4550-8DCB-C8B71575F782}" dt="2026-04-09T09:52:26.239" v="333"/>
        <pc:sldMkLst>
          <pc:docMk/>
          <pc:sldMk cId="386859203" sldId="259"/>
        </pc:sldMkLst>
        <pc:spChg chg="add mod">
          <ac:chgData name="Jens &quot;IT&quot; Hernerud" userId="eb331416-cbd5-4d3b-a828-a5b1c0fef40c" providerId="ADAL" clId="{E6814BFF-2E98-4550-8DCB-C8B71575F782}" dt="2026-04-09T06:02:41.603" v="40" actId="1076"/>
          <ac:spMkLst>
            <pc:docMk/>
            <pc:sldMk cId="386859203" sldId="259"/>
            <ac:spMk id="9" creationId="{F3A29DD0-B9B5-28D3-805A-9BEA6045CAD8}"/>
          </ac:spMkLst>
        </pc:spChg>
        <pc:picChg chg="add mod">
          <ac:chgData name="Jens &quot;IT&quot; Hernerud" userId="eb331416-cbd5-4d3b-a828-a5b1c0fef40c" providerId="ADAL" clId="{E6814BFF-2E98-4550-8DCB-C8B71575F782}" dt="2026-04-08T09:49:32.712" v="15" actId="1076"/>
          <ac:picMkLst>
            <pc:docMk/>
            <pc:sldMk cId="386859203" sldId="259"/>
            <ac:picMk id="7" creationId="{E64D3A92-716A-9A36-ED23-FF275CBBFE24}"/>
          </ac:picMkLst>
        </pc:picChg>
        <pc:picChg chg="add mod">
          <ac:chgData name="Jens &quot;IT&quot; Hernerud" userId="eb331416-cbd5-4d3b-a828-a5b1c0fef40c" providerId="ADAL" clId="{E6814BFF-2E98-4550-8DCB-C8B71575F782}" dt="2026-04-08T09:49:39.137" v="17" actId="1076"/>
          <ac:picMkLst>
            <pc:docMk/>
            <pc:sldMk cId="386859203" sldId="259"/>
            <ac:picMk id="8" creationId="{2B014760-742C-6915-C06F-E45E981506CF}"/>
          </ac:picMkLst>
        </pc:picChg>
      </pc:sldChg>
      <pc:sldChg chg="addSp modSp mod modTransition">
        <pc:chgData name="Jens &quot;IT&quot; Hernerud" userId="eb331416-cbd5-4d3b-a828-a5b1c0fef40c" providerId="ADAL" clId="{E6814BFF-2E98-4550-8DCB-C8B71575F782}" dt="2026-04-09T09:52:26.239" v="333"/>
        <pc:sldMkLst>
          <pc:docMk/>
          <pc:sldMk cId="1746242461" sldId="260"/>
        </pc:sldMkLst>
        <pc:spChg chg="add mod">
          <ac:chgData name="Jens &quot;IT&quot; Hernerud" userId="eb331416-cbd5-4d3b-a828-a5b1c0fef40c" providerId="ADAL" clId="{E6814BFF-2E98-4550-8DCB-C8B71575F782}" dt="2026-04-09T06:11:13.242" v="160" actId="20577"/>
          <ac:spMkLst>
            <pc:docMk/>
            <pc:sldMk cId="1746242461" sldId="260"/>
            <ac:spMk id="7" creationId="{8E4F5DF8-BEA1-D6AF-87AD-0124C0BD1EFC}"/>
          </ac:spMkLst>
        </pc:spChg>
        <pc:picChg chg="add mod">
          <ac:chgData name="Jens &quot;IT&quot; Hernerud" userId="eb331416-cbd5-4d3b-a828-a5b1c0fef40c" providerId="ADAL" clId="{E6814BFF-2E98-4550-8DCB-C8B71575F782}" dt="2026-04-08T09:49:46.916" v="21" actId="1076"/>
          <ac:picMkLst>
            <pc:docMk/>
            <pc:sldMk cId="1746242461" sldId="260"/>
            <ac:picMk id="6" creationId="{A420AEFD-A52E-8918-8BF4-706B08DCC304}"/>
          </ac:picMkLst>
        </pc:picChg>
      </pc:sldChg>
      <pc:sldChg chg="addSp modSp mod modTransition">
        <pc:chgData name="Jens &quot;IT&quot; Hernerud" userId="eb331416-cbd5-4d3b-a828-a5b1c0fef40c" providerId="ADAL" clId="{E6814BFF-2E98-4550-8DCB-C8B71575F782}" dt="2026-04-09T09:52:26.239" v="333"/>
        <pc:sldMkLst>
          <pc:docMk/>
          <pc:sldMk cId="1479033669" sldId="261"/>
        </pc:sldMkLst>
        <pc:spChg chg="add mod">
          <ac:chgData name="Jens &quot;IT&quot; Hernerud" userId="eb331416-cbd5-4d3b-a828-a5b1c0fef40c" providerId="ADAL" clId="{E6814BFF-2E98-4550-8DCB-C8B71575F782}" dt="2026-04-09T06:36:11.045" v="292" actId="1076"/>
          <ac:spMkLst>
            <pc:docMk/>
            <pc:sldMk cId="1479033669" sldId="261"/>
            <ac:spMk id="7" creationId="{E4D47859-A778-CFBF-3A32-31E427CA70C0}"/>
          </ac:spMkLst>
        </pc:spChg>
        <pc:picChg chg="add mod">
          <ac:chgData name="Jens &quot;IT&quot; Hernerud" userId="eb331416-cbd5-4d3b-a828-a5b1c0fef40c" providerId="ADAL" clId="{E6814BFF-2E98-4550-8DCB-C8B71575F782}" dt="2026-04-08T09:49:52.324" v="23" actId="1076"/>
          <ac:picMkLst>
            <pc:docMk/>
            <pc:sldMk cId="1479033669" sldId="261"/>
            <ac:picMk id="6" creationId="{789CE25E-7FF2-6A10-7AA5-0C7922F1C7E5}"/>
          </ac:picMkLst>
        </pc:picChg>
      </pc:sldChg>
      <pc:sldChg chg="addSp modSp mod modTransition">
        <pc:chgData name="Jens &quot;IT&quot; Hernerud" userId="eb331416-cbd5-4d3b-a828-a5b1c0fef40c" providerId="ADAL" clId="{E6814BFF-2E98-4550-8DCB-C8B71575F782}" dt="2026-04-09T09:52:26.239" v="333"/>
        <pc:sldMkLst>
          <pc:docMk/>
          <pc:sldMk cId="4000096588" sldId="262"/>
        </pc:sldMkLst>
        <pc:spChg chg="add mod">
          <ac:chgData name="Jens &quot;IT&quot; Hernerud" userId="eb331416-cbd5-4d3b-a828-a5b1c0fef40c" providerId="ADAL" clId="{E6814BFF-2E98-4550-8DCB-C8B71575F782}" dt="2026-04-09T09:50:32.206" v="331" actId="20577"/>
          <ac:spMkLst>
            <pc:docMk/>
            <pc:sldMk cId="4000096588" sldId="262"/>
            <ac:spMk id="7" creationId="{1B0E12A3-5D53-0DBF-7F35-99D86B1D4778}"/>
          </ac:spMkLst>
        </pc:spChg>
        <pc:picChg chg="add mod">
          <ac:chgData name="Jens &quot;IT&quot; Hernerud" userId="eb331416-cbd5-4d3b-a828-a5b1c0fef40c" providerId="ADAL" clId="{E6814BFF-2E98-4550-8DCB-C8B71575F782}" dt="2026-04-08T09:49:55.530" v="25" actId="1076"/>
          <ac:picMkLst>
            <pc:docMk/>
            <pc:sldMk cId="4000096588" sldId="262"/>
            <ac:picMk id="6" creationId="{B328ED8C-3417-71D6-E9C5-C2D3E94EE0EC}"/>
          </ac:picMkLst>
        </pc:picChg>
      </pc:sldChg>
      <pc:sldChg chg="addSp modSp mod modTransition">
        <pc:chgData name="Jens &quot;IT&quot; Hernerud" userId="eb331416-cbd5-4d3b-a828-a5b1c0fef40c" providerId="ADAL" clId="{E6814BFF-2E98-4550-8DCB-C8B71575F782}" dt="2026-04-09T09:52:26.239" v="333"/>
        <pc:sldMkLst>
          <pc:docMk/>
          <pc:sldMk cId="2569596849" sldId="263"/>
        </pc:sldMkLst>
        <pc:picChg chg="add mod">
          <ac:chgData name="Jens &quot;IT&quot; Hernerud" userId="eb331416-cbd5-4d3b-a828-a5b1c0fef40c" providerId="ADAL" clId="{E6814BFF-2E98-4550-8DCB-C8B71575F782}" dt="2026-04-08T09:49:58.683" v="27" actId="1076"/>
          <ac:picMkLst>
            <pc:docMk/>
            <pc:sldMk cId="2569596849" sldId="263"/>
            <ac:picMk id="6" creationId="{4DC60F14-E6F2-E4C2-A548-48DCEEE46BA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67B6F-3C4D-41D9-A574-F19607BBCB60}" type="datetimeFigureOut">
              <a:rPr lang="sv-SE" smtClean="0"/>
              <a:t>2026-04-16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8CE34-C341-476C-9A8F-8AEF53246D9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9424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8CE34-C341-476C-9A8F-8AEF53246D9E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9227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CB6EAF-B4D9-82E8-1CE8-514829C621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86BEC93-F199-0B7C-A2E2-DA25CFFB1E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367FE6C-6557-B175-BF6E-389F2FCAA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7176-421D-45FB-B906-40B577C324D7}" type="datetimeFigureOut">
              <a:rPr lang="sv-SE" smtClean="0"/>
              <a:t>2026-04-16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C902DB1-5776-F36D-5CC1-323CE10C8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C485832-315C-05AE-2C2D-B424D3767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A56-6E8C-4DC2-99CA-EB6BD0658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4920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46CF92-6311-D7B5-B967-44C58B505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2DC060C-AB84-3A71-7D04-7E4311EA3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C283F32-9E9A-7D83-C7C3-7CE479719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7176-421D-45FB-B906-40B577C324D7}" type="datetimeFigureOut">
              <a:rPr lang="sv-SE" smtClean="0"/>
              <a:t>2026-04-16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3E7C285-3FB1-A6BF-E3A4-82BE3E716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1145906-241E-F1DB-348E-41EB1DD60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A56-6E8C-4DC2-99CA-EB6BD0658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9572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7F1EA-30C0-BBC6-16EF-7FCF30E14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1279C26-7FD2-45F5-50CE-CF0D9842A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BBC0A6A-DA09-52A1-80EF-7E632BE45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7176-421D-45FB-B906-40B577C324D7}" type="datetimeFigureOut">
              <a:rPr lang="sv-SE" smtClean="0"/>
              <a:t>2026-04-16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DE6BD1-FBDA-12A6-9FA7-FB50C6C90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372D4A7-D7AB-8BA0-C91C-C4797B43A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A56-6E8C-4DC2-99CA-EB6BD0658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0203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4BD356-B460-3E7C-17CD-EF934964F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9091978-5E01-2F0E-7538-F62E514D50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280331C-21AA-95CA-978B-9F13C48328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D17A008-D5FB-A243-C1A4-ED7F5FA02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7176-421D-45FB-B906-40B577C324D7}" type="datetimeFigureOut">
              <a:rPr lang="sv-SE" smtClean="0"/>
              <a:t>2026-04-16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7684CCC-52F6-CB0E-0150-8BD41A130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4A7BB00-CF98-6F4F-D057-A2B6D3E52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A56-6E8C-4DC2-99CA-EB6BD0658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7549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4E06A7B-79C7-C968-49C6-E3E84B0F2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EFEEA1-F41C-F502-7A76-6A5AFF800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87BF402-BCE2-D619-BDDC-3BF299223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349F1B1-BD0B-94B8-AFCA-EDC323FF6D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C86482B-1697-2275-F3BB-643AF1155C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E08BF1F-6C1C-4676-4FDB-C3E7C92B8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7176-421D-45FB-B906-40B577C324D7}" type="datetimeFigureOut">
              <a:rPr lang="sv-SE" smtClean="0"/>
              <a:t>2026-04-16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CDD25296-21D0-73C5-A985-73A07BB25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574751C7-A310-59DF-5572-BC426DFB7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A56-6E8C-4DC2-99CA-EB6BD0658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2067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25412B-E8AF-8259-C2A8-B9F58E254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12C66FA-7E46-AFBD-996E-9D719FC03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7176-421D-45FB-B906-40B577C324D7}" type="datetimeFigureOut">
              <a:rPr lang="sv-SE" smtClean="0"/>
              <a:t>2026-04-16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D4C4387-CC56-C6C9-ACF0-FB4570414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4AB5741-771D-7617-87ED-2FDF355B2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A56-6E8C-4DC2-99CA-EB6BD0658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4513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34105D3-ED37-E099-27C1-F0CC78D9F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7176-421D-45FB-B906-40B577C324D7}" type="datetimeFigureOut">
              <a:rPr lang="sv-SE" smtClean="0"/>
              <a:t>2026-04-16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564A568-C97C-203D-7903-86DFD69C4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C956A2F-87BF-6152-2954-4EA2300CE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A56-6E8C-4DC2-99CA-EB6BD0658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9414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5BE6CA-FE98-6423-C785-07007B94A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1CD0AD3-8E10-8032-DCFC-9F59DA1F5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293FFFE-7AED-5789-CA9D-6A6D668B5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5287369-7EAC-B865-E1F7-64E24F1A1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7176-421D-45FB-B906-40B577C324D7}" type="datetimeFigureOut">
              <a:rPr lang="sv-SE" smtClean="0"/>
              <a:t>2026-04-16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31C7416-231A-60FA-4A0E-1E9B17D5D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6245DBE-DE5D-037B-2E23-85889851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A56-6E8C-4DC2-99CA-EB6BD0658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5381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E71FA2A-D6E6-1CFE-1DBA-381CB1609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12B1931-7221-F685-F182-1C24B7D931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1C4EEEF-5DB5-937E-8D44-F246977F7C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38D7FF3-B207-F483-7065-5D68FEBD0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7176-421D-45FB-B906-40B577C324D7}" type="datetimeFigureOut">
              <a:rPr lang="sv-SE" smtClean="0"/>
              <a:t>2026-04-16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D51A707-25A5-13EA-FD98-863012E18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CA42DAE-6903-565D-CC75-4A1C8AD92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A56-6E8C-4DC2-99CA-EB6BD0658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7460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AE44D9-05D3-B8BA-0BCF-C7E40628C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6FD3EAF-B80D-4556-CE76-C83C88067D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895C5E3-DD42-440C-0740-65C3582CC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7176-421D-45FB-B906-40B577C324D7}" type="datetimeFigureOut">
              <a:rPr lang="sv-SE" smtClean="0"/>
              <a:t>2026-04-16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6C6C6EB-D145-9CC2-F684-E3672B523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4485C50-2814-4CB3-EAF1-5929413E3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A56-6E8C-4DC2-99CA-EB6BD0658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6001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160DE2E-3236-D1A9-F435-E562050967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E5E707A-FE6D-4B2B-61E2-800AC987A4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BD0DC7E-53E7-C63A-F11E-10C4897A6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17176-421D-45FB-B906-40B577C324D7}" type="datetimeFigureOut">
              <a:rPr lang="sv-SE" smtClean="0"/>
              <a:t>2026-04-16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826F19B-9FD0-D4A9-49F9-DB8EDC4D8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A31AFF9-14DC-5D7E-6030-BB339696B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A56-6E8C-4DC2-99CA-EB6BD0658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356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0C80B85-EE30-388C-9E61-B2F1D3DE6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CCC2764-E78C-8982-34A2-48FA3EA2B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8B45D02-70C8-829D-C788-7F52122D07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217176-421D-45FB-B906-40B577C324D7}" type="datetimeFigureOut">
              <a:rPr lang="sv-SE" smtClean="0"/>
              <a:t>2026-04-16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9D3B1E3-4F19-C82F-75CA-30415B799F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163336B-F5F7-D376-1BEF-9FB2102DCA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1CDA56-6E8C-4DC2-99CA-EB6BD0658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5114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FE61A0-DAC0-D6D3-8311-43CAD3AC51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2D4DBA0-E28C-DAC5-2C68-456E413AF2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1B8347F9-E4F0-F49C-7993-8A1E395B477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48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4" name="Bildobjekt 23" descr="The image depicts the yellow emblem of the Norwegian football club, Nidaros, featuring the team's logo and the year 1908.&#10;&#10;AI-genererat innehåll kan vara felaktigt.">
            <a:extLst>
              <a:ext uri="{FF2B5EF4-FFF2-40B4-BE49-F238E27FC236}">
                <a16:creationId xmlns:a16="http://schemas.microsoft.com/office/drawing/2014/main" id="{1FCAA2FF-3D2A-C11A-4A45-DC0A17FEF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5" y="202642"/>
            <a:ext cx="1370479" cy="1478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5" name="Rektangel 24">
            <a:extLst>
              <a:ext uri="{FF2B5EF4-FFF2-40B4-BE49-F238E27FC236}">
                <a16:creationId xmlns:a16="http://schemas.microsoft.com/office/drawing/2014/main" id="{1632BFF5-C2EF-9C32-7604-85489A5E9586}"/>
              </a:ext>
            </a:extLst>
          </p:cNvPr>
          <p:cNvSpPr/>
          <p:nvPr/>
        </p:nvSpPr>
        <p:spPr>
          <a:xfrm>
            <a:off x="69477" y="2324894"/>
            <a:ext cx="12122523" cy="2462213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v-SE" sz="10000" b="1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Föräldramöte</a:t>
            </a:r>
          </a:p>
          <a:p>
            <a:pPr algn="ctr"/>
            <a:r>
              <a:rPr lang="sv-SE" sz="5400" i="1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P8 P18/19</a:t>
            </a:r>
            <a:endParaRPr lang="sv-SE" sz="5400" b="0" i="1" cap="none" spc="0" dirty="0">
              <a:ln w="0"/>
              <a:solidFill>
                <a:srgbClr val="E3E93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691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7F5D8-339B-D4B3-7CC6-6600D77F5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E72CB5-0CD2-7661-FAFD-C1213247A1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15FBB1D-B27C-F6E8-507E-7F66752759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D28BB026-5AA7-4D0A-8CCA-8AD8E4D1CC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48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8F6D6E1-EF59-CF51-C830-E1F4A54C95F4}"/>
              </a:ext>
            </a:extLst>
          </p:cNvPr>
          <p:cNvSpPr/>
          <p:nvPr/>
        </p:nvSpPr>
        <p:spPr>
          <a:xfrm>
            <a:off x="4977302" y="856147"/>
            <a:ext cx="24402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5400" b="0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Agenda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72F34C71-0D62-62AD-F07E-21FAE9313D4B}"/>
              </a:ext>
            </a:extLst>
          </p:cNvPr>
          <p:cNvSpPr/>
          <p:nvPr/>
        </p:nvSpPr>
        <p:spPr>
          <a:xfrm>
            <a:off x="739596" y="1883712"/>
            <a:ext cx="3698064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sv-SE" sz="4500" b="1" u="sng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Lagledningen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8C5737F-4BDB-0171-F9E3-C2CE5D1522EA}"/>
              </a:ext>
            </a:extLst>
          </p:cNvPr>
          <p:cNvSpPr/>
          <p:nvPr/>
        </p:nvSpPr>
        <p:spPr>
          <a:xfrm>
            <a:off x="737191" y="2799466"/>
            <a:ext cx="3674852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sv-SE" sz="4500" b="1" u="sng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Sammandrag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83A77E5-7017-4EF0-8582-5161D9882E8D}"/>
              </a:ext>
            </a:extLst>
          </p:cNvPr>
          <p:cNvSpPr/>
          <p:nvPr/>
        </p:nvSpPr>
        <p:spPr>
          <a:xfrm>
            <a:off x="737191" y="3706645"/>
            <a:ext cx="2607958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sv-SE" sz="4500" b="1" u="sng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Träningar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A1D1057-11B9-5638-3B93-826DBFA78F32}"/>
              </a:ext>
            </a:extLst>
          </p:cNvPr>
          <p:cNvSpPr/>
          <p:nvPr/>
        </p:nvSpPr>
        <p:spPr>
          <a:xfrm>
            <a:off x="737191" y="5521003"/>
            <a:ext cx="3419462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sv-SE" sz="4500" b="1" u="sng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Ordet är fritt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CE0508A-AD1C-A43B-F265-921E527A5024}"/>
              </a:ext>
            </a:extLst>
          </p:cNvPr>
          <p:cNvSpPr/>
          <p:nvPr/>
        </p:nvSpPr>
        <p:spPr>
          <a:xfrm>
            <a:off x="737191" y="4613824"/>
            <a:ext cx="3669466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sv-SE" sz="4500" b="1" u="sng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Fotografering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49E81B61-7286-3BD2-A3E1-8F3B70BC0EFB}"/>
              </a:ext>
            </a:extLst>
          </p:cNvPr>
          <p:cNvSpPr txBox="1"/>
          <p:nvPr/>
        </p:nvSpPr>
        <p:spPr>
          <a:xfrm>
            <a:off x="10414748" y="6509982"/>
            <a:ext cx="1777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i="1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P18/19</a:t>
            </a:r>
            <a:endParaRPr lang="sv-SE" dirty="0"/>
          </a:p>
        </p:txBody>
      </p:sp>
      <p:pic>
        <p:nvPicPr>
          <p:cNvPr id="12" name="Bildobjekt 11" descr="The image depicts the yellow emblem of the Norwegian football club, Nidaros, featuring the team's logo and the year 1908.&#10;&#10;AI-genererat innehåll kan vara felaktigt.">
            <a:extLst>
              <a:ext uri="{FF2B5EF4-FFF2-40B4-BE49-F238E27FC236}">
                <a16:creationId xmlns:a16="http://schemas.microsoft.com/office/drawing/2014/main" id="{461EA283-0F24-FFFC-CA0B-E95B46D1E6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5" y="208880"/>
            <a:ext cx="1370479" cy="1478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7795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EE8AC-0111-A95F-1DB1-12BC764C8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D56109-5CBF-1F41-DF1A-7C68E4F716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7EA4F84-0E0F-6157-5B2C-E96F20EC02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E70A85C9-E242-FE17-1CBE-3FC123DA36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48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4" name="Bildobjekt 23" descr="The image depicts the yellow emblem of the Norwegian football club, Nidaros, featuring the team's logo and the year 1908.&#10;&#10;AI-genererat innehåll kan vara felaktigt.">
            <a:extLst>
              <a:ext uri="{FF2B5EF4-FFF2-40B4-BE49-F238E27FC236}">
                <a16:creationId xmlns:a16="http://schemas.microsoft.com/office/drawing/2014/main" id="{447CA480-BCA5-F402-5F9F-87A62A35DD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5" y="202642"/>
            <a:ext cx="1370479" cy="1478428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E5026B37-35B0-EF66-D2BD-03A70AFA9C53}"/>
              </a:ext>
            </a:extLst>
          </p:cNvPr>
          <p:cNvSpPr/>
          <p:nvPr/>
        </p:nvSpPr>
        <p:spPr>
          <a:xfrm>
            <a:off x="3895621" y="757740"/>
            <a:ext cx="44007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5400" b="1" u="sng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Lagledningen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CB14651A-D55B-123C-AAAE-0B8E480116D9}"/>
              </a:ext>
            </a:extLst>
          </p:cNvPr>
          <p:cNvSpPr/>
          <p:nvPr/>
        </p:nvSpPr>
        <p:spPr>
          <a:xfrm>
            <a:off x="2118110" y="2316163"/>
            <a:ext cx="3115468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sv-SE" sz="2500" b="1" u="sng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Lagledare:</a:t>
            </a:r>
          </a:p>
          <a:p>
            <a:pPr algn="r"/>
            <a:r>
              <a:rPr lang="sv-SE" sz="2500" b="1" u="sng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Huvudtränare:</a:t>
            </a:r>
          </a:p>
          <a:p>
            <a:pPr algn="r"/>
            <a:r>
              <a:rPr lang="sv-SE" sz="2500" b="1" u="sng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Tränare:</a:t>
            </a:r>
            <a:br>
              <a:rPr lang="sv-SE" sz="2500" b="1" u="sng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sv-SE" sz="2500" b="1" u="sng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sv-SE" sz="2500" b="1" u="sng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sv-SE" sz="2500" b="1" u="sng" dirty="0">
              <a:ln w="0"/>
              <a:solidFill>
                <a:srgbClr val="E3E93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sv-SE" sz="2500" b="1" u="sng" cap="none" spc="0" dirty="0" err="1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Materialare</a:t>
            </a:r>
            <a:r>
              <a:rPr lang="sv-SE" sz="2500" b="1" u="sng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algn="r"/>
            <a:r>
              <a:rPr lang="sv-SE" sz="2500" b="1" u="sng" dirty="0" err="1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Skäretrepresentant</a:t>
            </a:r>
            <a:r>
              <a:rPr lang="sv-SE" sz="2500" b="1" u="sng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60F1B47-BE7E-9E88-FC6B-41C2D9605D42}"/>
              </a:ext>
            </a:extLst>
          </p:cNvPr>
          <p:cNvSpPr/>
          <p:nvPr/>
        </p:nvSpPr>
        <p:spPr>
          <a:xfrm>
            <a:off x="5233578" y="2289536"/>
            <a:ext cx="2959977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sv-SE" sz="2500" b="1" strike="sngStrike" dirty="0">
                <a:ln w="0"/>
                <a:solidFill>
                  <a:srgbClr val="E3E9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Jens Hernerud</a:t>
            </a:r>
          </a:p>
          <a:p>
            <a:r>
              <a:rPr lang="sv-SE" sz="2500" b="1" cap="none" spc="0" dirty="0">
                <a:ln w="0"/>
                <a:solidFill>
                  <a:srgbClr val="E3E9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Jens Hernerud</a:t>
            </a:r>
          </a:p>
          <a:p>
            <a:r>
              <a:rPr lang="sv-SE" sz="2500" b="1" dirty="0">
                <a:ln w="0"/>
                <a:solidFill>
                  <a:srgbClr val="E3E9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Camilla Brattfjord</a:t>
            </a:r>
            <a:br>
              <a:rPr lang="sv-SE" sz="2500" b="1" dirty="0">
                <a:ln w="0"/>
                <a:solidFill>
                  <a:srgbClr val="E3E9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v-SE" sz="2500" b="1" dirty="0">
                <a:ln w="0"/>
                <a:solidFill>
                  <a:srgbClr val="E3E9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Camilla Lundkvist</a:t>
            </a:r>
            <a:br>
              <a:rPr lang="sv-SE" sz="2500" b="1" dirty="0">
                <a:ln w="0"/>
                <a:solidFill>
                  <a:srgbClr val="E3E9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v-SE" sz="2500" b="1" dirty="0">
                <a:ln w="0"/>
                <a:solidFill>
                  <a:srgbClr val="E3E9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Josefine Holmqvist</a:t>
            </a:r>
            <a:br>
              <a:rPr lang="sv-SE" sz="2500" b="1" dirty="0">
                <a:ln w="0"/>
                <a:solidFill>
                  <a:srgbClr val="E3E9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v-SE" sz="2500" b="1" dirty="0">
                <a:ln w="0"/>
                <a:solidFill>
                  <a:srgbClr val="E3E9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Linn Jacobsson</a:t>
            </a:r>
          </a:p>
          <a:p>
            <a:r>
              <a:rPr lang="sv-SE" sz="2500" b="1" cap="none" spc="0" dirty="0">
                <a:ln w="0"/>
                <a:solidFill>
                  <a:srgbClr val="E3E9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Åsa Hernerud</a:t>
            </a:r>
          </a:p>
          <a:p>
            <a:r>
              <a:rPr lang="sv-SE" sz="2500" b="1" i="1" dirty="0">
                <a:ln w="0"/>
                <a:solidFill>
                  <a:srgbClr val="E3E9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Saknas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12347180-E13C-50EA-4B7C-4F81FD153384}"/>
              </a:ext>
            </a:extLst>
          </p:cNvPr>
          <p:cNvSpPr txBox="1"/>
          <p:nvPr/>
        </p:nvSpPr>
        <p:spPr>
          <a:xfrm>
            <a:off x="10414748" y="6509982"/>
            <a:ext cx="1777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i="1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P18/19</a:t>
            </a:r>
            <a:endParaRPr lang="sv-SE" dirty="0"/>
          </a:p>
        </p:txBody>
      </p:sp>
      <p:pic>
        <p:nvPicPr>
          <p:cNvPr id="8" name="Bildobjekt 7" descr="The image depicts the yellow emblem of the Norwegian football club, Nidaros, featuring the team's logo and the year 1908.&#10;&#10;AI-genererat innehåll kan vara felaktigt.">
            <a:extLst>
              <a:ext uri="{FF2B5EF4-FFF2-40B4-BE49-F238E27FC236}">
                <a16:creationId xmlns:a16="http://schemas.microsoft.com/office/drawing/2014/main" id="{E15A7629-9A6A-2B34-2BC0-6322F7FE9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4" y="202642"/>
            <a:ext cx="1370479" cy="1478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1330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3381A-964C-D12E-28D5-13EAC516D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CCEB63-C985-1C5F-6134-3C92868CBF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1F3803C-2CE8-3C6D-6497-B7285AF991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6A240B17-DA76-6299-F489-8774254DC7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48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4" name="Bildobjekt 23" descr="The image depicts the yellow emblem of the Norwegian football club, Nidaros, featuring the team's logo and the year 1908.&#10;&#10;AI-genererat innehåll kan vara felaktigt.">
            <a:extLst>
              <a:ext uri="{FF2B5EF4-FFF2-40B4-BE49-F238E27FC236}">
                <a16:creationId xmlns:a16="http://schemas.microsoft.com/office/drawing/2014/main" id="{1318D584-A53D-8E25-D927-FADEE262A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5" y="202642"/>
            <a:ext cx="1370479" cy="1478428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6D15ABD2-EFED-795F-4854-E7BFE7EC5252}"/>
              </a:ext>
            </a:extLst>
          </p:cNvPr>
          <p:cNvSpPr txBox="1"/>
          <p:nvPr/>
        </p:nvSpPr>
        <p:spPr>
          <a:xfrm>
            <a:off x="10414748" y="6509982"/>
            <a:ext cx="1777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i="1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P18/19</a:t>
            </a:r>
            <a:endParaRPr lang="sv-SE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507B01DE-011D-21A2-D5E3-8856E0ED796B}"/>
              </a:ext>
            </a:extLst>
          </p:cNvPr>
          <p:cNvSpPr/>
          <p:nvPr/>
        </p:nvSpPr>
        <p:spPr>
          <a:xfrm>
            <a:off x="4258574" y="896240"/>
            <a:ext cx="3674852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sv-SE" sz="4500" b="1" u="sng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Sammandrag</a:t>
            </a:r>
          </a:p>
        </p:txBody>
      </p:sp>
      <p:pic>
        <p:nvPicPr>
          <p:cNvPr id="7" name="Bildobjekt 6" descr="The image depicts the yellow emblem of the Norwegian football club, Nidaros, featuring the team's logo and the year 1908.&#10;&#10;AI-genererat innehåll kan vara felaktigt.">
            <a:extLst>
              <a:ext uri="{FF2B5EF4-FFF2-40B4-BE49-F238E27FC236}">
                <a16:creationId xmlns:a16="http://schemas.microsoft.com/office/drawing/2014/main" id="{E64D3A92-716A-9A36-ED23-FF275CBBF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05" y="184482"/>
            <a:ext cx="1370479" cy="1478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Bildobjekt 7" descr="The image depicts the yellow emblem of the Norwegian football club, Nidaros, featuring the team's logo and the year 1908.&#10;&#10;AI-genererat innehåll kan vara felaktigt.">
            <a:extLst>
              <a:ext uri="{FF2B5EF4-FFF2-40B4-BE49-F238E27FC236}">
                <a16:creationId xmlns:a16="http://schemas.microsoft.com/office/drawing/2014/main" id="{2B014760-742C-6915-C06F-E45E981506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65" y="181328"/>
            <a:ext cx="1370479" cy="1478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F3A29DD0-B9B5-28D3-805A-9BEA6045CAD8}"/>
              </a:ext>
            </a:extLst>
          </p:cNvPr>
          <p:cNvSpPr/>
          <p:nvPr/>
        </p:nvSpPr>
        <p:spPr>
          <a:xfrm>
            <a:off x="4065132" y="1907193"/>
            <a:ext cx="3954159" cy="44012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4000" dirty="0">
                <a:solidFill>
                  <a:srgbClr val="E3E935"/>
                </a:solidFill>
              </a:rPr>
              <a:t>Våren: </a:t>
            </a:r>
          </a:p>
          <a:p>
            <a:pPr algn="ctr"/>
            <a:r>
              <a:rPr lang="sv-SE" sz="4000" dirty="0">
                <a:solidFill>
                  <a:srgbClr val="E3E935"/>
                </a:solidFill>
              </a:rPr>
              <a:t>9/5 i SEP Arena </a:t>
            </a:r>
          </a:p>
          <a:p>
            <a:pPr algn="ctr"/>
            <a:r>
              <a:rPr lang="sv-SE" sz="4000" dirty="0">
                <a:solidFill>
                  <a:srgbClr val="E3E935"/>
                </a:solidFill>
              </a:rPr>
              <a:t>23/5 i SEP Arena</a:t>
            </a:r>
          </a:p>
          <a:p>
            <a:pPr algn="ctr"/>
            <a:r>
              <a:rPr lang="sv-SE" sz="4000" dirty="0">
                <a:solidFill>
                  <a:srgbClr val="E3E935"/>
                </a:solidFill>
              </a:rPr>
              <a:t> </a:t>
            </a:r>
          </a:p>
          <a:p>
            <a:pPr algn="ctr"/>
            <a:r>
              <a:rPr lang="sv-SE" sz="4000" dirty="0">
                <a:solidFill>
                  <a:srgbClr val="E3E935"/>
                </a:solidFill>
              </a:rPr>
              <a:t>Hösten: </a:t>
            </a:r>
          </a:p>
          <a:p>
            <a:pPr algn="ctr"/>
            <a:r>
              <a:rPr lang="sv-SE" sz="4000" dirty="0">
                <a:solidFill>
                  <a:srgbClr val="E3E935"/>
                </a:solidFill>
              </a:rPr>
              <a:t>29/8 i Åre/Duved </a:t>
            </a:r>
          </a:p>
          <a:p>
            <a:pPr algn="ctr"/>
            <a:r>
              <a:rPr lang="sv-SE" sz="4000" dirty="0">
                <a:solidFill>
                  <a:srgbClr val="E3E935"/>
                </a:solidFill>
              </a:rPr>
              <a:t>4/10 i SEP Arena</a:t>
            </a:r>
            <a:endParaRPr lang="sv-SE" sz="4000" b="0" cap="none" spc="0" dirty="0">
              <a:ln w="0"/>
              <a:solidFill>
                <a:srgbClr val="E3E93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85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4E830-65D6-EE24-93AF-748AEA9FE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61F4F91-BA3B-D605-DE76-314AD079BC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558787B-863D-B354-8A5D-5396272D20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F5FE9188-C1E6-9271-D388-B4F1C57CF2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48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4" name="Bildobjekt 23" descr="The image depicts the yellow emblem of the Norwegian football club, Nidaros, featuring the team's logo and the year 1908.&#10;&#10;AI-genererat innehåll kan vara felaktigt.">
            <a:extLst>
              <a:ext uri="{FF2B5EF4-FFF2-40B4-BE49-F238E27FC236}">
                <a16:creationId xmlns:a16="http://schemas.microsoft.com/office/drawing/2014/main" id="{84801F91-8EE0-1CA4-1DC1-522406624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5" y="202642"/>
            <a:ext cx="1370479" cy="1478428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E6D0EC58-C1F5-4742-3D36-DB03451A9B4E}"/>
              </a:ext>
            </a:extLst>
          </p:cNvPr>
          <p:cNvSpPr txBox="1"/>
          <p:nvPr/>
        </p:nvSpPr>
        <p:spPr>
          <a:xfrm>
            <a:off x="10414748" y="6509982"/>
            <a:ext cx="1777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i="1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P18/19</a:t>
            </a:r>
            <a:endParaRPr lang="sv-SE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84BBE52-5EC0-C067-D565-297B08AE1E5B}"/>
              </a:ext>
            </a:extLst>
          </p:cNvPr>
          <p:cNvSpPr/>
          <p:nvPr/>
        </p:nvSpPr>
        <p:spPr>
          <a:xfrm>
            <a:off x="4792021" y="1122363"/>
            <a:ext cx="2607958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sv-SE" sz="4500" b="1" u="sng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Träningar</a:t>
            </a:r>
          </a:p>
        </p:txBody>
      </p:sp>
      <p:pic>
        <p:nvPicPr>
          <p:cNvPr id="6" name="Bildobjekt 5" descr="The image depicts the yellow emblem of the Norwegian football club, Nidaros, featuring the team's logo and the year 1908.&#10;&#10;AI-genererat innehåll kan vara felaktigt.">
            <a:extLst>
              <a:ext uri="{FF2B5EF4-FFF2-40B4-BE49-F238E27FC236}">
                <a16:creationId xmlns:a16="http://schemas.microsoft.com/office/drawing/2014/main" id="{A420AEFD-A52E-8918-8BF4-706B08DCC3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4" y="181328"/>
            <a:ext cx="1370479" cy="1478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8E4F5DF8-BEA1-D6AF-87AD-0124C0BD1EFC}"/>
              </a:ext>
            </a:extLst>
          </p:cNvPr>
          <p:cNvSpPr/>
          <p:nvPr/>
        </p:nvSpPr>
        <p:spPr>
          <a:xfrm>
            <a:off x="2126229" y="2012594"/>
            <a:ext cx="7939546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5400" b="0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Utomhussäsongen börjar:</a:t>
            </a:r>
          </a:p>
          <a:p>
            <a:pPr algn="ctr"/>
            <a:r>
              <a:rPr lang="sv-SE" sz="5400" b="0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V.17</a:t>
            </a:r>
            <a:r>
              <a:rPr lang="sv-SE" sz="540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på konstgräs</a:t>
            </a:r>
          </a:p>
          <a:p>
            <a:pPr algn="ctr"/>
            <a:r>
              <a:rPr lang="sv-SE" sz="5400" b="0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V.20 på Naturgräs</a:t>
            </a:r>
          </a:p>
          <a:p>
            <a:pPr algn="ctr"/>
            <a:r>
              <a:rPr lang="sv-SE" sz="540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Tisdagar 17.15-18.30</a:t>
            </a:r>
          </a:p>
        </p:txBody>
      </p:sp>
    </p:spTree>
    <p:extLst>
      <p:ext uri="{BB962C8B-B14F-4D97-AF65-F5344CB8AC3E}">
        <p14:creationId xmlns:p14="http://schemas.microsoft.com/office/powerpoint/2010/main" val="174624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B677C-496D-9DB1-94A8-BEDA00744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293CFD-D411-ECB6-E97A-4800644153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632B534-E0CE-D392-2048-0BBF287029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E2223BE3-2EF4-85C9-A2BC-22E264CF2A2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48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4" name="Bildobjekt 23" descr="The image depicts the yellow emblem of the Norwegian football club, Nidaros, featuring the team's logo and the year 1908.&#10;&#10;AI-genererat innehåll kan vara felaktigt.">
            <a:extLst>
              <a:ext uri="{FF2B5EF4-FFF2-40B4-BE49-F238E27FC236}">
                <a16:creationId xmlns:a16="http://schemas.microsoft.com/office/drawing/2014/main" id="{BE079015-DA3C-3994-D3E6-35B745486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5" y="202642"/>
            <a:ext cx="1370479" cy="1478428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90CFAD7F-ACF4-9542-24C6-43F210865BEE}"/>
              </a:ext>
            </a:extLst>
          </p:cNvPr>
          <p:cNvSpPr txBox="1"/>
          <p:nvPr/>
        </p:nvSpPr>
        <p:spPr>
          <a:xfrm>
            <a:off x="10414748" y="6509982"/>
            <a:ext cx="1777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i="1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P18/19</a:t>
            </a:r>
            <a:endParaRPr lang="sv-SE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5C54409-C894-F95D-24A8-57528437A57C}"/>
              </a:ext>
            </a:extLst>
          </p:cNvPr>
          <p:cNvSpPr/>
          <p:nvPr/>
        </p:nvSpPr>
        <p:spPr>
          <a:xfrm>
            <a:off x="4261267" y="1122363"/>
            <a:ext cx="3669466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sv-SE" sz="4500" b="1" u="sng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Fotografering</a:t>
            </a:r>
          </a:p>
        </p:txBody>
      </p:sp>
      <p:pic>
        <p:nvPicPr>
          <p:cNvPr id="6" name="Bildobjekt 5" descr="The image depicts the yellow emblem of the Norwegian football club, Nidaros, featuring the team's logo and the year 1908.&#10;&#10;AI-genererat innehåll kan vara felaktigt.">
            <a:extLst>
              <a:ext uri="{FF2B5EF4-FFF2-40B4-BE49-F238E27FC236}">
                <a16:creationId xmlns:a16="http://schemas.microsoft.com/office/drawing/2014/main" id="{789CE25E-7FF2-6A10-7AA5-0C7922F1C7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4" y="181328"/>
            <a:ext cx="1370479" cy="1478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E4D47859-A778-CFBF-3A32-31E427CA70C0}"/>
              </a:ext>
            </a:extLst>
          </p:cNvPr>
          <p:cNvSpPr/>
          <p:nvPr/>
        </p:nvSpPr>
        <p:spPr>
          <a:xfrm>
            <a:off x="3352793" y="2678708"/>
            <a:ext cx="56638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5400" b="0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18/5 – efter skoltid</a:t>
            </a:r>
          </a:p>
        </p:txBody>
      </p:sp>
    </p:spTree>
    <p:extLst>
      <p:ext uri="{BB962C8B-B14F-4D97-AF65-F5344CB8AC3E}">
        <p14:creationId xmlns:p14="http://schemas.microsoft.com/office/powerpoint/2010/main" val="147903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CBB7B-A568-BC0B-CC1D-93B09AB10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6E7716-7C41-17F6-1CD6-F677BF0708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9EC9CE6-2186-30E5-4985-C3C30155E7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A3D54E87-F656-5743-BDDA-BD3356DA362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48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4" name="Bildobjekt 23" descr="The image depicts the yellow emblem of the Norwegian football club, Nidaros, featuring the team's logo and the year 1908.&#10;&#10;AI-genererat innehåll kan vara felaktigt.">
            <a:extLst>
              <a:ext uri="{FF2B5EF4-FFF2-40B4-BE49-F238E27FC236}">
                <a16:creationId xmlns:a16="http://schemas.microsoft.com/office/drawing/2014/main" id="{B26DC2E6-9D53-6DDE-60CD-6DBD4A4DB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5" y="202642"/>
            <a:ext cx="1370479" cy="1478428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FE812A27-F6C6-4E02-0B5F-E6AF084CEE8F}"/>
              </a:ext>
            </a:extLst>
          </p:cNvPr>
          <p:cNvSpPr txBox="1"/>
          <p:nvPr/>
        </p:nvSpPr>
        <p:spPr>
          <a:xfrm>
            <a:off x="10414748" y="6509982"/>
            <a:ext cx="1777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i="1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P18/19</a:t>
            </a:r>
            <a:endParaRPr lang="sv-SE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1591ABB8-74D1-441B-0E8A-E6520D82849C}"/>
              </a:ext>
            </a:extLst>
          </p:cNvPr>
          <p:cNvSpPr/>
          <p:nvPr/>
        </p:nvSpPr>
        <p:spPr>
          <a:xfrm>
            <a:off x="4386269" y="1122363"/>
            <a:ext cx="3419462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sv-SE" sz="4500" b="1" u="sng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Ordet är fritt</a:t>
            </a:r>
          </a:p>
        </p:txBody>
      </p:sp>
      <p:pic>
        <p:nvPicPr>
          <p:cNvPr id="6" name="Bildobjekt 5" descr="The image depicts the yellow emblem of the Norwegian football club, Nidaros, featuring the team's logo and the year 1908.&#10;&#10;AI-genererat innehåll kan vara felaktigt.">
            <a:extLst>
              <a:ext uri="{FF2B5EF4-FFF2-40B4-BE49-F238E27FC236}">
                <a16:creationId xmlns:a16="http://schemas.microsoft.com/office/drawing/2014/main" id="{B328ED8C-3417-71D6-E9C5-C2D3E94EE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5" y="181328"/>
            <a:ext cx="1370479" cy="1478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1B0E12A3-5D53-0DBF-7F35-99D86B1D4778}"/>
              </a:ext>
            </a:extLst>
          </p:cNvPr>
          <p:cNvSpPr/>
          <p:nvPr/>
        </p:nvSpPr>
        <p:spPr>
          <a:xfrm>
            <a:off x="4029315" y="2967335"/>
            <a:ext cx="413337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5400" b="0" cap="none" spc="0" dirty="0">
                <a:ln w="0"/>
                <a:solidFill>
                  <a:srgbClr val="0014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Frågor?</a:t>
            </a:r>
          </a:p>
          <a:p>
            <a:pPr algn="ctr"/>
            <a:r>
              <a:rPr lang="sv-SE" sz="5400" dirty="0">
                <a:ln w="0"/>
                <a:solidFill>
                  <a:srgbClr val="00148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Funderingar?</a:t>
            </a:r>
          </a:p>
        </p:txBody>
      </p:sp>
    </p:spTree>
    <p:extLst>
      <p:ext uri="{BB962C8B-B14F-4D97-AF65-F5344CB8AC3E}">
        <p14:creationId xmlns:p14="http://schemas.microsoft.com/office/powerpoint/2010/main" val="400009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14CBD-D2A9-5409-9125-D180D1C48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88FED7-0252-85D2-456B-E8DCEA2E92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972FD80-7E82-39EF-4EE5-5F77123A96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D13AA7EE-B826-6F7D-0980-E00F959282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48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4" name="Bildobjekt 23" descr="The image depicts the yellow emblem of the Norwegian football club, Nidaros, featuring the team's logo and the year 1908.&#10;&#10;AI-genererat innehåll kan vara felaktigt.">
            <a:extLst>
              <a:ext uri="{FF2B5EF4-FFF2-40B4-BE49-F238E27FC236}">
                <a16:creationId xmlns:a16="http://schemas.microsoft.com/office/drawing/2014/main" id="{950901F3-BB39-ACEA-3FEB-3CF2F39C3D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5" y="202642"/>
            <a:ext cx="1370479" cy="1478428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090123F4-79B4-73BC-8783-CE27A86D3B6B}"/>
              </a:ext>
            </a:extLst>
          </p:cNvPr>
          <p:cNvSpPr txBox="1"/>
          <p:nvPr/>
        </p:nvSpPr>
        <p:spPr>
          <a:xfrm>
            <a:off x="10414748" y="6509982"/>
            <a:ext cx="1777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i="1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P18/19</a:t>
            </a:r>
            <a:endParaRPr lang="sv-SE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C5C8E56-B43E-BC28-A7B9-CCBA87C182F5}"/>
              </a:ext>
            </a:extLst>
          </p:cNvPr>
          <p:cNvSpPr/>
          <p:nvPr/>
        </p:nvSpPr>
        <p:spPr>
          <a:xfrm>
            <a:off x="3421934" y="2725133"/>
            <a:ext cx="5348131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sv-SE" sz="4500" b="1" u="sng" cap="none" spc="0" dirty="0">
                <a:ln w="0"/>
                <a:solidFill>
                  <a:srgbClr val="E3E93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Tack för denna gång</a:t>
            </a:r>
          </a:p>
        </p:txBody>
      </p:sp>
      <p:pic>
        <p:nvPicPr>
          <p:cNvPr id="6" name="Bildobjekt 5" descr="The image depicts the yellow emblem of the Norwegian football club, Nidaros, featuring the team's logo and the year 1908.&#10;&#10;AI-genererat innehåll kan vara felaktigt.">
            <a:extLst>
              <a:ext uri="{FF2B5EF4-FFF2-40B4-BE49-F238E27FC236}">
                <a16:creationId xmlns:a16="http://schemas.microsoft.com/office/drawing/2014/main" id="{4DC60F14-E6F2-E4C2-A548-48DCEEE46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4" y="202642"/>
            <a:ext cx="1370479" cy="1478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6959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1576</TotalTime>
  <Words>106</Words>
  <Application>Microsoft Office PowerPoint</Application>
  <PresentationFormat>Bredbild</PresentationFormat>
  <Paragraphs>46</Paragraphs>
  <Slides>8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Jens "IT" Hernerud</dc:creator>
  <cp:lastModifiedBy>Jens "IT" Hernerud</cp:lastModifiedBy>
  <cp:revision>1</cp:revision>
  <dcterms:created xsi:type="dcterms:W3CDTF">2026-04-08T08:13:01Z</dcterms:created>
  <dcterms:modified xsi:type="dcterms:W3CDTF">2026-04-16T16:54:51Z</dcterms:modified>
</cp:coreProperties>
</file>