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sldIdLst>
    <p:sldId id="256" r:id="rId5"/>
    <p:sldId id="258" r:id="rId6"/>
    <p:sldId id="257" r:id="rId7"/>
    <p:sldId id="260" r:id="rId8"/>
    <p:sldId id="261" r:id="rId9"/>
    <p:sldId id="262" r:id="rId10"/>
    <p:sldId id="263" r:id="rId11"/>
    <p:sldId id="259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425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30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4/17/2025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45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6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95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55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28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78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94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5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42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10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88" r:id="rId5"/>
    <p:sldLayoutId id="2147483693" r:id="rId6"/>
    <p:sldLayoutId id="2147483689" r:id="rId7"/>
    <p:sldLayoutId id="2147483690" r:id="rId8"/>
    <p:sldLayoutId id="2147483691" r:id="rId9"/>
    <p:sldLayoutId id="2147483692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44" r="-1" b="1083"/>
          <a:stretch/>
        </p:blipFill>
        <p:spPr>
          <a:xfrm>
            <a:off x="-1219" y="10"/>
            <a:ext cx="12191695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48354" y="1494845"/>
            <a:ext cx="423154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511" y="1872170"/>
            <a:ext cx="3555692" cy="2186393"/>
          </a:xfrm>
        </p:spPr>
        <p:txBody>
          <a:bodyPr anchor="b">
            <a:normAutofit/>
          </a:bodyPr>
          <a:lstStyle/>
          <a:p>
            <a:pPr algn="ctr"/>
            <a:r>
              <a:rPr lang="sv-SE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Föräldramöte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9652" y="4058563"/>
            <a:ext cx="2929408" cy="678633"/>
          </a:xfrm>
        </p:spPr>
        <p:txBody>
          <a:bodyPr anchor="t">
            <a:normAutofit/>
          </a:bodyPr>
          <a:lstStyle/>
          <a:p>
            <a:pPr algn="ctr"/>
            <a:r>
              <a:rPr lang="sv-SE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Säsongen XX/XX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DF0CCBF-D7FD-451C-92EB-84C362B69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0901" y="1264257"/>
            <a:ext cx="4534335" cy="423539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9" r="-3" b="9221"/>
          <a:stretch/>
        </p:blipFill>
        <p:spPr>
          <a:xfrm>
            <a:off x="6882275" y="1494845"/>
            <a:ext cx="4117587" cy="3723066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B1B8EEB-4E8B-43EC-AB8F-F7E2CD968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0000">
            <a:off x="6516303" y="1122043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12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140" y="181147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Att ta upp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031" y="3108961"/>
            <a:ext cx="4583886" cy="2674322"/>
          </a:xfrm>
        </p:spPr>
        <p:txBody>
          <a:bodyPr anchor="t">
            <a:normAutofit fontScale="85000" lnSpcReduction="2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800" i="1" dirty="0"/>
              <a:t>Nyheter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800" i="1" dirty="0"/>
              <a:t>Träningar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800" i="1" dirty="0"/>
              <a:t>Matcher &amp; cuper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800" i="1" dirty="0"/>
              <a:t>Rollfördelning föräldrauppgifter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800" i="1" dirty="0"/>
              <a:t>Hallbybollen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800" i="1" dirty="0"/>
              <a:t>Försäljningar/lagkassa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800" i="1" dirty="0"/>
              <a:t>Övrigt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sv-SE" sz="1400" i="1" dirty="0"/>
          </a:p>
        </p:txBody>
      </p:sp>
    </p:spTree>
    <p:extLst>
      <p:ext uri="{BB962C8B-B14F-4D97-AF65-F5344CB8AC3E}">
        <p14:creationId xmlns:p14="http://schemas.microsoft.com/office/powerpoint/2010/main" val="58394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77430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Nyheter inför säsongen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02" y="3555570"/>
            <a:ext cx="4450602" cy="2824999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Kan innehålla allt ifrån info om </a:t>
            </a:r>
            <a:r>
              <a:rPr lang="sv-SE" sz="1200" i="1" dirty="0" err="1"/>
              <a:t>Sportadmin</a:t>
            </a:r>
            <a:r>
              <a:rPr lang="sv-SE" sz="1200" i="1" dirty="0"/>
              <a:t> och våra övriga kommunikationsverktyg så som </a:t>
            </a:r>
            <a:r>
              <a:rPr lang="sv-SE" sz="1200" i="1" dirty="0" err="1"/>
              <a:t>Supertext</a:t>
            </a:r>
            <a:endParaRPr lang="sv-SE" sz="12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Kanske lite kort om det skett förändringar i laget, tex tillkommit/slutat spelare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Förändringar i seriespel, tex fler spelare på plan, tabell eller liknande som blir en skillnad mot föregående säsong</a:t>
            </a:r>
          </a:p>
        </p:txBody>
      </p:sp>
    </p:spTree>
    <p:extLst>
      <p:ext uri="{BB962C8B-B14F-4D97-AF65-F5344CB8AC3E}">
        <p14:creationId xmlns:p14="http://schemas.microsoft.com/office/powerpoint/2010/main" val="91453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77430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Träningar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02" y="3555570"/>
            <a:ext cx="4450602" cy="2824999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Säsongens träningstider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Vad gäller? Tex samling en kvart innan? Kom förberedd etc. Löpning innan nån träning?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Kallelser och närvaro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Föreningskläder beställs via Intersport</a:t>
            </a:r>
          </a:p>
        </p:txBody>
      </p:sp>
    </p:spTree>
    <p:extLst>
      <p:ext uri="{BB962C8B-B14F-4D97-AF65-F5344CB8AC3E}">
        <p14:creationId xmlns:p14="http://schemas.microsoft.com/office/powerpoint/2010/main" val="3778767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77430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Matcher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02" y="3555570"/>
            <a:ext cx="4450602" cy="2824999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Vilka serier är vi anmälda till?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Kallelser och samåkning / körschema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Sekretariat och matchvärd när vi är hemmalag</a:t>
            </a:r>
          </a:p>
        </p:txBody>
      </p:sp>
    </p:spTree>
    <p:extLst>
      <p:ext uri="{BB962C8B-B14F-4D97-AF65-F5344CB8AC3E}">
        <p14:creationId xmlns:p14="http://schemas.microsoft.com/office/powerpoint/2010/main" val="3052121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477430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Cuper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02" y="3555570"/>
            <a:ext cx="4450602" cy="2824999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Vilka cuper har vi planerat att åka på under säsongen? Kostnader för dessa?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Hallbybollen (alltid första helgen i januari och alla föräldrar till spelare i Hallby behöver avsätta tid för att hjälpa till)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200" i="1" dirty="0"/>
              <a:t>Föräldrahjälp med bemanningsschema till Hallbybollen, se föräldrauppgifter</a:t>
            </a:r>
          </a:p>
        </p:txBody>
      </p:sp>
    </p:spTree>
    <p:extLst>
      <p:ext uri="{BB962C8B-B14F-4D97-AF65-F5344CB8AC3E}">
        <p14:creationId xmlns:p14="http://schemas.microsoft.com/office/powerpoint/2010/main" val="235393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1352" y="116991"/>
            <a:ext cx="5669281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Föräldrauppgifter när man har barn som spelar i Hallby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458" y="3063201"/>
            <a:ext cx="5763541" cy="2824999"/>
          </a:xfrm>
        </p:spPr>
        <p:txBody>
          <a:bodyPr anchor="t"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100" i="1" dirty="0"/>
              <a:t>Hallbybollen – alla får uppdrag under cupen. Samt gärna en förälder som håller i bemanningsschemat för laget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100" i="1" dirty="0"/>
              <a:t>Sekretariat hemmamatcher (EMP –krävs utbildning från 12 år, innan dess förenklat sekretariat)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100" i="1" dirty="0"/>
              <a:t>Matchvärd lagets egna hemmamatcher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100" i="1" dirty="0"/>
              <a:t>Matchvärd 1-2 gånger per säsong när våra elitlag spelar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100" i="1" dirty="0"/>
              <a:t>Bilkörning/samåkning till bortamatcher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100" i="1" dirty="0"/>
              <a:t>Kioskgrupp om man spelar i tex Hisingstorpshallen finns möjlighet att ha egen kiosk. Ej för matcher i Idrottshuset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1100" i="1" dirty="0"/>
              <a:t>Försäljningar via Hallby samt om man vill ha någon egen försäljning i sitt eget lag under säsongen</a:t>
            </a:r>
          </a:p>
        </p:txBody>
      </p:sp>
    </p:spTree>
    <p:extLst>
      <p:ext uri="{BB962C8B-B14F-4D97-AF65-F5344CB8AC3E}">
        <p14:creationId xmlns:p14="http://schemas.microsoft.com/office/powerpoint/2010/main" val="2887130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041" y="206979"/>
            <a:ext cx="4714504" cy="2156662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Övrigt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13" y="2375076"/>
            <a:ext cx="5902520" cy="3758488"/>
          </a:xfrm>
        </p:spPr>
        <p:txBody>
          <a:bodyPr anchor="t"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1600" i="1" dirty="0"/>
              <a:t>Fototillstånd – meddela om ert barn ej får vara med på bild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1600" i="1" dirty="0"/>
              <a:t>Hallby Camp mitten av september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1600" i="1" dirty="0"/>
              <a:t>Lagfotografering i början av säsongen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1600" i="1" dirty="0"/>
              <a:t>Mobilpolicy i laget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1600" i="1" dirty="0"/>
              <a:t>Sponsring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1600" i="1" dirty="0"/>
              <a:t>Spelarmöte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sz="1600" i="1" dirty="0"/>
              <a:t>Schysstmatch/Hallbys värdeord, lägg in en </a:t>
            </a:r>
            <a:r>
              <a:rPr lang="sv-SE" sz="1600" i="1" dirty="0" err="1"/>
              <a:t>slide</a:t>
            </a:r>
            <a:r>
              <a:rPr lang="sv-SE" sz="1600" i="1" dirty="0"/>
              <a:t> om #schysstmatch &amp; #görskillnad. Finns information på Handbollförbundet </a:t>
            </a:r>
            <a:r>
              <a:rPr lang="sv-SE" sz="1600" i="1"/>
              <a:t>Västs hemsida</a:t>
            </a:r>
            <a:endParaRPr lang="sv-SE" sz="1600" i="1" dirty="0"/>
          </a:p>
        </p:txBody>
      </p:sp>
    </p:spTree>
    <p:extLst>
      <p:ext uri="{BB962C8B-B14F-4D97-AF65-F5344CB8AC3E}">
        <p14:creationId xmlns:p14="http://schemas.microsoft.com/office/powerpoint/2010/main" val="3593300094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45763DE5F6EC4A8171E347192450C9" ma:contentTypeVersion="11" ma:contentTypeDescription="Skapa ett nytt dokument." ma:contentTypeScope="" ma:versionID="446ab1757c4863474c14d1d40c021331">
  <xsd:schema xmlns:xsd="http://www.w3.org/2001/XMLSchema" xmlns:xs="http://www.w3.org/2001/XMLSchema" xmlns:p="http://schemas.microsoft.com/office/2006/metadata/properties" xmlns:ns3="e8c7ac52-5df7-4e17-99e3-aba3b3b9fa4f" targetNamespace="http://schemas.microsoft.com/office/2006/metadata/properties" ma:root="true" ma:fieldsID="108b108525f1ba82aee3a3aadf16931f" ns3:_="">
    <xsd:import namespace="e8c7ac52-5df7-4e17-99e3-aba3b3b9fa4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c7ac52-5df7-4e17-99e3-aba3b3b9fa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9806C0-69AF-4A1A-87D5-DC6AF268DE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D0AF9E-8751-4054-8C04-33882800D9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c7ac52-5df7-4e17-99e3-aba3b3b9fa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1E3357-2532-42AB-8401-6383E02EBE96}">
  <ds:schemaRefs>
    <ds:schemaRef ds:uri="http://purl.org/dc/dcmitype/"/>
    <ds:schemaRef ds:uri="http://purl.org/dc/elements/1.1/"/>
    <ds:schemaRef ds:uri="e8c7ac52-5df7-4e17-99e3-aba3b3b9fa4f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1241</TotalTime>
  <Words>313</Words>
  <Application>Microsoft Office PowerPoint</Application>
  <PresentationFormat>Bredbild</PresentationFormat>
  <Paragraphs>43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Meiryo</vt:lpstr>
      <vt:lpstr>Corbel</vt:lpstr>
      <vt:lpstr>Wingdings</vt:lpstr>
      <vt:lpstr>SketchLinesVTI</vt:lpstr>
      <vt:lpstr>Föräldramöte</vt:lpstr>
      <vt:lpstr>Att ta upp</vt:lpstr>
      <vt:lpstr>Nyheter inför säsongen</vt:lpstr>
      <vt:lpstr>Träningar</vt:lpstr>
      <vt:lpstr>Matcher</vt:lpstr>
      <vt:lpstr>Cuper</vt:lpstr>
      <vt:lpstr>Föräldrauppgifter när man har barn som spelar i Hallby</vt:lpstr>
      <vt:lpstr>Övrigt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Ungdomsledar- avslutning</dc:title>
  <dc:creator>Rebecca Johannesson</dc:creator>
  <cp:lastModifiedBy>Rebecca Johannesson</cp:lastModifiedBy>
  <cp:revision>5</cp:revision>
  <dcterms:created xsi:type="dcterms:W3CDTF">2024-05-13T10:29:42Z</dcterms:created>
  <dcterms:modified xsi:type="dcterms:W3CDTF">2025-04-17T10:20:08Z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0x0101006345763DE5F6EC4A8171E347192450C9</vt:lpwstr>
  </property>
  <property fmtid="{D5CDD505-2E9C-101B-9397-08002B2CF9AE}" pid="3" name="MSIP_Label_3003369b-3c06-4c8d-9d26-34742dbd83d4_Enabled">
    <vt:lpwstr>true</vt:lpwstr>
  </property>
  <property fmtid="{D5CDD505-2E9C-101B-9397-08002B2CF9AE}" pid="4" name="MSIP_Label_3003369b-3c06-4c8d-9d26-34742dbd83d4_SetDate">
    <vt:lpwstr>2025-04-17T09:32:20Z</vt:lpwstr>
  </property>
  <property fmtid="{D5CDD505-2E9C-101B-9397-08002B2CF9AE}" pid="5" name="MSIP_Label_3003369b-3c06-4c8d-9d26-34742dbd83d4_Method">
    <vt:lpwstr>Privileged</vt:lpwstr>
  </property>
  <property fmtid="{D5CDD505-2E9C-101B-9397-08002B2CF9AE}" pid="6" name="MSIP_Label_3003369b-3c06-4c8d-9d26-34742dbd83d4_Name">
    <vt:lpwstr>Öppen</vt:lpwstr>
  </property>
  <property fmtid="{D5CDD505-2E9C-101B-9397-08002B2CF9AE}" pid="7" name="MSIP_Label_3003369b-3c06-4c8d-9d26-34742dbd83d4_SiteId">
    <vt:lpwstr>01a454d1-960e-4eed-a3f0-6c638d74f68d</vt:lpwstr>
  </property>
  <property fmtid="{D5CDD505-2E9C-101B-9397-08002B2CF9AE}" pid="8" name="MSIP_Label_3003369b-3c06-4c8d-9d26-34742dbd83d4_ActionId">
    <vt:lpwstr>cceec0a9-5e4f-41dc-8da8-c489e22ebfc9</vt:lpwstr>
  </property>
  <property fmtid="{D5CDD505-2E9C-101B-9397-08002B2CF9AE}" pid="9" name="MSIP_Label_3003369b-3c06-4c8d-9d26-34742dbd83d4_ContentBits">
    <vt:lpwstr>0</vt:lpwstr>
  </property>
</Properties>
</file>