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4"/>
  </p:sldMasterIdLst>
  <p:sldIdLst>
    <p:sldId id="256" r:id="rId5"/>
    <p:sldId id="258" r:id="rId6"/>
    <p:sldId id="267" r:id="rId7"/>
    <p:sldId id="257" r:id="rId8"/>
    <p:sldId id="260" r:id="rId9"/>
    <p:sldId id="261" r:id="rId10"/>
    <p:sldId id="262" r:id="rId11"/>
    <p:sldId id="264" r:id="rId12"/>
    <p:sldId id="263" r:id="rId13"/>
    <p:sldId id="265" r:id="rId14"/>
    <p:sldId id="259" r:id="rId15"/>
    <p:sldId id="266" r:id="rId16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309" autoAdjust="0"/>
    <p:restoredTop sz="94660"/>
  </p:normalViewPr>
  <p:slideViewPr>
    <p:cSldViewPr snapToGrid="0">
      <p:cViewPr varScale="1">
        <p:scale>
          <a:sx n="58" d="100"/>
          <a:sy n="58" d="100"/>
        </p:scale>
        <p:origin x="8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9B0F7D69-D93C-4C38-A23D-76E000D691CD}"/>
              </a:ext>
            </a:extLst>
          </p:cNvPr>
          <p:cNvSpPr/>
          <p:nvPr/>
        </p:nvSpPr>
        <p:spPr>
          <a:xfrm>
            <a:off x="0" y="0"/>
            <a:ext cx="3496422" cy="6858000"/>
          </a:xfrm>
          <a:custGeom>
            <a:avLst/>
            <a:gdLst>
              <a:gd name="connsiteX0" fmla="*/ 0 w 3496422"/>
              <a:gd name="connsiteY0" fmla="*/ 0 h 6858000"/>
              <a:gd name="connsiteX1" fmla="*/ 1873399 w 3496422"/>
              <a:gd name="connsiteY1" fmla="*/ 0 h 6858000"/>
              <a:gd name="connsiteX2" fmla="*/ 1895523 w 3496422"/>
              <a:gd name="connsiteY2" fmla="*/ 14997 h 6858000"/>
              <a:gd name="connsiteX3" fmla="*/ 3496422 w 3496422"/>
              <a:gd name="connsiteY3" fmla="*/ 3621656 h 6858000"/>
              <a:gd name="connsiteX4" fmla="*/ 1622072 w 3496422"/>
              <a:gd name="connsiteY4" fmla="*/ 6374814 h 6858000"/>
              <a:gd name="connsiteX5" fmla="*/ 1105424 w 3496422"/>
              <a:gd name="connsiteY5" fmla="*/ 6780599 h 6858000"/>
              <a:gd name="connsiteX6" fmla="*/ 993668 w 3496422"/>
              <a:gd name="connsiteY6" fmla="*/ 6858000 h 6858000"/>
              <a:gd name="connsiteX7" fmla="*/ 0 w 3496422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54295" y="1346268"/>
            <a:ext cx="7060135" cy="3285207"/>
          </a:xfrm>
        </p:spPr>
        <p:txBody>
          <a:bodyPr anchor="b">
            <a:noAutofit/>
          </a:bodyPr>
          <a:lstStyle>
            <a:lvl1pPr algn="l">
              <a:lnSpc>
                <a:spcPct val="120000"/>
              </a:lnSpc>
              <a:defRPr sz="5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62312" y="4631475"/>
            <a:ext cx="7052117" cy="1150200"/>
          </a:xfrm>
        </p:spPr>
        <p:txBody>
          <a:bodyPr lIns="109728" tIns="109728" rIns="109728" bIns="91440"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23E5C65-E22A-4865-9449-10140D62B6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54295" y="617415"/>
            <a:ext cx="7123723" cy="457200"/>
          </a:xfrm>
        </p:spPr>
        <p:txBody>
          <a:bodyPr/>
          <a:lstStyle>
            <a:lvl1pPr algn="l">
              <a:defRPr/>
            </a:lvl1pPr>
          </a:lstStyle>
          <a:p>
            <a:fld id="{12241623-A064-4BED-B073-BA4D61433402}" type="datetime1">
              <a:rPr lang="en-US" smtClean="0"/>
              <a:t>9/18/2025</a:t>
            </a:fld>
            <a:endParaRPr lang="en-US" dirty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EF9C3DE0-E7F5-4B4D-B5AF-CDE724CE7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54295" y="6170490"/>
            <a:ext cx="5588349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48C1E146-840A-4217-B63E-62E5CF890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5600" y="6170490"/>
            <a:ext cx="1198829" cy="457200"/>
          </a:xfrm>
        </p:spPr>
        <p:txBody>
          <a:bodyPr/>
          <a:lstStyle>
            <a:lvl1pPr algn="r">
              <a:defRPr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CD419D4-EA9D-42D9-BF62-B07F0B7B672B}"/>
              </a:ext>
            </a:extLst>
          </p:cNvPr>
          <p:cNvSpPr/>
          <p:nvPr/>
        </p:nvSpPr>
        <p:spPr>
          <a:xfrm>
            <a:off x="1375409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C6FEC9B-9608-4181-A9E5-A1B80E72021C}"/>
              </a:ext>
            </a:extLst>
          </p:cNvPr>
          <p:cNvSpPr/>
          <p:nvPr/>
        </p:nvSpPr>
        <p:spPr>
          <a:xfrm>
            <a:off x="1155402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B1564ED-F26F-451D-97D6-A6EC3E83FD55}"/>
              </a:ext>
            </a:extLst>
          </p:cNvPr>
          <p:cNvSpPr/>
          <p:nvPr/>
        </p:nvSpPr>
        <p:spPr>
          <a:xfrm>
            <a:off x="924161" y="0"/>
            <a:ext cx="2261351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5425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6923EF53-7767-4C94-BEF6-D45292794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3E5F3-28EE-488F-BD53-B744C06C3DEC}" type="datetime1">
              <a:rPr lang="en-US" smtClean="0"/>
              <a:t>9/18/2025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CF12700-F905-4CFA-970C-C81E05A64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A1B1EE2-BCA3-432B-A32D-B04C7F1DD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309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B84A89F5-6982-40AE-8108-88B93E85C8FF}"/>
              </a:ext>
            </a:extLst>
          </p:cNvPr>
          <p:cNvGrpSpPr/>
          <p:nvPr/>
        </p:nvGrpSpPr>
        <p:grpSpPr>
          <a:xfrm>
            <a:off x="3124577" y="0"/>
            <a:ext cx="4389519" cy="2916937"/>
            <a:chOff x="3124577" y="0"/>
            <a:chExt cx="4389519" cy="2916937"/>
          </a:xfrm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80BED93-E30B-4492-A268-84C33CA4F067}"/>
                </a:ext>
              </a:extLst>
            </p:cNvPr>
            <p:cNvSpPr/>
            <p:nvPr/>
          </p:nvSpPr>
          <p:spPr>
            <a:xfrm>
              <a:off x="3320637" y="0"/>
              <a:ext cx="4013331" cy="2742133"/>
            </a:xfrm>
            <a:custGeom>
              <a:avLst/>
              <a:gdLst>
                <a:gd name="connsiteX0" fmla="*/ 294151 w 4013331"/>
                <a:gd name="connsiteY0" fmla="*/ 0 h 2742133"/>
                <a:gd name="connsiteX1" fmla="*/ 3844057 w 4013331"/>
                <a:gd name="connsiteY1" fmla="*/ 0 h 2742133"/>
                <a:gd name="connsiteX2" fmla="*/ 3892490 w 4013331"/>
                <a:gd name="connsiteY2" fmla="*/ 131440 h 2742133"/>
                <a:gd name="connsiteX3" fmla="*/ 4013331 w 4013331"/>
                <a:gd name="connsiteY3" fmla="*/ 941251 h 2742133"/>
                <a:gd name="connsiteX4" fmla="*/ 3804827 w 4013331"/>
                <a:gd name="connsiteY4" fmla="*/ 1540292 h 2742133"/>
                <a:gd name="connsiteX5" fmla="*/ 3187498 w 4013331"/>
                <a:gd name="connsiteY5" fmla="*/ 2098087 h 2742133"/>
                <a:gd name="connsiteX6" fmla="*/ 3051769 w 4013331"/>
                <a:gd name="connsiteY6" fmla="*/ 2204787 h 2742133"/>
                <a:gd name="connsiteX7" fmla="*/ 1936476 w 4013331"/>
                <a:gd name="connsiteY7" fmla="*/ 2742133 h 2742133"/>
                <a:gd name="connsiteX8" fmla="*/ 467303 w 4013331"/>
                <a:gd name="connsiteY8" fmla="*/ 1868695 h 2742133"/>
                <a:gd name="connsiteX9" fmla="*/ 310732 w 4013331"/>
                <a:gd name="connsiteY9" fmla="*/ 1645244 h 2742133"/>
                <a:gd name="connsiteX10" fmla="*/ 0 w 4013331"/>
                <a:gd name="connsiteY10" fmla="*/ 941251 h 2742133"/>
                <a:gd name="connsiteX11" fmla="*/ 187749 w 4013331"/>
                <a:gd name="connsiteY11" fmla="*/ 183076 h 2742133"/>
                <a:gd name="connsiteX12" fmla="*/ 288888 w 4013331"/>
                <a:gd name="connsiteY12" fmla="*/ 7329 h 274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13331" h="2742133">
                  <a:moveTo>
                    <a:pt x="294151" y="0"/>
                  </a:moveTo>
                  <a:lnTo>
                    <a:pt x="3844057" y="0"/>
                  </a:lnTo>
                  <a:lnTo>
                    <a:pt x="3892490" y="131440"/>
                  </a:lnTo>
                  <a:cubicBezTo>
                    <a:pt x="3971777" y="378867"/>
                    <a:pt x="4013331" y="652783"/>
                    <a:pt x="4013331" y="941251"/>
                  </a:cubicBezTo>
                  <a:cubicBezTo>
                    <a:pt x="4013331" y="1171430"/>
                    <a:pt x="3948997" y="1356167"/>
                    <a:pt x="3804827" y="1540292"/>
                  </a:cubicBezTo>
                  <a:cubicBezTo>
                    <a:pt x="3654026" y="1732895"/>
                    <a:pt x="3427436" y="1910292"/>
                    <a:pt x="3187498" y="2098087"/>
                  </a:cubicBezTo>
                  <a:cubicBezTo>
                    <a:pt x="3143231" y="2132693"/>
                    <a:pt x="3097499" y="2168522"/>
                    <a:pt x="3051769" y="2204787"/>
                  </a:cubicBezTo>
                  <a:cubicBezTo>
                    <a:pt x="2642425" y="2529345"/>
                    <a:pt x="2343664" y="2742133"/>
                    <a:pt x="1936476" y="2742133"/>
                  </a:cubicBezTo>
                  <a:cubicBezTo>
                    <a:pt x="1316045" y="2742133"/>
                    <a:pt x="876647" y="2480932"/>
                    <a:pt x="467303" y="1868695"/>
                  </a:cubicBezTo>
                  <a:cubicBezTo>
                    <a:pt x="413736" y="1788559"/>
                    <a:pt x="361372" y="1715679"/>
                    <a:pt x="310732" y="1645244"/>
                  </a:cubicBezTo>
                  <a:cubicBezTo>
                    <a:pt x="100850" y="1353195"/>
                    <a:pt x="0" y="1201315"/>
                    <a:pt x="0" y="941251"/>
                  </a:cubicBezTo>
                  <a:cubicBezTo>
                    <a:pt x="0" y="683021"/>
                    <a:pt x="63214" y="427935"/>
                    <a:pt x="187749" y="183076"/>
                  </a:cubicBezTo>
                  <a:cubicBezTo>
                    <a:pt x="218215" y="123194"/>
                    <a:pt x="251953" y="64578"/>
                    <a:pt x="288888" y="7329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965F60C1-CD8B-4326-9B24-3D197CF382A6}"/>
                </a:ext>
              </a:extLst>
            </p:cNvPr>
            <p:cNvSpPr/>
            <p:nvPr/>
          </p:nvSpPr>
          <p:spPr>
            <a:xfrm>
              <a:off x="3566319" y="0"/>
              <a:ext cx="3401415" cy="2440484"/>
            </a:xfrm>
            <a:custGeom>
              <a:avLst/>
              <a:gdLst>
                <a:gd name="connsiteX0" fmla="*/ 332917 w 3401415"/>
                <a:gd name="connsiteY0" fmla="*/ 0 h 2440484"/>
                <a:gd name="connsiteX1" fmla="*/ 3207137 w 3401415"/>
                <a:gd name="connsiteY1" fmla="*/ 0 h 2440484"/>
                <a:gd name="connsiteX2" fmla="*/ 3242654 w 3401415"/>
                <a:gd name="connsiteY2" fmla="*/ 74937 h 2440484"/>
                <a:gd name="connsiteX3" fmla="*/ 3401415 w 3401415"/>
                <a:gd name="connsiteY3" fmla="*/ 914184 h 2440484"/>
                <a:gd name="connsiteX4" fmla="*/ 3224702 w 3401415"/>
                <a:gd name="connsiteY4" fmla="*/ 1421888 h 2440484"/>
                <a:gd name="connsiteX5" fmla="*/ 2701498 w 3401415"/>
                <a:gd name="connsiteY5" fmla="*/ 1894635 h 2440484"/>
                <a:gd name="connsiteX6" fmla="*/ 2586463 w 3401415"/>
                <a:gd name="connsiteY6" fmla="*/ 1985068 h 2440484"/>
                <a:gd name="connsiteX7" fmla="*/ 1641219 w 3401415"/>
                <a:gd name="connsiteY7" fmla="*/ 2440484 h 2440484"/>
                <a:gd name="connsiteX8" fmla="*/ 396053 w 3401415"/>
                <a:gd name="connsiteY8" fmla="*/ 1700219 h 2440484"/>
                <a:gd name="connsiteX9" fmla="*/ 263354 w 3401415"/>
                <a:gd name="connsiteY9" fmla="*/ 1510839 h 2440484"/>
                <a:gd name="connsiteX10" fmla="*/ 0 w 3401415"/>
                <a:gd name="connsiteY10" fmla="*/ 914184 h 2440484"/>
                <a:gd name="connsiteX11" fmla="*/ 159122 w 3401415"/>
                <a:gd name="connsiteY11" fmla="*/ 271610 h 2440484"/>
                <a:gd name="connsiteX12" fmla="*/ 244841 w 3401415"/>
                <a:gd name="connsiteY12" fmla="*/ 122658 h 2440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01415" h="2440484">
                  <a:moveTo>
                    <a:pt x="332917" y="0"/>
                  </a:moveTo>
                  <a:lnTo>
                    <a:pt x="3207137" y="0"/>
                  </a:lnTo>
                  <a:lnTo>
                    <a:pt x="3242654" y="74937"/>
                  </a:lnTo>
                  <a:cubicBezTo>
                    <a:pt x="3346386" y="322243"/>
                    <a:pt x="3401415" y="608579"/>
                    <a:pt x="3401415" y="914184"/>
                  </a:cubicBezTo>
                  <a:cubicBezTo>
                    <a:pt x="3401415" y="1109268"/>
                    <a:pt x="3346890" y="1265837"/>
                    <a:pt x="3224702" y="1421888"/>
                  </a:cubicBezTo>
                  <a:cubicBezTo>
                    <a:pt x="3096894" y="1585125"/>
                    <a:pt x="2904852" y="1735475"/>
                    <a:pt x="2701498" y="1894635"/>
                  </a:cubicBezTo>
                  <a:cubicBezTo>
                    <a:pt x="2663980" y="1923966"/>
                    <a:pt x="2625221" y="1954332"/>
                    <a:pt x="2586463" y="1985068"/>
                  </a:cubicBezTo>
                  <a:cubicBezTo>
                    <a:pt x="2239532" y="2260140"/>
                    <a:pt x="1986324" y="2440484"/>
                    <a:pt x="1641219" y="2440484"/>
                  </a:cubicBezTo>
                  <a:cubicBezTo>
                    <a:pt x="1115386" y="2440484"/>
                    <a:pt x="742984" y="2219109"/>
                    <a:pt x="396053" y="1700219"/>
                  </a:cubicBezTo>
                  <a:cubicBezTo>
                    <a:pt x="350653" y="1632303"/>
                    <a:pt x="306273" y="1570535"/>
                    <a:pt x="263354" y="1510839"/>
                  </a:cubicBezTo>
                  <a:cubicBezTo>
                    <a:pt x="85473" y="1263318"/>
                    <a:pt x="0" y="1134597"/>
                    <a:pt x="0" y="914184"/>
                  </a:cubicBezTo>
                  <a:cubicBezTo>
                    <a:pt x="0" y="695327"/>
                    <a:pt x="53576" y="479135"/>
                    <a:pt x="159122" y="271610"/>
                  </a:cubicBezTo>
                  <a:cubicBezTo>
                    <a:pt x="184943" y="220858"/>
                    <a:pt x="213538" y="171179"/>
                    <a:pt x="244841" y="122658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69511D06-104E-440E-8049-4CDCE4B87E96}"/>
                </a:ext>
              </a:extLst>
            </p:cNvPr>
            <p:cNvSpPr/>
            <p:nvPr/>
          </p:nvSpPr>
          <p:spPr>
            <a:xfrm>
              <a:off x="3232490" y="0"/>
              <a:ext cx="4164597" cy="2817185"/>
            </a:xfrm>
            <a:custGeom>
              <a:avLst/>
              <a:gdLst>
                <a:gd name="connsiteX0" fmla="*/ 237339 w 4130517"/>
                <a:gd name="connsiteY0" fmla="*/ 0 h 2806419"/>
                <a:gd name="connsiteX1" fmla="*/ 3997489 w 4130517"/>
                <a:gd name="connsiteY1" fmla="*/ 0 h 2806419"/>
                <a:gd name="connsiteX2" fmla="*/ 4006148 w 4130517"/>
                <a:gd name="connsiteY2" fmla="*/ 24333 h 2806419"/>
                <a:gd name="connsiteX3" fmla="*/ 4130517 w 4130517"/>
                <a:gd name="connsiteY3" fmla="*/ 887307 h 2806419"/>
                <a:gd name="connsiteX4" fmla="*/ 3915925 w 4130517"/>
                <a:gd name="connsiteY4" fmla="*/ 1525677 h 2806419"/>
                <a:gd name="connsiteX5" fmla="*/ 3280571 w 4130517"/>
                <a:gd name="connsiteY5" fmla="*/ 2120090 h 2806419"/>
                <a:gd name="connsiteX6" fmla="*/ 3140878 w 4130517"/>
                <a:gd name="connsiteY6" fmla="*/ 2233796 h 2806419"/>
                <a:gd name="connsiteX7" fmla="*/ 1993019 w 4130517"/>
                <a:gd name="connsiteY7" fmla="*/ 2806419 h 2806419"/>
                <a:gd name="connsiteX8" fmla="*/ 480948 w 4130517"/>
                <a:gd name="connsiteY8" fmla="*/ 1875638 h 2806419"/>
                <a:gd name="connsiteX9" fmla="*/ 319805 w 4130517"/>
                <a:gd name="connsiteY9" fmla="*/ 1637519 h 2806419"/>
                <a:gd name="connsiteX10" fmla="*/ 0 w 4130517"/>
                <a:gd name="connsiteY10" fmla="*/ 887307 h 2806419"/>
                <a:gd name="connsiteX11" fmla="*/ 193231 w 4130517"/>
                <a:gd name="connsiteY11" fmla="*/ 79360 h 2806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30517" h="2806419">
                  <a:moveTo>
                    <a:pt x="237339" y="0"/>
                  </a:moveTo>
                  <a:lnTo>
                    <a:pt x="3997489" y="0"/>
                  </a:lnTo>
                  <a:lnTo>
                    <a:pt x="4006148" y="24333"/>
                  </a:lnTo>
                  <a:cubicBezTo>
                    <a:pt x="4087750" y="288004"/>
                    <a:pt x="4130517" y="579903"/>
                    <a:pt x="4130517" y="887307"/>
                  </a:cubicBezTo>
                  <a:cubicBezTo>
                    <a:pt x="4130517" y="1132599"/>
                    <a:pt x="4064304" y="1329464"/>
                    <a:pt x="3915925" y="1525677"/>
                  </a:cubicBezTo>
                  <a:cubicBezTo>
                    <a:pt x="3760721" y="1730924"/>
                    <a:pt x="3527514" y="1919967"/>
                    <a:pt x="3280571" y="2120090"/>
                  </a:cubicBezTo>
                  <a:cubicBezTo>
                    <a:pt x="3235011" y="2156968"/>
                    <a:pt x="3187944" y="2195151"/>
                    <a:pt x="3140878" y="2233796"/>
                  </a:cubicBezTo>
                  <a:cubicBezTo>
                    <a:pt x="2719582" y="2579662"/>
                    <a:pt x="2412097" y="2806419"/>
                    <a:pt x="1993019" y="2806419"/>
                  </a:cubicBezTo>
                  <a:cubicBezTo>
                    <a:pt x="1354472" y="2806419"/>
                    <a:pt x="902244" y="2528070"/>
                    <a:pt x="480948" y="1875638"/>
                  </a:cubicBezTo>
                  <a:cubicBezTo>
                    <a:pt x="425816" y="1790244"/>
                    <a:pt x="371924" y="1712578"/>
                    <a:pt x="319805" y="1637519"/>
                  </a:cubicBezTo>
                  <a:cubicBezTo>
                    <a:pt x="103795" y="1326296"/>
                    <a:pt x="0" y="1164446"/>
                    <a:pt x="0" y="887307"/>
                  </a:cubicBezTo>
                  <a:cubicBezTo>
                    <a:pt x="0" y="612125"/>
                    <a:pt x="65060" y="340293"/>
                    <a:pt x="193231" y="79360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164F6B39-7B0A-4839-9F52-1FFA2044F248}"/>
                </a:ext>
              </a:extLst>
            </p:cNvPr>
            <p:cNvSpPr/>
            <p:nvPr/>
          </p:nvSpPr>
          <p:spPr>
            <a:xfrm>
              <a:off x="3124577" y="0"/>
              <a:ext cx="4389519" cy="2916937"/>
            </a:xfrm>
            <a:custGeom>
              <a:avLst/>
              <a:gdLst>
                <a:gd name="connsiteX0" fmla="*/ 208215 w 4389519"/>
                <a:gd name="connsiteY0" fmla="*/ 0 h 2916937"/>
                <a:gd name="connsiteX1" fmla="*/ 4284014 w 4389519"/>
                <a:gd name="connsiteY1" fmla="*/ 0 h 2916937"/>
                <a:gd name="connsiteX2" fmla="*/ 4335794 w 4389519"/>
                <a:gd name="connsiteY2" fmla="*/ 207911 h 2916937"/>
                <a:gd name="connsiteX3" fmla="*/ 4376420 w 4389519"/>
                <a:gd name="connsiteY3" fmla="*/ 1078865 h 2916937"/>
                <a:gd name="connsiteX4" fmla="*/ 4090147 w 4389519"/>
                <a:gd name="connsiteY4" fmla="*/ 1734728 h 2916937"/>
                <a:gd name="connsiteX5" fmla="*/ 3362552 w 4389519"/>
                <a:gd name="connsiteY5" fmla="*/ 2305097 h 2916937"/>
                <a:gd name="connsiteX6" fmla="*/ 3204152 w 4389519"/>
                <a:gd name="connsiteY6" fmla="*/ 2412521 h 2916937"/>
                <a:gd name="connsiteX7" fmla="*/ 1936072 w 4389519"/>
                <a:gd name="connsiteY7" fmla="*/ 2912360 h 2916937"/>
                <a:gd name="connsiteX8" fmla="*/ 421690 w 4389519"/>
                <a:gd name="connsiteY8" fmla="*/ 1787063 h 2916937"/>
                <a:gd name="connsiteX9" fmla="*/ 273167 w 4389519"/>
                <a:gd name="connsiteY9" fmla="*/ 1520080 h 2916937"/>
                <a:gd name="connsiteX10" fmla="*/ 4118 w 4389519"/>
                <a:gd name="connsiteY10" fmla="*/ 696338 h 2916937"/>
                <a:gd name="connsiteX11" fmla="*/ 175984 w 4389519"/>
                <a:gd name="connsiteY11" fmla="*/ 60381 h 2916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389519" h="2916937">
                  <a:moveTo>
                    <a:pt x="208215" y="0"/>
                  </a:moveTo>
                  <a:lnTo>
                    <a:pt x="4284014" y="0"/>
                  </a:lnTo>
                  <a:lnTo>
                    <a:pt x="4335794" y="207911"/>
                  </a:lnTo>
                  <a:cubicBezTo>
                    <a:pt x="4388748" y="479686"/>
                    <a:pt x="4403109" y="773803"/>
                    <a:pt x="4376420" y="1078865"/>
                  </a:cubicBezTo>
                  <a:cubicBezTo>
                    <a:pt x="4353703" y="1338514"/>
                    <a:pt x="4265383" y="1540772"/>
                    <a:pt x="4090147" y="1734728"/>
                  </a:cubicBezTo>
                  <a:cubicBezTo>
                    <a:pt x="3906850" y="1937616"/>
                    <a:pt x="3642485" y="2116128"/>
                    <a:pt x="3362552" y="2305097"/>
                  </a:cubicBezTo>
                  <a:cubicBezTo>
                    <a:pt x="3310910" y="2339914"/>
                    <a:pt x="3257553" y="2375972"/>
                    <a:pt x="3204152" y="2412521"/>
                  </a:cubicBezTo>
                  <a:cubicBezTo>
                    <a:pt x="2726165" y="2739616"/>
                    <a:pt x="2379682" y="2951171"/>
                    <a:pt x="1936072" y="2912360"/>
                  </a:cubicBezTo>
                  <a:cubicBezTo>
                    <a:pt x="1260148" y="2853224"/>
                    <a:pt x="807225" y="2516700"/>
                    <a:pt x="421690" y="1787063"/>
                  </a:cubicBezTo>
                  <a:cubicBezTo>
                    <a:pt x="371240" y="1691563"/>
                    <a:pt x="321385" y="1604361"/>
                    <a:pt x="273167" y="1520080"/>
                  </a:cubicBezTo>
                  <a:cubicBezTo>
                    <a:pt x="73334" y="1170636"/>
                    <a:pt x="-21548" y="989700"/>
                    <a:pt x="4118" y="696338"/>
                  </a:cubicBezTo>
                  <a:cubicBezTo>
                    <a:pt x="23232" y="477870"/>
                    <a:pt x="80908" y="264786"/>
                    <a:pt x="175984" y="60381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3099122-D80B-4389-A1CF-52C635217F4B}"/>
              </a:ext>
            </a:extLst>
          </p:cNvPr>
          <p:cNvGrpSpPr/>
          <p:nvPr/>
        </p:nvGrpSpPr>
        <p:grpSpPr>
          <a:xfrm>
            <a:off x="8122942" y="0"/>
            <a:ext cx="4069058" cy="3547008"/>
            <a:chOff x="8122942" y="0"/>
            <a:chExt cx="4069058" cy="3547008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CA535D59-CDAA-4AA9-84AC-A6142E857FE2}"/>
                </a:ext>
              </a:extLst>
            </p:cNvPr>
            <p:cNvSpPr/>
            <p:nvPr/>
          </p:nvSpPr>
          <p:spPr>
            <a:xfrm>
              <a:off x="8122942" y="0"/>
              <a:ext cx="4069058" cy="3547008"/>
            </a:xfrm>
            <a:custGeom>
              <a:avLst/>
              <a:gdLst>
                <a:gd name="connsiteX0" fmla="*/ 305212 w 4069058"/>
                <a:gd name="connsiteY0" fmla="*/ 0 h 3547008"/>
                <a:gd name="connsiteX1" fmla="*/ 4069058 w 4069058"/>
                <a:gd name="connsiteY1" fmla="*/ 0 h 3547008"/>
                <a:gd name="connsiteX2" fmla="*/ 4069058 w 4069058"/>
                <a:gd name="connsiteY2" fmla="*/ 2865785 h 3547008"/>
                <a:gd name="connsiteX3" fmla="*/ 3996814 w 4069058"/>
                <a:gd name="connsiteY3" fmla="*/ 2947457 h 3547008"/>
                <a:gd name="connsiteX4" fmla="*/ 2732780 w 4069058"/>
                <a:gd name="connsiteY4" fmla="*/ 3541640 h 3547008"/>
                <a:gd name="connsiteX5" fmla="*/ 1317550 w 4069058"/>
                <a:gd name="connsiteY5" fmla="*/ 3015110 h 3547008"/>
                <a:gd name="connsiteX6" fmla="*/ 1140977 w 4069058"/>
                <a:gd name="connsiteY6" fmla="*/ 2901419 h 3547008"/>
                <a:gd name="connsiteX7" fmla="*/ 330269 w 4069058"/>
                <a:gd name="connsiteY7" fmla="*/ 2297252 h 3547008"/>
                <a:gd name="connsiteX8" fmla="*/ 13299 w 4069058"/>
                <a:gd name="connsiteY8" fmla="*/ 1599966 h 3547008"/>
                <a:gd name="connsiteX9" fmla="*/ 217457 w 4069058"/>
                <a:gd name="connsiteY9" fmla="*/ 178659 h 3547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69058" h="3547008">
                  <a:moveTo>
                    <a:pt x="305212" y="0"/>
                  </a:moveTo>
                  <a:lnTo>
                    <a:pt x="4069058" y="0"/>
                  </a:lnTo>
                  <a:lnTo>
                    <a:pt x="4069058" y="2865785"/>
                  </a:lnTo>
                  <a:lnTo>
                    <a:pt x="3996814" y="2947457"/>
                  </a:lnTo>
                  <a:cubicBezTo>
                    <a:pt x="3654887" y="3311545"/>
                    <a:pt x="3252443" y="3496175"/>
                    <a:pt x="2732780" y="3541640"/>
                  </a:cubicBezTo>
                  <a:cubicBezTo>
                    <a:pt x="2236701" y="3585041"/>
                    <a:pt x="1850359" y="3361306"/>
                    <a:pt x="1317550" y="3015110"/>
                  </a:cubicBezTo>
                  <a:cubicBezTo>
                    <a:pt x="1258026" y="2976425"/>
                    <a:pt x="1198546" y="2938265"/>
                    <a:pt x="1140977" y="2901419"/>
                  </a:cubicBezTo>
                  <a:cubicBezTo>
                    <a:pt x="828927" y="2701433"/>
                    <a:pt x="534230" y="2512513"/>
                    <a:pt x="330269" y="2297252"/>
                  </a:cubicBezTo>
                  <a:cubicBezTo>
                    <a:pt x="135278" y="2091465"/>
                    <a:pt x="37487" y="1876435"/>
                    <a:pt x="13299" y="1599966"/>
                  </a:cubicBezTo>
                  <a:cubicBezTo>
                    <a:pt x="-32170" y="1080250"/>
                    <a:pt x="39709" y="589889"/>
                    <a:pt x="217457" y="178659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CD6948CC-6D51-4092-887C-B0664DC102C7}"/>
                </a:ext>
              </a:extLst>
            </p:cNvPr>
            <p:cNvSpPr/>
            <p:nvPr/>
          </p:nvSpPr>
          <p:spPr>
            <a:xfrm flipH="1">
              <a:off x="8319994" y="0"/>
              <a:ext cx="3872006" cy="3321595"/>
            </a:xfrm>
            <a:custGeom>
              <a:avLst/>
              <a:gdLst>
                <a:gd name="connsiteX0" fmla="*/ 3466434 w 3872006"/>
                <a:gd name="connsiteY0" fmla="*/ 0 h 3321595"/>
                <a:gd name="connsiteX1" fmla="*/ 65800 w 3872006"/>
                <a:gd name="connsiteY1" fmla="*/ 0 h 3321595"/>
                <a:gd name="connsiteX2" fmla="*/ 0 w 3872006"/>
                <a:gd name="connsiteY2" fmla="*/ 59511 h 3321595"/>
                <a:gd name="connsiteX3" fmla="*/ 0 w 3872006"/>
                <a:gd name="connsiteY3" fmla="*/ 2518435 h 3321595"/>
                <a:gd name="connsiteX4" fmla="*/ 80122 w 3872006"/>
                <a:gd name="connsiteY4" fmla="*/ 2618704 h 3321595"/>
                <a:gd name="connsiteX5" fmla="*/ 1549501 w 3872006"/>
                <a:gd name="connsiteY5" fmla="*/ 3321595 h 3321595"/>
                <a:gd name="connsiteX6" fmla="*/ 2796711 w 3872006"/>
                <a:gd name="connsiteY6" fmla="*/ 2749441 h 3321595"/>
                <a:gd name="connsiteX7" fmla="*/ 2948494 w 3872006"/>
                <a:gd name="connsiteY7" fmla="*/ 2635829 h 3321595"/>
                <a:gd name="connsiteX8" fmla="*/ 3638840 w 3872006"/>
                <a:gd name="connsiteY8" fmla="*/ 2041901 h 3321595"/>
                <a:gd name="connsiteX9" fmla="*/ 3872006 w 3872006"/>
                <a:gd name="connsiteY9" fmla="*/ 1404055 h 3321595"/>
                <a:gd name="connsiteX10" fmla="*/ 3467973 w 3872006"/>
                <a:gd name="connsiteY10" fmla="*/ 1974 h 3321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72006" h="3321595">
                  <a:moveTo>
                    <a:pt x="3466434" y="0"/>
                  </a:moveTo>
                  <a:lnTo>
                    <a:pt x="65800" y="0"/>
                  </a:lnTo>
                  <a:lnTo>
                    <a:pt x="0" y="59511"/>
                  </a:lnTo>
                  <a:lnTo>
                    <a:pt x="0" y="2518435"/>
                  </a:lnTo>
                  <a:lnTo>
                    <a:pt x="80122" y="2618704"/>
                  </a:lnTo>
                  <a:cubicBezTo>
                    <a:pt x="490323" y="3108658"/>
                    <a:pt x="942414" y="3321595"/>
                    <a:pt x="1549501" y="3321595"/>
                  </a:cubicBezTo>
                  <a:cubicBezTo>
                    <a:pt x="2004852" y="3321595"/>
                    <a:pt x="2338950" y="3095023"/>
                    <a:pt x="2796711" y="2749441"/>
                  </a:cubicBezTo>
                  <a:cubicBezTo>
                    <a:pt x="2847850" y="2710827"/>
                    <a:pt x="2898991" y="2672676"/>
                    <a:pt x="2948494" y="2635829"/>
                  </a:cubicBezTo>
                  <a:cubicBezTo>
                    <a:pt x="3216812" y="2435869"/>
                    <a:pt x="3470203" y="2246981"/>
                    <a:pt x="3638840" y="2041901"/>
                  </a:cubicBezTo>
                  <a:cubicBezTo>
                    <a:pt x="3800062" y="1845849"/>
                    <a:pt x="3872006" y="1649145"/>
                    <a:pt x="3872006" y="1404055"/>
                  </a:cubicBezTo>
                  <a:cubicBezTo>
                    <a:pt x="3872006" y="866538"/>
                    <a:pt x="3729694" y="376466"/>
                    <a:pt x="3467973" y="1974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F5F9FD94-99CC-42AD-8E66-CF99E8FD5A94}"/>
                </a:ext>
              </a:extLst>
            </p:cNvPr>
            <p:cNvSpPr/>
            <p:nvPr/>
          </p:nvSpPr>
          <p:spPr>
            <a:xfrm flipH="1">
              <a:off x="8729240" y="9274"/>
              <a:ext cx="3462454" cy="3010961"/>
            </a:xfrm>
            <a:custGeom>
              <a:avLst/>
              <a:gdLst>
                <a:gd name="connsiteX0" fmla="*/ 2953507 w 3462454"/>
                <a:gd name="connsiteY0" fmla="*/ 0 h 3010961"/>
                <a:gd name="connsiteX1" fmla="*/ 477652 w 3462454"/>
                <a:gd name="connsiteY1" fmla="*/ 0 h 3010961"/>
                <a:gd name="connsiteX2" fmla="*/ 327396 w 3462454"/>
                <a:gd name="connsiteY2" fmla="*/ 113681 h 3010961"/>
                <a:gd name="connsiteX3" fmla="*/ 46554 w 3462454"/>
                <a:gd name="connsiteY3" fmla="*/ 391785 h 3010961"/>
                <a:gd name="connsiteX4" fmla="*/ 0 w 3462454"/>
                <a:gd name="connsiteY4" fmla="*/ 453516 h 3010961"/>
                <a:gd name="connsiteX5" fmla="*/ 0 w 3462454"/>
                <a:gd name="connsiteY5" fmla="*/ 2083461 h 3010961"/>
                <a:gd name="connsiteX6" fmla="*/ 26382 w 3462454"/>
                <a:gd name="connsiteY6" fmla="*/ 2118637 h 3010961"/>
                <a:gd name="connsiteX7" fmla="*/ 101620 w 3462454"/>
                <a:gd name="connsiteY7" fmla="*/ 2222744 h 3010961"/>
                <a:gd name="connsiteX8" fmla="*/ 1494064 w 3462454"/>
                <a:gd name="connsiteY8" fmla="*/ 3010961 h 3010961"/>
                <a:gd name="connsiteX9" fmla="*/ 2551110 w 3462454"/>
                <a:gd name="connsiteY9" fmla="*/ 2526044 h 3010961"/>
                <a:gd name="connsiteX10" fmla="*/ 2679751 w 3462454"/>
                <a:gd name="connsiteY10" fmla="*/ 2429754 h 3010961"/>
                <a:gd name="connsiteX11" fmla="*/ 3264840 w 3462454"/>
                <a:gd name="connsiteY11" fmla="*/ 1926383 h 3010961"/>
                <a:gd name="connsiteX12" fmla="*/ 3462454 w 3462454"/>
                <a:gd name="connsiteY12" fmla="*/ 1385790 h 3010961"/>
                <a:gd name="connsiteX13" fmla="*/ 3018820 w 3462454"/>
                <a:gd name="connsiteY13" fmla="*/ 67626 h 3010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62454" h="3010961">
                  <a:moveTo>
                    <a:pt x="2953507" y="0"/>
                  </a:moveTo>
                  <a:lnTo>
                    <a:pt x="477652" y="0"/>
                  </a:lnTo>
                  <a:lnTo>
                    <a:pt x="327396" y="113681"/>
                  </a:lnTo>
                  <a:cubicBezTo>
                    <a:pt x="222344" y="200626"/>
                    <a:pt x="128536" y="293564"/>
                    <a:pt x="46554" y="391785"/>
                  </a:cubicBezTo>
                  <a:lnTo>
                    <a:pt x="0" y="453516"/>
                  </a:lnTo>
                  <a:lnTo>
                    <a:pt x="0" y="2083461"/>
                  </a:lnTo>
                  <a:lnTo>
                    <a:pt x="26382" y="2118637"/>
                  </a:lnTo>
                  <a:cubicBezTo>
                    <a:pt x="51135" y="2152065"/>
                    <a:pt x="76235" y="2186586"/>
                    <a:pt x="101620" y="2222744"/>
                  </a:cubicBezTo>
                  <a:cubicBezTo>
                    <a:pt x="489585" y="2775245"/>
                    <a:pt x="906035" y="3010961"/>
                    <a:pt x="1494064" y="3010961"/>
                  </a:cubicBezTo>
                  <a:cubicBezTo>
                    <a:pt x="1879987" y="3010961"/>
                    <a:pt x="2163144" y="2818935"/>
                    <a:pt x="2551110" y="2526044"/>
                  </a:cubicBezTo>
                  <a:cubicBezTo>
                    <a:pt x="2594452" y="2493317"/>
                    <a:pt x="2637795" y="2460984"/>
                    <a:pt x="2679751" y="2429754"/>
                  </a:cubicBezTo>
                  <a:cubicBezTo>
                    <a:pt x="2907158" y="2260282"/>
                    <a:pt x="3121914" y="2100194"/>
                    <a:pt x="3264840" y="1926383"/>
                  </a:cubicBezTo>
                  <a:cubicBezTo>
                    <a:pt x="3401480" y="1760224"/>
                    <a:pt x="3462454" y="1593511"/>
                    <a:pt x="3462454" y="1385790"/>
                  </a:cubicBezTo>
                  <a:cubicBezTo>
                    <a:pt x="3462454" y="865148"/>
                    <a:pt x="3304918" y="397028"/>
                    <a:pt x="3018820" y="67626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F47D3E70-A759-410D-B5DB-855218E138C3}"/>
                </a:ext>
              </a:extLst>
            </p:cNvPr>
            <p:cNvSpPr/>
            <p:nvPr/>
          </p:nvSpPr>
          <p:spPr>
            <a:xfrm flipH="1">
              <a:off x="8243247" y="9274"/>
              <a:ext cx="3948447" cy="3411460"/>
            </a:xfrm>
            <a:custGeom>
              <a:avLst/>
              <a:gdLst>
                <a:gd name="connsiteX0" fmla="*/ 3564894 w 3904481"/>
                <a:gd name="connsiteY0" fmla="*/ 0 h 3411460"/>
                <a:gd name="connsiteX1" fmla="*/ 0 w 3904481"/>
                <a:gd name="connsiteY1" fmla="*/ 0 h 3411460"/>
                <a:gd name="connsiteX2" fmla="*/ 0 w 3904481"/>
                <a:gd name="connsiteY2" fmla="*/ 2659993 h 3411460"/>
                <a:gd name="connsiteX3" fmla="*/ 1876 w 3904481"/>
                <a:gd name="connsiteY3" fmla="*/ 2662425 h 3411460"/>
                <a:gd name="connsiteX4" fmla="*/ 1514161 w 3904481"/>
                <a:gd name="connsiteY4" fmla="*/ 3411460 h 3411460"/>
                <a:gd name="connsiteX5" fmla="*/ 2797788 w 3904481"/>
                <a:gd name="connsiteY5" fmla="*/ 2801744 h 3411460"/>
                <a:gd name="connsiteX6" fmla="*/ 2954004 w 3904481"/>
                <a:gd name="connsiteY6" fmla="*/ 2680673 h 3411460"/>
                <a:gd name="connsiteX7" fmla="*/ 3664508 w 3904481"/>
                <a:gd name="connsiteY7" fmla="*/ 2047754 h 3411460"/>
                <a:gd name="connsiteX8" fmla="*/ 3904481 w 3904481"/>
                <a:gd name="connsiteY8" fmla="*/ 1368033 h 3411460"/>
                <a:gd name="connsiteX9" fmla="*/ 3596499 w 3904481"/>
                <a:gd name="connsiteY9" fmla="*/ 52268 h 3411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04481" h="3411460">
                  <a:moveTo>
                    <a:pt x="3564894" y="0"/>
                  </a:moveTo>
                  <a:lnTo>
                    <a:pt x="0" y="0"/>
                  </a:lnTo>
                  <a:lnTo>
                    <a:pt x="0" y="2659993"/>
                  </a:lnTo>
                  <a:lnTo>
                    <a:pt x="1876" y="2662425"/>
                  </a:lnTo>
                  <a:cubicBezTo>
                    <a:pt x="424055" y="3184544"/>
                    <a:pt x="889346" y="3411460"/>
                    <a:pt x="1514161" y="3411460"/>
                  </a:cubicBezTo>
                  <a:cubicBezTo>
                    <a:pt x="1982808" y="3411460"/>
                    <a:pt x="2326661" y="3170014"/>
                    <a:pt x="2797788" y="2801744"/>
                  </a:cubicBezTo>
                  <a:cubicBezTo>
                    <a:pt x="2850420" y="2760595"/>
                    <a:pt x="2903054" y="2719940"/>
                    <a:pt x="2954004" y="2680673"/>
                  </a:cubicBezTo>
                  <a:cubicBezTo>
                    <a:pt x="3230156" y="2467586"/>
                    <a:pt x="3490946" y="2266297"/>
                    <a:pt x="3664508" y="2047754"/>
                  </a:cubicBezTo>
                  <a:cubicBezTo>
                    <a:pt x="3830437" y="1838832"/>
                    <a:pt x="3904481" y="1629214"/>
                    <a:pt x="3904481" y="1368033"/>
                  </a:cubicBezTo>
                  <a:cubicBezTo>
                    <a:pt x="3904481" y="877057"/>
                    <a:pt x="3796872" y="423228"/>
                    <a:pt x="3596499" y="52268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0302A25-2D4F-4AD5-B0E9-C12184C3599E}"/>
              </a:ext>
            </a:extLst>
          </p:cNvPr>
          <p:cNvGrpSpPr/>
          <p:nvPr/>
        </p:nvGrpSpPr>
        <p:grpSpPr>
          <a:xfrm>
            <a:off x="-1" y="1355238"/>
            <a:ext cx="4381339" cy="5510713"/>
            <a:chOff x="0" y="1347287"/>
            <a:chExt cx="4259808" cy="5510713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227AF03-773A-4B1E-8FED-67198038E60D}"/>
                </a:ext>
              </a:extLst>
            </p:cNvPr>
            <p:cNvSpPr/>
            <p:nvPr/>
          </p:nvSpPr>
          <p:spPr>
            <a:xfrm>
              <a:off x="0" y="1676545"/>
              <a:ext cx="4174269" cy="5181455"/>
            </a:xfrm>
            <a:custGeom>
              <a:avLst/>
              <a:gdLst>
                <a:gd name="connsiteX0" fmla="*/ 1155130 w 4174269"/>
                <a:gd name="connsiteY0" fmla="*/ 990 h 5181455"/>
                <a:gd name="connsiteX1" fmla="*/ 2396955 w 4174269"/>
                <a:gd name="connsiteY1" fmla="*/ 367328 h 5181455"/>
                <a:gd name="connsiteX2" fmla="*/ 3827960 w 4174269"/>
                <a:gd name="connsiteY2" fmla="*/ 4749328 h 5181455"/>
                <a:gd name="connsiteX3" fmla="*/ 3561502 w 4174269"/>
                <a:gd name="connsiteY3" fmla="*/ 5090948 h 5181455"/>
                <a:gd name="connsiteX4" fmla="*/ 3452726 w 4174269"/>
                <a:gd name="connsiteY4" fmla="*/ 5181455 h 5181455"/>
                <a:gd name="connsiteX5" fmla="*/ 0 w 4174269"/>
                <a:gd name="connsiteY5" fmla="*/ 5181455 h 5181455"/>
                <a:gd name="connsiteX6" fmla="*/ 0 w 4174269"/>
                <a:gd name="connsiteY6" fmla="*/ 251605 h 5181455"/>
                <a:gd name="connsiteX7" fmla="*/ 157396 w 4174269"/>
                <a:gd name="connsiteY7" fmla="*/ 182600 h 5181455"/>
                <a:gd name="connsiteX8" fmla="*/ 1155130 w 4174269"/>
                <a:gd name="connsiteY8" fmla="*/ 990 h 5181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74269" h="5181455">
                  <a:moveTo>
                    <a:pt x="1155130" y="990"/>
                  </a:moveTo>
                  <a:cubicBezTo>
                    <a:pt x="1564667" y="12730"/>
                    <a:pt x="1984593" y="129250"/>
                    <a:pt x="2396955" y="367328"/>
                  </a:cubicBezTo>
                  <a:cubicBezTo>
                    <a:pt x="3871760" y="1218807"/>
                    <a:pt x="4678347" y="3276416"/>
                    <a:pt x="3827960" y="4749328"/>
                  </a:cubicBezTo>
                  <a:cubicBezTo>
                    <a:pt x="3748235" y="4887417"/>
                    <a:pt x="3658928" y="4998272"/>
                    <a:pt x="3561502" y="5090948"/>
                  </a:cubicBezTo>
                  <a:lnTo>
                    <a:pt x="3452726" y="5181455"/>
                  </a:lnTo>
                  <a:lnTo>
                    <a:pt x="0" y="5181455"/>
                  </a:lnTo>
                  <a:lnTo>
                    <a:pt x="0" y="251605"/>
                  </a:lnTo>
                  <a:lnTo>
                    <a:pt x="157396" y="182600"/>
                  </a:lnTo>
                  <a:cubicBezTo>
                    <a:pt x="475610" y="54980"/>
                    <a:pt x="811718" y="-8854"/>
                    <a:pt x="1155130" y="99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D6FE8FAD-8A4A-49E1-AFAF-A074482295A9}"/>
                </a:ext>
              </a:extLst>
            </p:cNvPr>
            <p:cNvSpPr/>
            <p:nvPr/>
          </p:nvSpPr>
          <p:spPr>
            <a:xfrm>
              <a:off x="0" y="1347287"/>
              <a:ext cx="4259808" cy="5510713"/>
            </a:xfrm>
            <a:custGeom>
              <a:avLst/>
              <a:gdLst>
                <a:gd name="connsiteX0" fmla="*/ 948905 w 4259808"/>
                <a:gd name="connsiteY0" fmla="*/ 1556 h 5510713"/>
                <a:gd name="connsiteX1" fmla="*/ 2304106 w 4259808"/>
                <a:gd name="connsiteY1" fmla="*/ 405867 h 5510713"/>
                <a:gd name="connsiteX2" fmla="*/ 3890982 w 4259808"/>
                <a:gd name="connsiteY2" fmla="*/ 5156588 h 5510713"/>
                <a:gd name="connsiteX3" fmla="*/ 3680329 w 4259808"/>
                <a:gd name="connsiteY3" fmla="*/ 5445948 h 5510713"/>
                <a:gd name="connsiteX4" fmla="*/ 3616504 w 4259808"/>
                <a:gd name="connsiteY4" fmla="*/ 5510713 h 5510713"/>
                <a:gd name="connsiteX5" fmla="*/ 0 w 4259808"/>
                <a:gd name="connsiteY5" fmla="*/ 5510713 h 5510713"/>
                <a:gd name="connsiteX6" fmla="*/ 0 w 4259808"/>
                <a:gd name="connsiteY6" fmla="*/ 144797 h 5510713"/>
                <a:gd name="connsiteX7" fmla="*/ 164164 w 4259808"/>
                <a:gd name="connsiteY7" fmla="*/ 92266 h 5510713"/>
                <a:gd name="connsiteX8" fmla="*/ 948905 w 4259808"/>
                <a:gd name="connsiteY8" fmla="*/ 1556 h 5510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59808" h="5510713">
                  <a:moveTo>
                    <a:pt x="948905" y="1556"/>
                  </a:moveTo>
                  <a:cubicBezTo>
                    <a:pt x="1395136" y="16867"/>
                    <a:pt x="1853354" y="145625"/>
                    <a:pt x="2304106" y="405867"/>
                  </a:cubicBezTo>
                  <a:cubicBezTo>
                    <a:pt x="3916211" y="1336616"/>
                    <a:pt x="4808028" y="3568218"/>
                    <a:pt x="3890982" y="5156588"/>
                  </a:cubicBezTo>
                  <a:cubicBezTo>
                    <a:pt x="3826502" y="5268272"/>
                    <a:pt x="3756052" y="5363347"/>
                    <a:pt x="3680329" y="5445948"/>
                  </a:cubicBezTo>
                  <a:lnTo>
                    <a:pt x="3616504" y="5510713"/>
                  </a:lnTo>
                  <a:lnTo>
                    <a:pt x="0" y="5510713"/>
                  </a:lnTo>
                  <a:lnTo>
                    <a:pt x="0" y="144797"/>
                  </a:lnTo>
                  <a:lnTo>
                    <a:pt x="164164" y="92266"/>
                  </a:lnTo>
                  <a:cubicBezTo>
                    <a:pt x="418657" y="23914"/>
                    <a:pt x="681631" y="-7614"/>
                    <a:pt x="948905" y="1556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0A7C4DFB-FDFD-4F28-8B00-287EB75C79EB}"/>
                </a:ext>
              </a:extLst>
            </p:cNvPr>
            <p:cNvSpPr/>
            <p:nvPr/>
          </p:nvSpPr>
          <p:spPr>
            <a:xfrm>
              <a:off x="0" y="1592806"/>
              <a:ext cx="4029221" cy="5265194"/>
            </a:xfrm>
            <a:custGeom>
              <a:avLst/>
              <a:gdLst>
                <a:gd name="connsiteX0" fmla="*/ 812878 w 4029221"/>
                <a:gd name="connsiteY0" fmla="*/ 840 h 5265194"/>
                <a:gd name="connsiteX1" fmla="*/ 960980 w 4029221"/>
                <a:gd name="connsiteY1" fmla="*/ 1442 h 5265194"/>
                <a:gd name="connsiteX2" fmla="*/ 2216856 w 4029221"/>
                <a:gd name="connsiteY2" fmla="*/ 376120 h 5265194"/>
                <a:gd name="connsiteX3" fmla="*/ 3687427 w 4029221"/>
                <a:gd name="connsiteY3" fmla="*/ 4778650 h 5265194"/>
                <a:gd name="connsiteX4" fmla="*/ 3267677 w 4029221"/>
                <a:gd name="connsiteY4" fmla="*/ 5245601 h 5265194"/>
                <a:gd name="connsiteX5" fmla="*/ 3237167 w 4029221"/>
                <a:gd name="connsiteY5" fmla="*/ 5265194 h 5265194"/>
                <a:gd name="connsiteX6" fmla="*/ 0 w 4029221"/>
                <a:gd name="connsiteY6" fmla="*/ 5265194 h 5265194"/>
                <a:gd name="connsiteX7" fmla="*/ 0 w 4029221"/>
                <a:gd name="connsiteY7" fmla="*/ 162790 h 5265194"/>
                <a:gd name="connsiteX8" fmla="*/ 58408 w 4029221"/>
                <a:gd name="connsiteY8" fmla="*/ 139352 h 5265194"/>
                <a:gd name="connsiteX9" fmla="*/ 812878 w 4029221"/>
                <a:gd name="connsiteY9" fmla="*/ 840 h 5265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29221" h="5265194">
                  <a:moveTo>
                    <a:pt x="812878" y="840"/>
                  </a:moveTo>
                  <a:cubicBezTo>
                    <a:pt x="862065" y="-449"/>
                    <a:pt x="911443" y="-258"/>
                    <a:pt x="960980" y="1442"/>
                  </a:cubicBezTo>
                  <a:cubicBezTo>
                    <a:pt x="1374507" y="15631"/>
                    <a:pt x="1799140" y="134952"/>
                    <a:pt x="2216856" y="376120"/>
                  </a:cubicBezTo>
                  <a:cubicBezTo>
                    <a:pt x="3710806" y="1238652"/>
                    <a:pt x="4537261" y="3306696"/>
                    <a:pt x="3687427" y="4778650"/>
                  </a:cubicBezTo>
                  <a:cubicBezTo>
                    <a:pt x="3567917" y="4985647"/>
                    <a:pt x="3426282" y="5131074"/>
                    <a:pt x="3267677" y="5245601"/>
                  </a:cubicBezTo>
                  <a:lnTo>
                    <a:pt x="3237167" y="5265194"/>
                  </a:lnTo>
                  <a:lnTo>
                    <a:pt x="0" y="5265194"/>
                  </a:lnTo>
                  <a:lnTo>
                    <a:pt x="0" y="162790"/>
                  </a:lnTo>
                  <a:lnTo>
                    <a:pt x="58408" y="139352"/>
                  </a:lnTo>
                  <a:cubicBezTo>
                    <a:pt x="301661" y="55163"/>
                    <a:pt x="554646" y="7607"/>
                    <a:pt x="812878" y="840"/>
                  </a:cubicBezTo>
                  <a:close/>
                </a:path>
              </a:pathLst>
            </a:custGeom>
            <a:noFill/>
            <a:ln w="1905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B6E867DF-0B62-429A-A554-CBE585048439}"/>
                </a:ext>
              </a:extLst>
            </p:cNvPr>
            <p:cNvSpPr/>
            <p:nvPr/>
          </p:nvSpPr>
          <p:spPr>
            <a:xfrm>
              <a:off x="0" y="2147333"/>
              <a:ext cx="3702048" cy="4710667"/>
            </a:xfrm>
            <a:custGeom>
              <a:avLst/>
              <a:gdLst>
                <a:gd name="connsiteX0" fmla="*/ 1057511 w 3702048"/>
                <a:gd name="connsiteY0" fmla="*/ 1243 h 4710667"/>
                <a:gd name="connsiteX1" fmla="*/ 2139959 w 3702048"/>
                <a:gd name="connsiteY1" fmla="*/ 324180 h 4710667"/>
                <a:gd name="connsiteX2" fmla="*/ 3407455 w 3702048"/>
                <a:gd name="connsiteY2" fmla="*/ 4118750 h 4710667"/>
                <a:gd name="connsiteX3" fmla="*/ 2754080 w 3702048"/>
                <a:gd name="connsiteY3" fmla="*/ 4690965 h 4710667"/>
                <a:gd name="connsiteX4" fmla="*/ 2711405 w 3702048"/>
                <a:gd name="connsiteY4" fmla="*/ 4710667 h 4710667"/>
                <a:gd name="connsiteX5" fmla="*/ 0 w 3702048"/>
                <a:gd name="connsiteY5" fmla="*/ 4710667 h 4710667"/>
                <a:gd name="connsiteX6" fmla="*/ 0 w 3702048"/>
                <a:gd name="connsiteY6" fmla="*/ 239601 h 4710667"/>
                <a:gd name="connsiteX7" fmla="*/ 72857 w 3702048"/>
                <a:gd name="connsiteY7" fmla="*/ 203063 h 4710667"/>
                <a:gd name="connsiteX8" fmla="*/ 1057511 w 3702048"/>
                <a:gd name="connsiteY8" fmla="*/ 1243 h 4710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02048" h="4710667">
                  <a:moveTo>
                    <a:pt x="1057511" y="1243"/>
                  </a:moveTo>
                  <a:cubicBezTo>
                    <a:pt x="1413932" y="13473"/>
                    <a:pt x="1779927" y="116316"/>
                    <a:pt x="2139959" y="324180"/>
                  </a:cubicBezTo>
                  <a:cubicBezTo>
                    <a:pt x="3427605" y="1067603"/>
                    <a:pt x="4139931" y="2850064"/>
                    <a:pt x="3407455" y="4118750"/>
                  </a:cubicBezTo>
                  <a:cubicBezTo>
                    <a:pt x="3235777" y="4416105"/>
                    <a:pt x="3011128" y="4566048"/>
                    <a:pt x="2754080" y="4690965"/>
                  </a:cubicBezTo>
                  <a:lnTo>
                    <a:pt x="2711405" y="4710667"/>
                  </a:lnTo>
                  <a:lnTo>
                    <a:pt x="0" y="4710667"/>
                  </a:lnTo>
                  <a:lnTo>
                    <a:pt x="0" y="239601"/>
                  </a:lnTo>
                  <a:lnTo>
                    <a:pt x="72857" y="203063"/>
                  </a:lnTo>
                  <a:cubicBezTo>
                    <a:pt x="383165" y="61024"/>
                    <a:pt x="715942" y="-10476"/>
                    <a:pt x="1057511" y="1243"/>
                  </a:cubicBezTo>
                  <a:close/>
                </a:path>
              </a:pathLst>
            </a:custGeom>
            <a:noFill/>
            <a:ln w="158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4296" y="3420734"/>
            <a:ext cx="6665976" cy="2129674"/>
          </a:xfrm>
        </p:spPr>
        <p:txBody>
          <a:bodyPr anchor="b">
            <a:noAutofit/>
          </a:bodyPr>
          <a:lstStyle>
            <a:lvl1pPr algn="l">
              <a:lnSpc>
                <a:spcPct val="110000"/>
              </a:lnSpc>
              <a:defRPr sz="480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E197B67B-BA44-4D2A-B31D-35A89323C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54296" y="6170490"/>
            <a:ext cx="5713314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1D718595-24D3-4517-A62E-C1F493407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54295" y="5550408"/>
            <a:ext cx="6665975" cy="512064"/>
          </a:xfrm>
        </p:spPr>
        <p:txBody>
          <a:bodyPr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3C6217BB-A228-414D-92D9-E1D1EFEB8B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0080" y="6170491"/>
            <a:ext cx="2840083" cy="457200"/>
          </a:xfrm>
        </p:spPr>
        <p:txBody>
          <a:bodyPr/>
          <a:lstStyle>
            <a:lvl1pPr algn="l">
              <a:defRPr/>
            </a:lvl1pPr>
          </a:lstStyle>
          <a:p>
            <a:fld id="{E72EB70D-CD01-44DA-83B3-8FEB3383D307}" type="datetime1">
              <a:rPr lang="en-US" smtClean="0"/>
              <a:t>9/18/2025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8445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20240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30290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C1D6427-F07F-4D50-B151-455100AF7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58CFD-9357-46BE-A189-D637A67C8730}" type="datetime1">
              <a:rPr lang="en-US" smtClean="0"/>
              <a:t>9/18/2025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79EFBB2-C5E0-4D57-AB1D-3AA907ECF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AE6B7E1-F60B-4D08-9052-423D6FBFA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161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1" y="2456408"/>
            <a:ext cx="4160520" cy="823912"/>
          </a:xfrm>
        </p:spPr>
        <p:txBody>
          <a:bodyPr anchor="b">
            <a:normAutofit/>
          </a:bodyPr>
          <a:lstStyle>
            <a:lvl1pPr marL="0" indent="0">
              <a:lnSpc>
                <a:spcPct val="130000"/>
              </a:lnSpc>
              <a:buNone/>
              <a:defRPr sz="18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20241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30290" y="2456408"/>
            <a:ext cx="4160520" cy="823912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lang="en-US" sz="1800" b="1" kern="1200" cap="all" spc="15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30290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771BF97-4D2A-43A4-8CDC-2250017EB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742EE-B331-4632-BD10-A82FED6B6FC0}" type="datetime1">
              <a:rPr lang="en-US" smtClean="0"/>
              <a:t>9/18/2025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020661A-DA07-4679-9226-945B5DD24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EEFCE38B-E087-4988-BC3A-FE3B55E70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D3BC439C-E995-4E1F-8DE9-75C32785E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79581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F30096C-3491-4EF2-ABB2-D57F3F4B5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BA835-D13F-49F4-8F11-5D576AC65FAD}" type="datetime1">
              <a:rPr lang="en-US" smtClean="0"/>
              <a:t>9/18/2025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9DA3A85-7147-4F32-944A-B079AF514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EDDF50D-95C0-4DA2-BBC6-41774FAC1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550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9BEFCA-6D6F-4F26-823F-C86CA694B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D1799-ACB5-4CB2-86A2-5C574F1C8706}" type="datetime1">
              <a:rPr lang="en-US" smtClean="0"/>
              <a:t>9/18/2025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2EE2C9-E87D-4495-9EDA-6BC0EDC27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5557A9-903F-4B36-8B06-D9EADF230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280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640080"/>
            <a:ext cx="3227715" cy="2551751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0160" y="640080"/>
            <a:ext cx="6949440" cy="5455919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BB904BE8-2080-4FFA-9239-A8929E28FA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76488" y="6170491"/>
            <a:ext cx="2214322" cy="457200"/>
          </a:xfrm>
        </p:spPr>
        <p:txBody>
          <a:bodyPr/>
          <a:lstStyle/>
          <a:p>
            <a:fld id="{ED5DD0D6-7A82-473E-879B-C6ECD6CCCFEC}" type="datetime1">
              <a:rPr lang="en-US" smtClean="0"/>
              <a:t>9/18/2025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D5580C6-5CD7-4CDD-977D-0533C84F2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170490"/>
            <a:ext cx="694944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18D0320-9B66-443F-8E28-8BCF07E08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785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  <a:solidFill>
            <a:schemeClr val="bg2">
              <a:lumMod val="9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41C2A9DB-B176-4069-8734-5B4ED352BA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76488" y="6170491"/>
            <a:ext cx="2214322" cy="457200"/>
          </a:xfrm>
        </p:spPr>
        <p:txBody>
          <a:bodyPr/>
          <a:lstStyle/>
          <a:p>
            <a:fld id="{D4605E03-BC17-41A7-854C-DFAB672737DC}" type="datetime1">
              <a:rPr lang="en-US" smtClean="0"/>
              <a:t>9/18/2025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430F9A2F-C2C4-4E1C-B4B3-07ED84F28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170490"/>
            <a:ext cx="6464410" cy="45720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F9BFA0A0-2117-4A10-9DAA-080C21559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940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397E4A-EB6A-4FA6-AA4F-69EA0C70F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6ED0C-1DA7-41F0-94CF-6218B1FEDFF1}" type="datetime1">
              <a:rPr lang="en-US" smtClean="0"/>
              <a:t>9/18/2025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1A2F5D-7AC4-4F91-965A-7B6A45D6F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6E8B86-CDB8-482F-9D9F-1BFDA3638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255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EECF02AB-6034-4B88-BC5A-7C17CB0EF809}" type="datetime1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 title="Rule Line">
            <a:extLst>
              <a:ext uri="{FF2B5EF4-FFF2-40B4-BE49-F238E27FC236}">
                <a16:creationId xmlns:a16="http://schemas.microsoft.com/office/drawing/2014/main" id="{A1005B08-D2D4-455C-AA62-1200E43E7AF9}"/>
              </a:ext>
            </a:extLst>
          </p:cNvPr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1428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20240" y="442220"/>
            <a:ext cx="8770571" cy="1345269"/>
          </a:xfrm>
          <a:prstGeom prst="rect">
            <a:avLst/>
          </a:prstGeom>
        </p:spPr>
        <p:txBody>
          <a:bodyPr vert="horz" lIns="109728" tIns="109728" rIns="109728" bIns="9144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0" y="2312276"/>
            <a:ext cx="8770571" cy="3651504"/>
          </a:xfrm>
          <a:prstGeom prst="rect">
            <a:avLst/>
          </a:prstGeom>
        </p:spPr>
        <p:txBody>
          <a:bodyPr vert="horz" lIns="109728" tIns="109728" rIns="109728" bIns="9144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50727" y="6170491"/>
            <a:ext cx="2840083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r">
              <a:defRPr sz="11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C4408324-A84C-4A45-93B6-78D079CCE772}" type="datetime1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20240" y="6170490"/>
            <a:ext cx="5667375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l">
              <a:defRPr sz="11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3744" y="6170490"/>
            <a:ext cx="1188720" cy="457200"/>
          </a:xfrm>
          <a:prstGeom prst="rect">
            <a:avLst/>
          </a:prstGeom>
        </p:spPr>
        <p:txBody>
          <a:bodyPr vert="horz" lIns="109728" tIns="109728" rIns="109728" bIns="91440" rtlCol="0" anchor="b"/>
          <a:lstStyle>
            <a:lvl1pPr algn="r">
              <a:defRPr sz="1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  <p:cxnSp>
        <p:nvCxnSpPr>
          <p:cNvPr id="9" name="Straight Connector 8" title="Rule Line">
            <a:extLst>
              <a:ext uri="{FF2B5EF4-FFF2-40B4-BE49-F238E27FC236}">
                <a16:creationId xmlns:a16="http://schemas.microsoft.com/office/drawing/2014/main" id="{430127AE-B29E-4FDF-99D2-A2F1E7003F74}"/>
              </a:ext>
            </a:extLst>
          </p:cNvPr>
          <p:cNvCxnSpPr/>
          <p:nvPr/>
        </p:nvCxnSpPr>
        <p:spPr>
          <a:xfrm>
            <a:off x="1920240" y="2176009"/>
            <a:ext cx="8770571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3102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88" r:id="rId5"/>
    <p:sldLayoutId id="2147483693" r:id="rId6"/>
    <p:sldLayoutId id="2147483689" r:id="rId7"/>
    <p:sldLayoutId id="2147483690" r:id="rId8"/>
    <p:sldLayoutId id="2147483691" r:id="rId9"/>
    <p:sldLayoutId id="2147483692" r:id="rId10"/>
    <p:sldLayoutId id="2147483694" r:id="rId11"/>
  </p:sldLayoutIdLst>
  <p:hf sldNum="0" hdr="0" ftr="0" dt="0"/>
  <p:txStyles>
    <p:titleStyle>
      <a:lvl1pPr algn="l" defTabSz="914400" rtl="0" eaLnBrk="1" latinLnBrk="0" hangingPunct="1">
        <a:lnSpc>
          <a:spcPct val="130000"/>
        </a:lnSpc>
        <a:spcBef>
          <a:spcPct val="0"/>
        </a:spcBef>
        <a:buNone/>
        <a:defRPr sz="3200" b="1" kern="1200" spc="1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800" b="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6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AC8EEB0F-BA72-49AC-956F-331B60FDE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4" name="Picture 3" descr="Ett blått abstrakt vattenfärgsmönster på vit bakgrund">
            <a:extLst>
              <a:ext uri="{FF2B5EF4-FFF2-40B4-BE49-F238E27FC236}">
                <a16:creationId xmlns:a16="http://schemas.microsoft.com/office/drawing/2014/main" id="{6C08A21C-31DC-19C1-9726-B296B46B19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644" r="-1" b="1083"/>
          <a:stretch/>
        </p:blipFill>
        <p:spPr>
          <a:xfrm>
            <a:off x="-1219" y="10896"/>
            <a:ext cx="12191695" cy="6857990"/>
          </a:xfrm>
          <a:prstGeom prst="rect">
            <a:avLst/>
          </a:prstGeom>
        </p:spPr>
      </p:pic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8CC700D5-9809-43F4-89D5-7DBBCB0DCC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81377" y="1386250"/>
            <a:ext cx="4598786" cy="4113402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C7163242-6303-46DC-BAC1-2A204F0613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248354" y="1494845"/>
            <a:ext cx="4231543" cy="3861126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805C4C40-D70E-4C4F-B228-98A0A6132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300000" flipH="1">
            <a:off x="987224" y="1122042"/>
            <a:ext cx="4908132" cy="4613915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3E62043-DD5E-E46C-D6E8-0D5A455192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9171" y="1184675"/>
            <a:ext cx="4350726" cy="2186393"/>
          </a:xfrm>
        </p:spPr>
        <p:txBody>
          <a:bodyPr anchor="b">
            <a:normAutofit/>
          </a:bodyPr>
          <a:lstStyle/>
          <a:p>
            <a:pPr algn="ctr"/>
            <a:r>
              <a:rPr lang="sv-SE" sz="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Föräldramöte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CC07B5D0-ACDF-C1D5-A56D-8002DB776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42088" y="3381954"/>
            <a:ext cx="3244073" cy="1159348"/>
          </a:xfrm>
        </p:spPr>
        <p:txBody>
          <a:bodyPr anchor="t">
            <a:normAutofit/>
          </a:bodyPr>
          <a:lstStyle/>
          <a:p>
            <a:pPr algn="ctr"/>
            <a:r>
              <a:rPr lang="sv-SE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F2013</a:t>
            </a:r>
          </a:p>
          <a:p>
            <a:pPr algn="ctr"/>
            <a:r>
              <a:rPr lang="sv-SE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Säsongen 25/26</a:t>
            </a: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9DF0CCBF-D7FD-451C-92EB-84C362B690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10901" y="1264257"/>
            <a:ext cx="4534335" cy="4235395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6" name="Bildobjekt 5" descr="En bild som visar symbol, Teckensnitt, Grafik, logotyp&#10;&#10;Automatiskt genererad beskrivning">
            <a:extLst>
              <a:ext uri="{FF2B5EF4-FFF2-40B4-BE49-F238E27FC236}">
                <a16:creationId xmlns:a16="http://schemas.microsoft.com/office/drawing/2014/main" id="{C7BCF129-1F38-E068-CAF5-8BE64804CC3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39" r="-3" b="9221"/>
          <a:stretch/>
        </p:blipFill>
        <p:spPr>
          <a:xfrm>
            <a:off x="6882275" y="1494845"/>
            <a:ext cx="4117587" cy="3723066"/>
          </a:xfrm>
          <a:custGeom>
            <a:avLst/>
            <a:gdLst/>
            <a:ahLst/>
            <a:cxnLst/>
            <a:rect l="l" t="t" r="r" b="b"/>
            <a:pathLst>
              <a:path w="3952684" h="3588642">
                <a:moveTo>
                  <a:pt x="2262021" y="0"/>
                </a:moveTo>
                <a:cubicBezTo>
                  <a:pt x="2521915" y="0"/>
                  <a:pt x="2761111" y="48268"/>
                  <a:pt x="2973080" y="143330"/>
                </a:cubicBezTo>
                <a:cubicBezTo>
                  <a:pt x="3171733" y="232491"/>
                  <a:pt x="3346211" y="362626"/>
                  <a:pt x="3491678" y="530048"/>
                </a:cubicBezTo>
                <a:cubicBezTo>
                  <a:pt x="3788979" y="872350"/>
                  <a:pt x="3952684" y="1358801"/>
                  <a:pt x="3952684" y="1899831"/>
                </a:cubicBezTo>
                <a:cubicBezTo>
                  <a:pt x="3952684" y="2115686"/>
                  <a:pt x="3889322" y="2288927"/>
                  <a:pt x="3747331" y="2461593"/>
                </a:cubicBezTo>
                <a:cubicBezTo>
                  <a:pt x="3598809" y="2642210"/>
                  <a:pt x="3375643" y="2808567"/>
                  <a:pt x="3139331" y="2984675"/>
                </a:cubicBezTo>
                <a:cubicBezTo>
                  <a:pt x="3095732" y="3017128"/>
                  <a:pt x="3050692" y="3050728"/>
                  <a:pt x="3005652" y="3084736"/>
                </a:cubicBezTo>
                <a:cubicBezTo>
                  <a:pt x="2602495" y="3389096"/>
                  <a:pt x="2308249" y="3588642"/>
                  <a:pt x="1907213" y="3588642"/>
                </a:cubicBezTo>
                <a:cubicBezTo>
                  <a:pt x="1296158" y="3588642"/>
                  <a:pt x="863400" y="3343695"/>
                  <a:pt x="460242" y="2769559"/>
                </a:cubicBezTo>
                <a:cubicBezTo>
                  <a:pt x="407483" y="2694411"/>
                  <a:pt x="355911" y="2626066"/>
                  <a:pt x="306036" y="2560014"/>
                </a:cubicBezTo>
                <a:cubicBezTo>
                  <a:pt x="99326" y="2286139"/>
                  <a:pt x="0" y="2143712"/>
                  <a:pt x="0" y="1899831"/>
                </a:cubicBezTo>
                <a:cubicBezTo>
                  <a:pt x="0" y="1657671"/>
                  <a:pt x="62259" y="1418460"/>
                  <a:pt x="184911" y="1188839"/>
                </a:cubicBezTo>
                <a:cubicBezTo>
                  <a:pt x="304934" y="964216"/>
                  <a:pt x="476527" y="758606"/>
                  <a:pt x="694859" y="577907"/>
                </a:cubicBezTo>
                <a:cubicBezTo>
                  <a:pt x="909458" y="400240"/>
                  <a:pt x="1164345" y="253716"/>
                  <a:pt x="1432127" y="154228"/>
                </a:cubicBezTo>
                <a:cubicBezTo>
                  <a:pt x="1707119" y="51875"/>
                  <a:pt x="1986436" y="0"/>
                  <a:pt x="2262021" y="0"/>
                </a:cubicBezTo>
                <a:close/>
              </a:path>
            </a:pathLst>
          </a:custGeom>
        </p:spPr>
      </p:pic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2B1B8EEB-4E8B-43EC-AB8F-F7E2CD9682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00000">
            <a:off x="6516303" y="1122043"/>
            <a:ext cx="4908132" cy="4613915"/>
          </a:xfrm>
          <a:custGeom>
            <a:avLst/>
            <a:gdLst>
              <a:gd name="connsiteX0" fmla="*/ 2180840 w 3810827"/>
              <a:gd name="connsiteY0" fmla="*/ 0 h 3634591"/>
              <a:gd name="connsiteX1" fmla="*/ 2866380 w 3810827"/>
              <a:gd name="connsiteY1" fmla="*/ 145165 h 3634591"/>
              <a:gd name="connsiteX2" fmla="*/ 3366366 w 3810827"/>
              <a:gd name="connsiteY2" fmla="*/ 536835 h 3634591"/>
              <a:gd name="connsiteX3" fmla="*/ 3810827 w 3810827"/>
              <a:gd name="connsiteY3" fmla="*/ 1924156 h 3634591"/>
              <a:gd name="connsiteX4" fmla="*/ 3612844 w 3810827"/>
              <a:gd name="connsiteY4" fmla="*/ 2493111 h 3634591"/>
              <a:gd name="connsiteX5" fmla="*/ 3026664 w 3810827"/>
              <a:gd name="connsiteY5" fmla="*/ 3022891 h 3634591"/>
              <a:gd name="connsiteX6" fmla="*/ 2897783 w 3810827"/>
              <a:gd name="connsiteY6" fmla="*/ 3124233 h 3634591"/>
              <a:gd name="connsiteX7" fmla="*/ 1838765 w 3810827"/>
              <a:gd name="connsiteY7" fmla="*/ 3634591 h 3634591"/>
              <a:gd name="connsiteX8" fmla="*/ 443724 w 3810827"/>
              <a:gd name="connsiteY8" fmla="*/ 2805020 h 3634591"/>
              <a:gd name="connsiteX9" fmla="*/ 295053 w 3810827"/>
              <a:gd name="connsiteY9" fmla="*/ 2592792 h 3634591"/>
              <a:gd name="connsiteX10" fmla="*/ 0 w 3810827"/>
              <a:gd name="connsiteY10" fmla="*/ 1924156 h 3634591"/>
              <a:gd name="connsiteX11" fmla="*/ 178275 w 3810827"/>
              <a:gd name="connsiteY11" fmla="*/ 1204061 h 3634591"/>
              <a:gd name="connsiteX12" fmla="*/ 669921 w 3810827"/>
              <a:gd name="connsiteY12" fmla="*/ 585306 h 3634591"/>
              <a:gd name="connsiteX13" fmla="*/ 1380730 w 3810827"/>
              <a:gd name="connsiteY13" fmla="*/ 156203 h 3634591"/>
              <a:gd name="connsiteX14" fmla="*/ 2180840 w 3810827"/>
              <a:gd name="connsiteY14" fmla="*/ 0 h 3634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10827" h="3634591">
                <a:moveTo>
                  <a:pt x="2180840" y="0"/>
                </a:moveTo>
                <a:cubicBezTo>
                  <a:pt x="2431406" y="0"/>
                  <a:pt x="2662018" y="48886"/>
                  <a:pt x="2866380" y="145165"/>
                </a:cubicBezTo>
                <a:cubicBezTo>
                  <a:pt x="3057903" y="235467"/>
                  <a:pt x="3226119" y="367269"/>
                  <a:pt x="3366366" y="536835"/>
                </a:cubicBezTo>
                <a:cubicBezTo>
                  <a:pt x="3652997" y="883519"/>
                  <a:pt x="3810827" y="1376199"/>
                  <a:pt x="3810827" y="1924156"/>
                </a:cubicBezTo>
                <a:cubicBezTo>
                  <a:pt x="3810827" y="2142775"/>
                  <a:pt x="3749739" y="2318234"/>
                  <a:pt x="3612844" y="2493111"/>
                </a:cubicBezTo>
                <a:cubicBezTo>
                  <a:pt x="3469652" y="2676041"/>
                  <a:pt x="3254495" y="2844528"/>
                  <a:pt x="3026664" y="3022891"/>
                </a:cubicBezTo>
                <a:cubicBezTo>
                  <a:pt x="2984630" y="3055759"/>
                  <a:pt x="2941206" y="3089789"/>
                  <a:pt x="2897783" y="3124233"/>
                </a:cubicBezTo>
                <a:cubicBezTo>
                  <a:pt x="2509094" y="3432490"/>
                  <a:pt x="2225408" y="3634591"/>
                  <a:pt x="1838765" y="3634591"/>
                </a:cubicBezTo>
                <a:cubicBezTo>
                  <a:pt x="1249640" y="3634591"/>
                  <a:pt x="832413" y="3386508"/>
                  <a:pt x="443724" y="2805020"/>
                </a:cubicBezTo>
                <a:cubicBezTo>
                  <a:pt x="392859" y="2728910"/>
                  <a:pt x="343138" y="2659690"/>
                  <a:pt x="295053" y="2592792"/>
                </a:cubicBezTo>
                <a:cubicBezTo>
                  <a:pt x="95761" y="2315411"/>
                  <a:pt x="0" y="2171160"/>
                  <a:pt x="0" y="1924156"/>
                </a:cubicBezTo>
                <a:cubicBezTo>
                  <a:pt x="0" y="1678896"/>
                  <a:pt x="60024" y="1436622"/>
                  <a:pt x="178275" y="1204061"/>
                </a:cubicBezTo>
                <a:cubicBezTo>
                  <a:pt x="293990" y="976561"/>
                  <a:pt x="459425" y="768319"/>
                  <a:pt x="669921" y="585306"/>
                </a:cubicBezTo>
                <a:cubicBezTo>
                  <a:pt x="876818" y="405365"/>
                  <a:pt x="1122558" y="256964"/>
                  <a:pt x="1380730" y="156203"/>
                </a:cubicBezTo>
                <a:cubicBezTo>
                  <a:pt x="1645852" y="52539"/>
                  <a:pt x="1915145" y="0"/>
                  <a:pt x="2180840" y="0"/>
                </a:cubicBezTo>
                <a:close/>
              </a:path>
            </a:pathLst>
          </a:custGeom>
          <a:noFill/>
          <a:ln w="190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412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6" name="Bildobjekt 5" descr="En bild som visar symbol, Teckensnitt, Grafik, logotyp&#10;&#10;Automatiskt genererad beskrivning">
            <a:extLst>
              <a:ext uri="{FF2B5EF4-FFF2-40B4-BE49-F238E27FC236}">
                <a16:creationId xmlns:a16="http://schemas.microsoft.com/office/drawing/2014/main" id="{C7BCF129-1F38-E068-CAF5-8BE64804CC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13" r="1" b="27200"/>
          <a:stretch/>
        </p:blipFill>
        <p:spPr>
          <a:xfrm>
            <a:off x="5542622" y="11435"/>
            <a:ext cx="6649073" cy="3406130"/>
          </a:xfrm>
          <a:custGeom>
            <a:avLst/>
            <a:gdLst/>
            <a:ahLst/>
            <a:cxnLst/>
            <a:rect l="l" t="t" r="r" b="b"/>
            <a:pathLst>
              <a:path w="6649073" h="3387852">
                <a:moveTo>
                  <a:pt x="0" y="0"/>
                </a:moveTo>
                <a:lnTo>
                  <a:pt x="5064418" y="0"/>
                </a:lnTo>
                <a:lnTo>
                  <a:pt x="6338666" y="0"/>
                </a:lnTo>
                <a:lnTo>
                  <a:pt x="6649073" y="0"/>
                </a:lnTo>
                <a:lnTo>
                  <a:pt x="6649073" y="3387852"/>
                </a:lnTo>
                <a:lnTo>
                  <a:pt x="6338666" y="3387852"/>
                </a:lnTo>
                <a:lnTo>
                  <a:pt x="5064418" y="3387852"/>
                </a:lnTo>
                <a:lnTo>
                  <a:pt x="1617516" y="3387852"/>
                </a:lnTo>
                <a:lnTo>
                  <a:pt x="1616328" y="3337395"/>
                </a:lnTo>
                <a:cubicBezTo>
                  <a:pt x="1549534" y="1928213"/>
                  <a:pt x="985089" y="708413"/>
                  <a:pt x="22123" y="14997"/>
                </a:cubicBezTo>
                <a:close/>
              </a:path>
            </a:pathLst>
          </a:custGeom>
        </p:spPr>
      </p:pic>
      <p:pic>
        <p:nvPicPr>
          <p:cNvPr id="4" name="Picture 3" descr="Ett blått abstrakt vattenfärgsmönster på vit bakgrund">
            <a:extLst>
              <a:ext uri="{FF2B5EF4-FFF2-40B4-BE49-F238E27FC236}">
                <a16:creationId xmlns:a16="http://schemas.microsoft.com/office/drawing/2014/main" id="{6C08A21C-31DC-19C1-9726-B296B46B19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663" r="-1" b="9101"/>
          <a:stretch/>
        </p:blipFill>
        <p:spPr>
          <a:xfrm>
            <a:off x="4663497" y="3429000"/>
            <a:ext cx="7528500" cy="3429000"/>
          </a:xfrm>
          <a:custGeom>
            <a:avLst/>
            <a:gdLst/>
            <a:ahLst/>
            <a:cxnLst/>
            <a:rect l="l" t="t" r="r" b="b"/>
            <a:pathLst>
              <a:path w="7528500" h="3387852">
                <a:moveTo>
                  <a:pt x="2499187" y="0"/>
                </a:moveTo>
                <a:lnTo>
                  <a:pt x="6611755" y="0"/>
                </a:lnTo>
                <a:lnTo>
                  <a:pt x="7218398" y="0"/>
                </a:lnTo>
                <a:lnTo>
                  <a:pt x="7528500" y="0"/>
                </a:lnTo>
                <a:lnTo>
                  <a:pt x="7528500" y="3387852"/>
                </a:lnTo>
                <a:lnTo>
                  <a:pt x="7218398" y="3387852"/>
                </a:lnTo>
                <a:lnTo>
                  <a:pt x="6611755" y="3387852"/>
                </a:lnTo>
                <a:lnTo>
                  <a:pt x="0" y="3387852"/>
                </a:lnTo>
                <a:lnTo>
                  <a:pt x="111756" y="3310451"/>
                </a:lnTo>
                <a:cubicBezTo>
                  <a:pt x="285574" y="3182960"/>
                  <a:pt x="456201" y="3045249"/>
                  <a:pt x="628405" y="2904666"/>
                </a:cubicBezTo>
                <a:cubicBezTo>
                  <a:pt x="1574029" y="2132691"/>
                  <a:pt x="2502754" y="1498983"/>
                  <a:pt x="2502754" y="151508"/>
                </a:cubicBezTo>
                <a:close/>
              </a:path>
            </a:pathLst>
          </a:custGeom>
        </p:spPr>
      </p:pic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FBA7E51E-7B6A-4A79-8F84-47C845C7A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214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8546A00D-748A-42CE-AB6E-C140DDA4E7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475746" cy="6858000"/>
          </a:xfrm>
          <a:custGeom>
            <a:avLst/>
            <a:gdLst>
              <a:gd name="connsiteX0" fmla="*/ 0 w 7475746"/>
              <a:gd name="connsiteY0" fmla="*/ 0 h 6858000"/>
              <a:gd name="connsiteX1" fmla="*/ 5859459 w 7475746"/>
              <a:gd name="connsiteY1" fmla="*/ 0 h 6858000"/>
              <a:gd name="connsiteX2" fmla="*/ 5874848 w 7475746"/>
              <a:gd name="connsiteY2" fmla="*/ 10445 h 6858000"/>
              <a:gd name="connsiteX3" fmla="*/ 7475746 w 7475746"/>
              <a:gd name="connsiteY3" fmla="*/ 3621913 h 6858000"/>
              <a:gd name="connsiteX4" fmla="*/ 5601397 w 7475746"/>
              <a:gd name="connsiteY4" fmla="*/ 6378742 h 6858000"/>
              <a:gd name="connsiteX5" fmla="*/ 5084748 w 7475746"/>
              <a:gd name="connsiteY5" fmla="*/ 6785068 h 6858000"/>
              <a:gd name="connsiteX6" fmla="*/ 4979585 w 7475746"/>
              <a:gd name="connsiteY6" fmla="*/ 6858000 h 6858000"/>
              <a:gd name="connsiteX7" fmla="*/ 0 w 7475746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75746" h="6858000">
                <a:moveTo>
                  <a:pt x="0" y="0"/>
                </a:moveTo>
                <a:lnTo>
                  <a:pt x="5859459" y="0"/>
                </a:lnTo>
                <a:lnTo>
                  <a:pt x="5874848" y="10445"/>
                </a:lnTo>
                <a:cubicBezTo>
                  <a:pt x="6902010" y="751075"/>
                  <a:pt x="7475746" y="2091411"/>
                  <a:pt x="7475746" y="3621913"/>
                </a:cubicBezTo>
                <a:cubicBezTo>
                  <a:pt x="7475746" y="4971185"/>
                  <a:pt x="6547021" y="5605738"/>
                  <a:pt x="5601397" y="6378742"/>
                </a:cubicBezTo>
                <a:cubicBezTo>
                  <a:pt x="5429193" y="6519512"/>
                  <a:pt x="5258566" y="6657407"/>
                  <a:pt x="5084748" y="6785068"/>
                </a:cubicBezTo>
                <a:lnTo>
                  <a:pt x="4979585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45" name="Freeform: Shape 44">
            <a:extLst>
              <a:ext uri="{FF2B5EF4-FFF2-40B4-BE49-F238E27FC236}">
                <a16:creationId xmlns:a16="http://schemas.microsoft.com/office/drawing/2014/main" id="{513BF6FB-1F9C-480B-BE5F-4DFFB8E1C4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4" y="0"/>
            <a:ext cx="12191695" cy="6858000"/>
          </a:xfrm>
          <a:custGeom>
            <a:avLst/>
            <a:gdLst>
              <a:gd name="connsiteX0" fmla="*/ 0 w 12191695"/>
              <a:gd name="connsiteY0" fmla="*/ 0 h 6858000"/>
              <a:gd name="connsiteX1" fmla="*/ 5548454 w 12191695"/>
              <a:gd name="connsiteY1" fmla="*/ 0 h 6858000"/>
              <a:gd name="connsiteX2" fmla="*/ 5563843 w 12191695"/>
              <a:gd name="connsiteY2" fmla="*/ 10445 h 6858000"/>
              <a:gd name="connsiteX3" fmla="*/ 7138082 w 12191695"/>
              <a:gd name="connsiteY3" fmla="*/ 3057689 h 6858000"/>
              <a:gd name="connsiteX4" fmla="*/ 7154546 w 12191695"/>
              <a:gd name="connsiteY4" fmla="*/ 3406140 h 6858000"/>
              <a:gd name="connsiteX5" fmla="*/ 12191695 w 12191695"/>
              <a:gd name="connsiteY5" fmla="*/ 3406140 h 6858000"/>
              <a:gd name="connsiteX6" fmla="*/ 12191695 w 12191695"/>
              <a:gd name="connsiteY6" fmla="*/ 3451860 h 6858000"/>
              <a:gd name="connsiteX7" fmla="*/ 7156706 w 12191695"/>
              <a:gd name="connsiteY7" fmla="*/ 3451860 h 6858000"/>
              <a:gd name="connsiteX8" fmla="*/ 7164741 w 12191695"/>
              <a:gd name="connsiteY8" fmla="*/ 3621913 h 6858000"/>
              <a:gd name="connsiteX9" fmla="*/ 5290392 w 12191695"/>
              <a:gd name="connsiteY9" fmla="*/ 6378742 h 6858000"/>
              <a:gd name="connsiteX10" fmla="*/ 4773743 w 12191695"/>
              <a:gd name="connsiteY10" fmla="*/ 6785068 h 6858000"/>
              <a:gd name="connsiteX11" fmla="*/ 4668580 w 12191695"/>
              <a:gd name="connsiteY11" fmla="*/ 6858000 h 6858000"/>
              <a:gd name="connsiteX12" fmla="*/ 0 w 12191695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1695" h="6858000">
                <a:moveTo>
                  <a:pt x="0" y="0"/>
                </a:moveTo>
                <a:lnTo>
                  <a:pt x="5548454" y="0"/>
                </a:lnTo>
                <a:lnTo>
                  <a:pt x="5563843" y="10445"/>
                </a:lnTo>
                <a:cubicBezTo>
                  <a:pt x="6462610" y="658496"/>
                  <a:pt x="7014222" y="1765698"/>
                  <a:pt x="7138082" y="3057689"/>
                </a:cubicBezTo>
                <a:lnTo>
                  <a:pt x="7154546" y="3406140"/>
                </a:lnTo>
                <a:lnTo>
                  <a:pt x="12191695" y="3406140"/>
                </a:lnTo>
                <a:lnTo>
                  <a:pt x="12191695" y="3451860"/>
                </a:lnTo>
                <a:lnTo>
                  <a:pt x="7156706" y="3451860"/>
                </a:lnTo>
                <a:lnTo>
                  <a:pt x="7164741" y="3621913"/>
                </a:lnTo>
                <a:cubicBezTo>
                  <a:pt x="7164741" y="4971185"/>
                  <a:pt x="6236016" y="5605738"/>
                  <a:pt x="5290392" y="6378742"/>
                </a:cubicBezTo>
                <a:cubicBezTo>
                  <a:pt x="5118188" y="6519512"/>
                  <a:pt x="4947561" y="6657407"/>
                  <a:pt x="4773743" y="6785068"/>
                </a:cubicBezTo>
                <a:lnTo>
                  <a:pt x="4668580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3E62043-DD5E-E46C-D6E8-0D5A455192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1140" y="-1352206"/>
            <a:ext cx="5274860" cy="3066706"/>
          </a:xfrm>
        </p:spPr>
        <p:txBody>
          <a:bodyPr anchor="b">
            <a:normAutofit/>
          </a:bodyPr>
          <a:lstStyle/>
          <a:p>
            <a:pPr>
              <a:lnSpc>
                <a:spcPct val="110000"/>
              </a:lnSpc>
            </a:pPr>
            <a:r>
              <a:rPr lang="sv-SE" sz="4200" dirty="0"/>
              <a:t>Att ta upp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CC07B5D0-ACDF-C1D5-A56D-8002DB776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1675" y="1744641"/>
            <a:ext cx="7153262" cy="4917416"/>
          </a:xfrm>
        </p:spPr>
        <p:txBody>
          <a:bodyPr anchor="t">
            <a:norm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2200" i="1" dirty="0"/>
              <a:t>Nyheter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2200" i="1" dirty="0"/>
              <a:t>Träningar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2200" i="1" dirty="0"/>
              <a:t>Matcher &amp; cuper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2200" i="1" dirty="0"/>
              <a:t>Rollfördelning föräldrauppgifter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2200" i="1" dirty="0"/>
              <a:t>Hallbybollen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2200" i="1" dirty="0"/>
              <a:t>Försäljningar/lagkassa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2200" i="1" dirty="0"/>
              <a:t>Övrigt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sv-SE" sz="2200" i="1" dirty="0"/>
          </a:p>
        </p:txBody>
      </p:sp>
    </p:spTree>
    <p:extLst>
      <p:ext uri="{BB962C8B-B14F-4D97-AF65-F5344CB8AC3E}">
        <p14:creationId xmlns:p14="http://schemas.microsoft.com/office/powerpoint/2010/main" val="583944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6" name="Bildobjekt 5" descr="En bild som visar symbol, Teckensnitt, Grafik, logotyp&#10;&#10;Automatiskt genererad beskrivning">
            <a:extLst>
              <a:ext uri="{FF2B5EF4-FFF2-40B4-BE49-F238E27FC236}">
                <a16:creationId xmlns:a16="http://schemas.microsoft.com/office/drawing/2014/main" id="{C7BCF129-1F38-E068-CAF5-8BE64804CC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13" r="1" b="27200"/>
          <a:stretch/>
        </p:blipFill>
        <p:spPr>
          <a:xfrm>
            <a:off x="5542622" y="11435"/>
            <a:ext cx="6649073" cy="3406130"/>
          </a:xfrm>
          <a:custGeom>
            <a:avLst/>
            <a:gdLst/>
            <a:ahLst/>
            <a:cxnLst/>
            <a:rect l="l" t="t" r="r" b="b"/>
            <a:pathLst>
              <a:path w="6649073" h="3387852">
                <a:moveTo>
                  <a:pt x="0" y="0"/>
                </a:moveTo>
                <a:lnTo>
                  <a:pt x="5064418" y="0"/>
                </a:lnTo>
                <a:lnTo>
                  <a:pt x="6338666" y="0"/>
                </a:lnTo>
                <a:lnTo>
                  <a:pt x="6649073" y="0"/>
                </a:lnTo>
                <a:lnTo>
                  <a:pt x="6649073" y="3387852"/>
                </a:lnTo>
                <a:lnTo>
                  <a:pt x="6338666" y="3387852"/>
                </a:lnTo>
                <a:lnTo>
                  <a:pt x="5064418" y="3387852"/>
                </a:lnTo>
                <a:lnTo>
                  <a:pt x="1617516" y="3387852"/>
                </a:lnTo>
                <a:lnTo>
                  <a:pt x="1616328" y="3337395"/>
                </a:lnTo>
                <a:cubicBezTo>
                  <a:pt x="1549534" y="1928213"/>
                  <a:pt x="985089" y="708413"/>
                  <a:pt x="22123" y="14997"/>
                </a:cubicBezTo>
                <a:close/>
              </a:path>
            </a:pathLst>
          </a:custGeom>
        </p:spPr>
      </p:pic>
      <p:pic>
        <p:nvPicPr>
          <p:cNvPr id="4" name="Picture 3" descr="Ett blått abstrakt vattenfärgsmönster på vit bakgrund">
            <a:extLst>
              <a:ext uri="{FF2B5EF4-FFF2-40B4-BE49-F238E27FC236}">
                <a16:creationId xmlns:a16="http://schemas.microsoft.com/office/drawing/2014/main" id="{6C08A21C-31DC-19C1-9726-B296B46B19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663" r="-1" b="9101"/>
          <a:stretch/>
        </p:blipFill>
        <p:spPr>
          <a:xfrm>
            <a:off x="4663497" y="3429000"/>
            <a:ext cx="7528500" cy="3429000"/>
          </a:xfrm>
          <a:custGeom>
            <a:avLst/>
            <a:gdLst/>
            <a:ahLst/>
            <a:cxnLst/>
            <a:rect l="l" t="t" r="r" b="b"/>
            <a:pathLst>
              <a:path w="7528500" h="3387852">
                <a:moveTo>
                  <a:pt x="2499187" y="0"/>
                </a:moveTo>
                <a:lnTo>
                  <a:pt x="6611755" y="0"/>
                </a:lnTo>
                <a:lnTo>
                  <a:pt x="7218398" y="0"/>
                </a:lnTo>
                <a:lnTo>
                  <a:pt x="7528500" y="0"/>
                </a:lnTo>
                <a:lnTo>
                  <a:pt x="7528500" y="3387852"/>
                </a:lnTo>
                <a:lnTo>
                  <a:pt x="7218398" y="3387852"/>
                </a:lnTo>
                <a:lnTo>
                  <a:pt x="6611755" y="3387852"/>
                </a:lnTo>
                <a:lnTo>
                  <a:pt x="0" y="3387852"/>
                </a:lnTo>
                <a:lnTo>
                  <a:pt x="111756" y="3310451"/>
                </a:lnTo>
                <a:cubicBezTo>
                  <a:pt x="285574" y="3182960"/>
                  <a:pt x="456201" y="3045249"/>
                  <a:pt x="628405" y="2904666"/>
                </a:cubicBezTo>
                <a:cubicBezTo>
                  <a:pt x="1574029" y="2132691"/>
                  <a:pt x="2502754" y="1498983"/>
                  <a:pt x="2502754" y="151508"/>
                </a:cubicBezTo>
                <a:close/>
              </a:path>
            </a:pathLst>
          </a:custGeom>
        </p:spPr>
      </p:pic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FBA7E51E-7B6A-4A79-8F84-47C845C7A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214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8546A00D-748A-42CE-AB6E-C140DDA4E7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475746" cy="6858000"/>
          </a:xfrm>
          <a:custGeom>
            <a:avLst/>
            <a:gdLst>
              <a:gd name="connsiteX0" fmla="*/ 0 w 7475746"/>
              <a:gd name="connsiteY0" fmla="*/ 0 h 6858000"/>
              <a:gd name="connsiteX1" fmla="*/ 5859459 w 7475746"/>
              <a:gd name="connsiteY1" fmla="*/ 0 h 6858000"/>
              <a:gd name="connsiteX2" fmla="*/ 5874848 w 7475746"/>
              <a:gd name="connsiteY2" fmla="*/ 10445 h 6858000"/>
              <a:gd name="connsiteX3" fmla="*/ 7475746 w 7475746"/>
              <a:gd name="connsiteY3" fmla="*/ 3621913 h 6858000"/>
              <a:gd name="connsiteX4" fmla="*/ 5601397 w 7475746"/>
              <a:gd name="connsiteY4" fmla="*/ 6378742 h 6858000"/>
              <a:gd name="connsiteX5" fmla="*/ 5084748 w 7475746"/>
              <a:gd name="connsiteY5" fmla="*/ 6785068 h 6858000"/>
              <a:gd name="connsiteX6" fmla="*/ 4979585 w 7475746"/>
              <a:gd name="connsiteY6" fmla="*/ 6858000 h 6858000"/>
              <a:gd name="connsiteX7" fmla="*/ 0 w 7475746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75746" h="6858000">
                <a:moveTo>
                  <a:pt x="0" y="0"/>
                </a:moveTo>
                <a:lnTo>
                  <a:pt x="5859459" y="0"/>
                </a:lnTo>
                <a:lnTo>
                  <a:pt x="5874848" y="10445"/>
                </a:lnTo>
                <a:cubicBezTo>
                  <a:pt x="6902010" y="751075"/>
                  <a:pt x="7475746" y="2091411"/>
                  <a:pt x="7475746" y="3621913"/>
                </a:cubicBezTo>
                <a:cubicBezTo>
                  <a:pt x="7475746" y="4971185"/>
                  <a:pt x="6547021" y="5605738"/>
                  <a:pt x="5601397" y="6378742"/>
                </a:cubicBezTo>
                <a:cubicBezTo>
                  <a:pt x="5429193" y="6519512"/>
                  <a:pt x="5258566" y="6657407"/>
                  <a:pt x="5084748" y="6785068"/>
                </a:cubicBezTo>
                <a:lnTo>
                  <a:pt x="4979585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45" name="Freeform: Shape 44">
            <a:extLst>
              <a:ext uri="{FF2B5EF4-FFF2-40B4-BE49-F238E27FC236}">
                <a16:creationId xmlns:a16="http://schemas.microsoft.com/office/drawing/2014/main" id="{513BF6FB-1F9C-480B-BE5F-4DFFB8E1C4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4" y="0"/>
            <a:ext cx="12191695" cy="6858000"/>
          </a:xfrm>
          <a:custGeom>
            <a:avLst/>
            <a:gdLst>
              <a:gd name="connsiteX0" fmla="*/ 0 w 12191695"/>
              <a:gd name="connsiteY0" fmla="*/ 0 h 6858000"/>
              <a:gd name="connsiteX1" fmla="*/ 5548454 w 12191695"/>
              <a:gd name="connsiteY1" fmla="*/ 0 h 6858000"/>
              <a:gd name="connsiteX2" fmla="*/ 5563843 w 12191695"/>
              <a:gd name="connsiteY2" fmla="*/ 10445 h 6858000"/>
              <a:gd name="connsiteX3" fmla="*/ 7138082 w 12191695"/>
              <a:gd name="connsiteY3" fmla="*/ 3057689 h 6858000"/>
              <a:gd name="connsiteX4" fmla="*/ 7154546 w 12191695"/>
              <a:gd name="connsiteY4" fmla="*/ 3406140 h 6858000"/>
              <a:gd name="connsiteX5" fmla="*/ 12191695 w 12191695"/>
              <a:gd name="connsiteY5" fmla="*/ 3406140 h 6858000"/>
              <a:gd name="connsiteX6" fmla="*/ 12191695 w 12191695"/>
              <a:gd name="connsiteY6" fmla="*/ 3451860 h 6858000"/>
              <a:gd name="connsiteX7" fmla="*/ 7156706 w 12191695"/>
              <a:gd name="connsiteY7" fmla="*/ 3451860 h 6858000"/>
              <a:gd name="connsiteX8" fmla="*/ 7164741 w 12191695"/>
              <a:gd name="connsiteY8" fmla="*/ 3621913 h 6858000"/>
              <a:gd name="connsiteX9" fmla="*/ 5290392 w 12191695"/>
              <a:gd name="connsiteY9" fmla="*/ 6378742 h 6858000"/>
              <a:gd name="connsiteX10" fmla="*/ 4773743 w 12191695"/>
              <a:gd name="connsiteY10" fmla="*/ 6785068 h 6858000"/>
              <a:gd name="connsiteX11" fmla="*/ 4668580 w 12191695"/>
              <a:gd name="connsiteY11" fmla="*/ 6858000 h 6858000"/>
              <a:gd name="connsiteX12" fmla="*/ 0 w 12191695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1695" h="6858000">
                <a:moveTo>
                  <a:pt x="0" y="0"/>
                </a:moveTo>
                <a:lnTo>
                  <a:pt x="5548454" y="0"/>
                </a:lnTo>
                <a:lnTo>
                  <a:pt x="5563843" y="10445"/>
                </a:lnTo>
                <a:cubicBezTo>
                  <a:pt x="6462610" y="658496"/>
                  <a:pt x="7014222" y="1765698"/>
                  <a:pt x="7138082" y="3057689"/>
                </a:cubicBezTo>
                <a:lnTo>
                  <a:pt x="7154546" y="3406140"/>
                </a:lnTo>
                <a:lnTo>
                  <a:pt x="12191695" y="3406140"/>
                </a:lnTo>
                <a:lnTo>
                  <a:pt x="12191695" y="3451860"/>
                </a:lnTo>
                <a:lnTo>
                  <a:pt x="7156706" y="3451860"/>
                </a:lnTo>
                <a:lnTo>
                  <a:pt x="7164741" y="3621913"/>
                </a:lnTo>
                <a:cubicBezTo>
                  <a:pt x="7164741" y="4971185"/>
                  <a:pt x="6236016" y="5605738"/>
                  <a:pt x="5290392" y="6378742"/>
                </a:cubicBezTo>
                <a:cubicBezTo>
                  <a:pt x="5118188" y="6519512"/>
                  <a:pt x="4947561" y="6657407"/>
                  <a:pt x="4773743" y="6785068"/>
                </a:cubicBezTo>
                <a:lnTo>
                  <a:pt x="4668580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3E62043-DD5E-E46C-D6E8-0D5A455192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1140" y="-1352206"/>
            <a:ext cx="5699403" cy="3066706"/>
          </a:xfrm>
        </p:spPr>
        <p:txBody>
          <a:bodyPr anchor="b">
            <a:normAutofit/>
          </a:bodyPr>
          <a:lstStyle/>
          <a:p>
            <a:pPr>
              <a:lnSpc>
                <a:spcPct val="110000"/>
              </a:lnSpc>
            </a:pPr>
            <a:r>
              <a:rPr lang="sv-SE" sz="4200" dirty="0"/>
              <a:t>Tränare och lagföräldrar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CC07B5D0-ACDF-C1D5-A56D-8002DB776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1675" y="1714500"/>
            <a:ext cx="6115954" cy="4947557"/>
          </a:xfrm>
        </p:spPr>
        <p:txBody>
          <a:bodyPr anchor="t">
            <a:norm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2200" i="1" dirty="0"/>
              <a:t>Tränare:</a:t>
            </a:r>
          </a:p>
          <a:p>
            <a:r>
              <a:rPr lang="sv-SE" sz="2200" i="1" dirty="0"/>
              <a:t>Elisabeth </a:t>
            </a:r>
            <a:r>
              <a:rPr lang="sv-SE" sz="2200" i="1" dirty="0" err="1"/>
              <a:t>Stålbrand</a:t>
            </a:r>
            <a:r>
              <a:rPr lang="sv-SE" sz="2200" i="1" dirty="0"/>
              <a:t>, </a:t>
            </a:r>
            <a:r>
              <a:rPr lang="sv-SE" sz="2200" i="1" dirty="0" err="1"/>
              <a:t>Raluca</a:t>
            </a:r>
            <a:r>
              <a:rPr lang="sv-SE" sz="2200" i="1" dirty="0"/>
              <a:t> </a:t>
            </a:r>
            <a:r>
              <a:rPr lang="sv-SE" sz="2200" i="1" dirty="0" err="1"/>
              <a:t>Blebea</a:t>
            </a:r>
            <a:r>
              <a:rPr lang="sv-SE" sz="2200" i="1" dirty="0"/>
              <a:t>, Simon </a:t>
            </a:r>
            <a:r>
              <a:rPr lang="sv-SE" sz="2200" i="1" dirty="0" err="1"/>
              <a:t>Wressel</a:t>
            </a:r>
            <a:r>
              <a:rPr lang="sv-SE" sz="2200" i="1" dirty="0"/>
              <a:t>, Martin </a:t>
            </a:r>
            <a:r>
              <a:rPr lang="sv-SE" sz="2200" i="1" dirty="0" err="1"/>
              <a:t>Stålbrand</a:t>
            </a:r>
            <a:r>
              <a:rPr lang="sv-SE" sz="2200" i="1" dirty="0"/>
              <a:t> och Anna Savic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sv-SE" sz="2200" i="1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2200" i="1" dirty="0"/>
              <a:t>Lagföräldrar:</a:t>
            </a:r>
          </a:p>
          <a:p>
            <a:r>
              <a:rPr lang="sv-SE" sz="2200" i="1" dirty="0"/>
              <a:t>Maria </a:t>
            </a:r>
            <a:r>
              <a:rPr lang="sv-SE" sz="2200" i="1" dirty="0" err="1"/>
              <a:t>Wir</a:t>
            </a:r>
            <a:r>
              <a:rPr lang="sv-SE" sz="2200" i="1" dirty="0"/>
              <a:t> och Ulrika Thorwalls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sv-SE" sz="2200" i="1" dirty="0"/>
          </a:p>
        </p:txBody>
      </p:sp>
    </p:spTree>
    <p:extLst>
      <p:ext uri="{BB962C8B-B14F-4D97-AF65-F5344CB8AC3E}">
        <p14:creationId xmlns:p14="http://schemas.microsoft.com/office/powerpoint/2010/main" val="14442170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6" name="Bildobjekt 5" descr="En bild som visar symbol, Teckensnitt, Grafik, logotyp&#10;&#10;Automatiskt genererad beskrivning">
            <a:extLst>
              <a:ext uri="{FF2B5EF4-FFF2-40B4-BE49-F238E27FC236}">
                <a16:creationId xmlns:a16="http://schemas.microsoft.com/office/drawing/2014/main" id="{C7BCF129-1F38-E068-CAF5-8BE64804CC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13" r="1" b="27200"/>
          <a:stretch/>
        </p:blipFill>
        <p:spPr>
          <a:xfrm>
            <a:off x="5542622" y="11435"/>
            <a:ext cx="6649073" cy="3406130"/>
          </a:xfrm>
          <a:custGeom>
            <a:avLst/>
            <a:gdLst/>
            <a:ahLst/>
            <a:cxnLst/>
            <a:rect l="l" t="t" r="r" b="b"/>
            <a:pathLst>
              <a:path w="6649073" h="3387852">
                <a:moveTo>
                  <a:pt x="0" y="0"/>
                </a:moveTo>
                <a:lnTo>
                  <a:pt x="5064418" y="0"/>
                </a:lnTo>
                <a:lnTo>
                  <a:pt x="6338666" y="0"/>
                </a:lnTo>
                <a:lnTo>
                  <a:pt x="6649073" y="0"/>
                </a:lnTo>
                <a:lnTo>
                  <a:pt x="6649073" y="3387852"/>
                </a:lnTo>
                <a:lnTo>
                  <a:pt x="6338666" y="3387852"/>
                </a:lnTo>
                <a:lnTo>
                  <a:pt x="5064418" y="3387852"/>
                </a:lnTo>
                <a:lnTo>
                  <a:pt x="1617516" y="3387852"/>
                </a:lnTo>
                <a:lnTo>
                  <a:pt x="1616328" y="3337395"/>
                </a:lnTo>
                <a:cubicBezTo>
                  <a:pt x="1549534" y="1928213"/>
                  <a:pt x="985089" y="708413"/>
                  <a:pt x="22123" y="14997"/>
                </a:cubicBezTo>
                <a:close/>
              </a:path>
            </a:pathLst>
          </a:custGeom>
        </p:spPr>
      </p:pic>
      <p:pic>
        <p:nvPicPr>
          <p:cNvPr id="4" name="Picture 3" descr="Ett blått abstrakt vattenfärgsmönster på vit bakgrund">
            <a:extLst>
              <a:ext uri="{FF2B5EF4-FFF2-40B4-BE49-F238E27FC236}">
                <a16:creationId xmlns:a16="http://schemas.microsoft.com/office/drawing/2014/main" id="{6C08A21C-31DC-19C1-9726-B296B46B19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663" r="-1" b="9101"/>
          <a:stretch/>
        </p:blipFill>
        <p:spPr>
          <a:xfrm>
            <a:off x="4663497" y="3429000"/>
            <a:ext cx="7528500" cy="3429000"/>
          </a:xfrm>
          <a:custGeom>
            <a:avLst/>
            <a:gdLst/>
            <a:ahLst/>
            <a:cxnLst/>
            <a:rect l="l" t="t" r="r" b="b"/>
            <a:pathLst>
              <a:path w="7528500" h="3387852">
                <a:moveTo>
                  <a:pt x="2499187" y="0"/>
                </a:moveTo>
                <a:lnTo>
                  <a:pt x="6611755" y="0"/>
                </a:lnTo>
                <a:lnTo>
                  <a:pt x="7218398" y="0"/>
                </a:lnTo>
                <a:lnTo>
                  <a:pt x="7528500" y="0"/>
                </a:lnTo>
                <a:lnTo>
                  <a:pt x="7528500" y="3387852"/>
                </a:lnTo>
                <a:lnTo>
                  <a:pt x="7218398" y="3387852"/>
                </a:lnTo>
                <a:lnTo>
                  <a:pt x="6611755" y="3387852"/>
                </a:lnTo>
                <a:lnTo>
                  <a:pt x="0" y="3387852"/>
                </a:lnTo>
                <a:lnTo>
                  <a:pt x="111756" y="3310451"/>
                </a:lnTo>
                <a:cubicBezTo>
                  <a:pt x="285574" y="3182960"/>
                  <a:pt x="456201" y="3045249"/>
                  <a:pt x="628405" y="2904666"/>
                </a:cubicBezTo>
                <a:cubicBezTo>
                  <a:pt x="1574029" y="2132691"/>
                  <a:pt x="2502754" y="1498983"/>
                  <a:pt x="2502754" y="151508"/>
                </a:cubicBezTo>
                <a:close/>
              </a:path>
            </a:pathLst>
          </a:custGeom>
        </p:spPr>
      </p:pic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FBA7E51E-7B6A-4A79-8F84-47C845C7A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214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8546A00D-748A-42CE-AB6E-C140DDA4E7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475746" cy="6858000"/>
          </a:xfrm>
          <a:custGeom>
            <a:avLst/>
            <a:gdLst>
              <a:gd name="connsiteX0" fmla="*/ 0 w 7475746"/>
              <a:gd name="connsiteY0" fmla="*/ 0 h 6858000"/>
              <a:gd name="connsiteX1" fmla="*/ 5859459 w 7475746"/>
              <a:gd name="connsiteY1" fmla="*/ 0 h 6858000"/>
              <a:gd name="connsiteX2" fmla="*/ 5874848 w 7475746"/>
              <a:gd name="connsiteY2" fmla="*/ 10445 h 6858000"/>
              <a:gd name="connsiteX3" fmla="*/ 7475746 w 7475746"/>
              <a:gd name="connsiteY3" fmla="*/ 3621913 h 6858000"/>
              <a:gd name="connsiteX4" fmla="*/ 5601397 w 7475746"/>
              <a:gd name="connsiteY4" fmla="*/ 6378742 h 6858000"/>
              <a:gd name="connsiteX5" fmla="*/ 5084748 w 7475746"/>
              <a:gd name="connsiteY5" fmla="*/ 6785068 h 6858000"/>
              <a:gd name="connsiteX6" fmla="*/ 4979585 w 7475746"/>
              <a:gd name="connsiteY6" fmla="*/ 6858000 h 6858000"/>
              <a:gd name="connsiteX7" fmla="*/ 0 w 7475746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75746" h="6858000">
                <a:moveTo>
                  <a:pt x="0" y="0"/>
                </a:moveTo>
                <a:lnTo>
                  <a:pt x="5859459" y="0"/>
                </a:lnTo>
                <a:lnTo>
                  <a:pt x="5874848" y="10445"/>
                </a:lnTo>
                <a:cubicBezTo>
                  <a:pt x="6902010" y="751075"/>
                  <a:pt x="7475746" y="2091411"/>
                  <a:pt x="7475746" y="3621913"/>
                </a:cubicBezTo>
                <a:cubicBezTo>
                  <a:pt x="7475746" y="4971185"/>
                  <a:pt x="6547021" y="5605738"/>
                  <a:pt x="5601397" y="6378742"/>
                </a:cubicBezTo>
                <a:cubicBezTo>
                  <a:pt x="5429193" y="6519512"/>
                  <a:pt x="5258566" y="6657407"/>
                  <a:pt x="5084748" y="6785068"/>
                </a:cubicBezTo>
                <a:lnTo>
                  <a:pt x="4979585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45" name="Freeform: Shape 44">
            <a:extLst>
              <a:ext uri="{FF2B5EF4-FFF2-40B4-BE49-F238E27FC236}">
                <a16:creationId xmlns:a16="http://schemas.microsoft.com/office/drawing/2014/main" id="{513BF6FB-1F9C-480B-BE5F-4DFFB8E1C4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4" y="0"/>
            <a:ext cx="12191695" cy="6858000"/>
          </a:xfrm>
          <a:custGeom>
            <a:avLst/>
            <a:gdLst>
              <a:gd name="connsiteX0" fmla="*/ 0 w 12191695"/>
              <a:gd name="connsiteY0" fmla="*/ 0 h 6858000"/>
              <a:gd name="connsiteX1" fmla="*/ 5548454 w 12191695"/>
              <a:gd name="connsiteY1" fmla="*/ 0 h 6858000"/>
              <a:gd name="connsiteX2" fmla="*/ 5563843 w 12191695"/>
              <a:gd name="connsiteY2" fmla="*/ 10445 h 6858000"/>
              <a:gd name="connsiteX3" fmla="*/ 7138082 w 12191695"/>
              <a:gd name="connsiteY3" fmla="*/ 3057689 h 6858000"/>
              <a:gd name="connsiteX4" fmla="*/ 7154546 w 12191695"/>
              <a:gd name="connsiteY4" fmla="*/ 3406140 h 6858000"/>
              <a:gd name="connsiteX5" fmla="*/ 12191695 w 12191695"/>
              <a:gd name="connsiteY5" fmla="*/ 3406140 h 6858000"/>
              <a:gd name="connsiteX6" fmla="*/ 12191695 w 12191695"/>
              <a:gd name="connsiteY6" fmla="*/ 3451860 h 6858000"/>
              <a:gd name="connsiteX7" fmla="*/ 7156706 w 12191695"/>
              <a:gd name="connsiteY7" fmla="*/ 3451860 h 6858000"/>
              <a:gd name="connsiteX8" fmla="*/ 7164741 w 12191695"/>
              <a:gd name="connsiteY8" fmla="*/ 3621913 h 6858000"/>
              <a:gd name="connsiteX9" fmla="*/ 5290392 w 12191695"/>
              <a:gd name="connsiteY9" fmla="*/ 6378742 h 6858000"/>
              <a:gd name="connsiteX10" fmla="*/ 4773743 w 12191695"/>
              <a:gd name="connsiteY10" fmla="*/ 6785068 h 6858000"/>
              <a:gd name="connsiteX11" fmla="*/ 4668580 w 12191695"/>
              <a:gd name="connsiteY11" fmla="*/ 6858000 h 6858000"/>
              <a:gd name="connsiteX12" fmla="*/ 0 w 12191695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1695" h="6858000">
                <a:moveTo>
                  <a:pt x="0" y="0"/>
                </a:moveTo>
                <a:lnTo>
                  <a:pt x="5548454" y="0"/>
                </a:lnTo>
                <a:lnTo>
                  <a:pt x="5563843" y="10445"/>
                </a:lnTo>
                <a:cubicBezTo>
                  <a:pt x="6462610" y="658496"/>
                  <a:pt x="7014222" y="1765698"/>
                  <a:pt x="7138082" y="3057689"/>
                </a:cubicBezTo>
                <a:lnTo>
                  <a:pt x="7154546" y="3406140"/>
                </a:lnTo>
                <a:lnTo>
                  <a:pt x="12191695" y="3406140"/>
                </a:lnTo>
                <a:lnTo>
                  <a:pt x="12191695" y="3451860"/>
                </a:lnTo>
                <a:lnTo>
                  <a:pt x="7156706" y="3451860"/>
                </a:lnTo>
                <a:lnTo>
                  <a:pt x="7164741" y="3621913"/>
                </a:lnTo>
                <a:cubicBezTo>
                  <a:pt x="7164741" y="4971185"/>
                  <a:pt x="6236016" y="5605738"/>
                  <a:pt x="5290392" y="6378742"/>
                </a:cubicBezTo>
                <a:cubicBezTo>
                  <a:pt x="5118188" y="6519512"/>
                  <a:pt x="4947561" y="6657407"/>
                  <a:pt x="4773743" y="6785068"/>
                </a:cubicBezTo>
                <a:lnTo>
                  <a:pt x="4668580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3E62043-DD5E-E46C-D6E8-0D5A455192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1140" y="-1055922"/>
            <a:ext cx="5274860" cy="3066706"/>
          </a:xfrm>
        </p:spPr>
        <p:txBody>
          <a:bodyPr anchor="b">
            <a:normAutofit/>
          </a:bodyPr>
          <a:lstStyle/>
          <a:p>
            <a:pPr>
              <a:lnSpc>
                <a:spcPct val="110000"/>
              </a:lnSpc>
            </a:pPr>
            <a:r>
              <a:rPr lang="sv-SE" sz="4200" dirty="0"/>
              <a:t>Nyheter inför säsongen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CC07B5D0-ACDF-C1D5-A56D-8002DB776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8302" y="2107769"/>
            <a:ext cx="5974012" cy="4641373"/>
          </a:xfrm>
        </p:spPr>
        <p:txBody>
          <a:bodyPr anchor="t">
            <a:norm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2200" i="1" dirty="0"/>
              <a:t>Från och med i år är det serier där resultatet sparas i en tabell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2200" i="1" dirty="0"/>
              <a:t>Fullstort mål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2200" i="1" dirty="0"/>
              <a:t>Matchtid 2*20 min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2200" i="1" dirty="0"/>
              <a:t>Vi har två lag i seriespel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2200" i="1" dirty="0"/>
              <a:t>Just nu är det 21 </a:t>
            </a:r>
            <a:r>
              <a:rPr lang="sv-SE" sz="2200" i="1" dirty="0" err="1"/>
              <a:t>st</a:t>
            </a:r>
            <a:r>
              <a:rPr lang="sv-SE" sz="2200" i="1" dirty="0"/>
              <a:t> i truppen</a:t>
            </a:r>
          </a:p>
        </p:txBody>
      </p:sp>
    </p:spTree>
    <p:extLst>
      <p:ext uri="{BB962C8B-B14F-4D97-AF65-F5344CB8AC3E}">
        <p14:creationId xmlns:p14="http://schemas.microsoft.com/office/powerpoint/2010/main" val="914533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6" name="Bildobjekt 5" descr="En bild som visar symbol, Teckensnitt, Grafik, logotyp&#10;&#10;Automatiskt genererad beskrivning">
            <a:extLst>
              <a:ext uri="{FF2B5EF4-FFF2-40B4-BE49-F238E27FC236}">
                <a16:creationId xmlns:a16="http://schemas.microsoft.com/office/drawing/2014/main" id="{C7BCF129-1F38-E068-CAF5-8BE64804CC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13" r="1" b="27200"/>
          <a:stretch/>
        </p:blipFill>
        <p:spPr>
          <a:xfrm>
            <a:off x="5542622" y="11435"/>
            <a:ext cx="6649073" cy="3406130"/>
          </a:xfrm>
          <a:custGeom>
            <a:avLst/>
            <a:gdLst/>
            <a:ahLst/>
            <a:cxnLst/>
            <a:rect l="l" t="t" r="r" b="b"/>
            <a:pathLst>
              <a:path w="6649073" h="3387852">
                <a:moveTo>
                  <a:pt x="0" y="0"/>
                </a:moveTo>
                <a:lnTo>
                  <a:pt x="5064418" y="0"/>
                </a:lnTo>
                <a:lnTo>
                  <a:pt x="6338666" y="0"/>
                </a:lnTo>
                <a:lnTo>
                  <a:pt x="6649073" y="0"/>
                </a:lnTo>
                <a:lnTo>
                  <a:pt x="6649073" y="3387852"/>
                </a:lnTo>
                <a:lnTo>
                  <a:pt x="6338666" y="3387852"/>
                </a:lnTo>
                <a:lnTo>
                  <a:pt x="5064418" y="3387852"/>
                </a:lnTo>
                <a:lnTo>
                  <a:pt x="1617516" y="3387852"/>
                </a:lnTo>
                <a:lnTo>
                  <a:pt x="1616328" y="3337395"/>
                </a:lnTo>
                <a:cubicBezTo>
                  <a:pt x="1549534" y="1928213"/>
                  <a:pt x="985089" y="708413"/>
                  <a:pt x="22123" y="14997"/>
                </a:cubicBezTo>
                <a:close/>
              </a:path>
            </a:pathLst>
          </a:custGeom>
        </p:spPr>
      </p:pic>
      <p:pic>
        <p:nvPicPr>
          <p:cNvPr id="4" name="Picture 3" descr="Ett blått abstrakt vattenfärgsmönster på vit bakgrund">
            <a:extLst>
              <a:ext uri="{FF2B5EF4-FFF2-40B4-BE49-F238E27FC236}">
                <a16:creationId xmlns:a16="http://schemas.microsoft.com/office/drawing/2014/main" id="{6C08A21C-31DC-19C1-9726-B296B46B19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663" r="-1" b="9101"/>
          <a:stretch/>
        </p:blipFill>
        <p:spPr>
          <a:xfrm>
            <a:off x="4663497" y="3429000"/>
            <a:ext cx="7528500" cy="3429000"/>
          </a:xfrm>
          <a:custGeom>
            <a:avLst/>
            <a:gdLst/>
            <a:ahLst/>
            <a:cxnLst/>
            <a:rect l="l" t="t" r="r" b="b"/>
            <a:pathLst>
              <a:path w="7528500" h="3387852">
                <a:moveTo>
                  <a:pt x="2499187" y="0"/>
                </a:moveTo>
                <a:lnTo>
                  <a:pt x="6611755" y="0"/>
                </a:lnTo>
                <a:lnTo>
                  <a:pt x="7218398" y="0"/>
                </a:lnTo>
                <a:lnTo>
                  <a:pt x="7528500" y="0"/>
                </a:lnTo>
                <a:lnTo>
                  <a:pt x="7528500" y="3387852"/>
                </a:lnTo>
                <a:lnTo>
                  <a:pt x="7218398" y="3387852"/>
                </a:lnTo>
                <a:lnTo>
                  <a:pt x="6611755" y="3387852"/>
                </a:lnTo>
                <a:lnTo>
                  <a:pt x="0" y="3387852"/>
                </a:lnTo>
                <a:lnTo>
                  <a:pt x="111756" y="3310451"/>
                </a:lnTo>
                <a:cubicBezTo>
                  <a:pt x="285574" y="3182960"/>
                  <a:pt x="456201" y="3045249"/>
                  <a:pt x="628405" y="2904666"/>
                </a:cubicBezTo>
                <a:cubicBezTo>
                  <a:pt x="1574029" y="2132691"/>
                  <a:pt x="2502754" y="1498983"/>
                  <a:pt x="2502754" y="151508"/>
                </a:cubicBezTo>
                <a:close/>
              </a:path>
            </a:pathLst>
          </a:custGeom>
        </p:spPr>
      </p:pic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FBA7E51E-7B6A-4A79-8F84-47C845C7A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214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8546A00D-748A-42CE-AB6E-C140DDA4E7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475746" cy="6858000"/>
          </a:xfrm>
          <a:custGeom>
            <a:avLst/>
            <a:gdLst>
              <a:gd name="connsiteX0" fmla="*/ 0 w 7475746"/>
              <a:gd name="connsiteY0" fmla="*/ 0 h 6858000"/>
              <a:gd name="connsiteX1" fmla="*/ 5859459 w 7475746"/>
              <a:gd name="connsiteY1" fmla="*/ 0 h 6858000"/>
              <a:gd name="connsiteX2" fmla="*/ 5874848 w 7475746"/>
              <a:gd name="connsiteY2" fmla="*/ 10445 h 6858000"/>
              <a:gd name="connsiteX3" fmla="*/ 7475746 w 7475746"/>
              <a:gd name="connsiteY3" fmla="*/ 3621913 h 6858000"/>
              <a:gd name="connsiteX4" fmla="*/ 5601397 w 7475746"/>
              <a:gd name="connsiteY4" fmla="*/ 6378742 h 6858000"/>
              <a:gd name="connsiteX5" fmla="*/ 5084748 w 7475746"/>
              <a:gd name="connsiteY5" fmla="*/ 6785068 h 6858000"/>
              <a:gd name="connsiteX6" fmla="*/ 4979585 w 7475746"/>
              <a:gd name="connsiteY6" fmla="*/ 6858000 h 6858000"/>
              <a:gd name="connsiteX7" fmla="*/ 0 w 7475746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75746" h="6858000">
                <a:moveTo>
                  <a:pt x="0" y="0"/>
                </a:moveTo>
                <a:lnTo>
                  <a:pt x="5859459" y="0"/>
                </a:lnTo>
                <a:lnTo>
                  <a:pt x="5874848" y="10445"/>
                </a:lnTo>
                <a:cubicBezTo>
                  <a:pt x="6902010" y="751075"/>
                  <a:pt x="7475746" y="2091411"/>
                  <a:pt x="7475746" y="3621913"/>
                </a:cubicBezTo>
                <a:cubicBezTo>
                  <a:pt x="7475746" y="4971185"/>
                  <a:pt x="6547021" y="5605738"/>
                  <a:pt x="5601397" y="6378742"/>
                </a:cubicBezTo>
                <a:cubicBezTo>
                  <a:pt x="5429193" y="6519512"/>
                  <a:pt x="5258566" y="6657407"/>
                  <a:pt x="5084748" y="6785068"/>
                </a:cubicBezTo>
                <a:lnTo>
                  <a:pt x="4979585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45" name="Freeform: Shape 44">
            <a:extLst>
              <a:ext uri="{FF2B5EF4-FFF2-40B4-BE49-F238E27FC236}">
                <a16:creationId xmlns:a16="http://schemas.microsoft.com/office/drawing/2014/main" id="{513BF6FB-1F9C-480B-BE5F-4DFFB8E1C4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4" y="0"/>
            <a:ext cx="12191695" cy="6858000"/>
          </a:xfrm>
          <a:custGeom>
            <a:avLst/>
            <a:gdLst>
              <a:gd name="connsiteX0" fmla="*/ 0 w 12191695"/>
              <a:gd name="connsiteY0" fmla="*/ 0 h 6858000"/>
              <a:gd name="connsiteX1" fmla="*/ 5548454 w 12191695"/>
              <a:gd name="connsiteY1" fmla="*/ 0 h 6858000"/>
              <a:gd name="connsiteX2" fmla="*/ 5563843 w 12191695"/>
              <a:gd name="connsiteY2" fmla="*/ 10445 h 6858000"/>
              <a:gd name="connsiteX3" fmla="*/ 7138082 w 12191695"/>
              <a:gd name="connsiteY3" fmla="*/ 3057689 h 6858000"/>
              <a:gd name="connsiteX4" fmla="*/ 7154546 w 12191695"/>
              <a:gd name="connsiteY4" fmla="*/ 3406140 h 6858000"/>
              <a:gd name="connsiteX5" fmla="*/ 12191695 w 12191695"/>
              <a:gd name="connsiteY5" fmla="*/ 3406140 h 6858000"/>
              <a:gd name="connsiteX6" fmla="*/ 12191695 w 12191695"/>
              <a:gd name="connsiteY6" fmla="*/ 3451860 h 6858000"/>
              <a:gd name="connsiteX7" fmla="*/ 7156706 w 12191695"/>
              <a:gd name="connsiteY7" fmla="*/ 3451860 h 6858000"/>
              <a:gd name="connsiteX8" fmla="*/ 7164741 w 12191695"/>
              <a:gd name="connsiteY8" fmla="*/ 3621913 h 6858000"/>
              <a:gd name="connsiteX9" fmla="*/ 5290392 w 12191695"/>
              <a:gd name="connsiteY9" fmla="*/ 6378742 h 6858000"/>
              <a:gd name="connsiteX10" fmla="*/ 4773743 w 12191695"/>
              <a:gd name="connsiteY10" fmla="*/ 6785068 h 6858000"/>
              <a:gd name="connsiteX11" fmla="*/ 4668580 w 12191695"/>
              <a:gd name="connsiteY11" fmla="*/ 6858000 h 6858000"/>
              <a:gd name="connsiteX12" fmla="*/ 0 w 12191695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1695" h="6858000">
                <a:moveTo>
                  <a:pt x="0" y="0"/>
                </a:moveTo>
                <a:lnTo>
                  <a:pt x="5548454" y="0"/>
                </a:lnTo>
                <a:lnTo>
                  <a:pt x="5563843" y="10445"/>
                </a:lnTo>
                <a:cubicBezTo>
                  <a:pt x="6462610" y="658496"/>
                  <a:pt x="7014222" y="1765698"/>
                  <a:pt x="7138082" y="3057689"/>
                </a:cubicBezTo>
                <a:lnTo>
                  <a:pt x="7154546" y="3406140"/>
                </a:lnTo>
                <a:lnTo>
                  <a:pt x="12191695" y="3406140"/>
                </a:lnTo>
                <a:lnTo>
                  <a:pt x="12191695" y="3451860"/>
                </a:lnTo>
                <a:lnTo>
                  <a:pt x="7156706" y="3451860"/>
                </a:lnTo>
                <a:lnTo>
                  <a:pt x="7164741" y="3621913"/>
                </a:lnTo>
                <a:cubicBezTo>
                  <a:pt x="7164741" y="4971185"/>
                  <a:pt x="6236016" y="5605738"/>
                  <a:pt x="5290392" y="6378742"/>
                </a:cubicBezTo>
                <a:cubicBezTo>
                  <a:pt x="5118188" y="6519512"/>
                  <a:pt x="4947561" y="6657407"/>
                  <a:pt x="4773743" y="6785068"/>
                </a:cubicBezTo>
                <a:lnTo>
                  <a:pt x="4668580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3E62043-DD5E-E46C-D6E8-0D5A455192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1140" y="-1521918"/>
            <a:ext cx="5274860" cy="3066706"/>
          </a:xfrm>
        </p:spPr>
        <p:txBody>
          <a:bodyPr anchor="b">
            <a:normAutofit/>
          </a:bodyPr>
          <a:lstStyle/>
          <a:p>
            <a:pPr>
              <a:lnSpc>
                <a:spcPct val="110000"/>
              </a:lnSpc>
            </a:pPr>
            <a:r>
              <a:rPr lang="sv-SE" sz="4200" dirty="0"/>
              <a:t>Träningar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CC07B5D0-ACDF-C1D5-A56D-8002DB776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8302" y="1659923"/>
            <a:ext cx="6115527" cy="4936820"/>
          </a:xfrm>
        </p:spPr>
        <p:txBody>
          <a:bodyPr anchor="t">
            <a:no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2200" i="1" dirty="0"/>
              <a:t>Måndagar </a:t>
            </a:r>
            <a:r>
              <a:rPr lang="sv-SE" sz="2200" i="1" dirty="0" err="1"/>
              <a:t>kl</a:t>
            </a:r>
            <a:r>
              <a:rPr lang="sv-SE" sz="2200" i="1" dirty="0"/>
              <a:t> 17.00-18.30 i Arenan (hall: 17.00-18.00)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2200" i="1" dirty="0"/>
              <a:t>Onsdagar </a:t>
            </a:r>
            <a:r>
              <a:rPr lang="sv-SE" sz="2200" i="1" dirty="0" err="1"/>
              <a:t>kl</a:t>
            </a:r>
            <a:r>
              <a:rPr lang="sv-SE" sz="2200" i="1" dirty="0"/>
              <a:t> 16.00-17.45 i C-hallen (hall: 16.00-17.15)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2200" i="1" dirty="0"/>
              <a:t>Vi fortsätter en halvtimma efter vår halltid för att köra t ex knäkontroll, styrka, teori och stretchning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2200" i="1" dirty="0"/>
              <a:t>Träningsnärvaro</a:t>
            </a:r>
          </a:p>
        </p:txBody>
      </p:sp>
    </p:spTree>
    <p:extLst>
      <p:ext uri="{BB962C8B-B14F-4D97-AF65-F5344CB8AC3E}">
        <p14:creationId xmlns:p14="http://schemas.microsoft.com/office/powerpoint/2010/main" val="37787678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6" name="Bildobjekt 5" descr="En bild som visar symbol, Teckensnitt, Grafik, logotyp&#10;&#10;Automatiskt genererad beskrivning">
            <a:extLst>
              <a:ext uri="{FF2B5EF4-FFF2-40B4-BE49-F238E27FC236}">
                <a16:creationId xmlns:a16="http://schemas.microsoft.com/office/drawing/2014/main" id="{C7BCF129-1F38-E068-CAF5-8BE64804CC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13" r="1" b="27200"/>
          <a:stretch/>
        </p:blipFill>
        <p:spPr>
          <a:xfrm>
            <a:off x="5542622" y="11435"/>
            <a:ext cx="6649073" cy="3406130"/>
          </a:xfrm>
          <a:custGeom>
            <a:avLst/>
            <a:gdLst/>
            <a:ahLst/>
            <a:cxnLst/>
            <a:rect l="l" t="t" r="r" b="b"/>
            <a:pathLst>
              <a:path w="6649073" h="3387852">
                <a:moveTo>
                  <a:pt x="0" y="0"/>
                </a:moveTo>
                <a:lnTo>
                  <a:pt x="5064418" y="0"/>
                </a:lnTo>
                <a:lnTo>
                  <a:pt x="6338666" y="0"/>
                </a:lnTo>
                <a:lnTo>
                  <a:pt x="6649073" y="0"/>
                </a:lnTo>
                <a:lnTo>
                  <a:pt x="6649073" y="3387852"/>
                </a:lnTo>
                <a:lnTo>
                  <a:pt x="6338666" y="3387852"/>
                </a:lnTo>
                <a:lnTo>
                  <a:pt x="5064418" y="3387852"/>
                </a:lnTo>
                <a:lnTo>
                  <a:pt x="1617516" y="3387852"/>
                </a:lnTo>
                <a:lnTo>
                  <a:pt x="1616328" y="3337395"/>
                </a:lnTo>
                <a:cubicBezTo>
                  <a:pt x="1549534" y="1928213"/>
                  <a:pt x="985089" y="708413"/>
                  <a:pt x="22123" y="14997"/>
                </a:cubicBezTo>
                <a:close/>
              </a:path>
            </a:pathLst>
          </a:custGeom>
        </p:spPr>
      </p:pic>
      <p:pic>
        <p:nvPicPr>
          <p:cNvPr id="4" name="Picture 3" descr="Ett blått abstrakt vattenfärgsmönster på vit bakgrund">
            <a:extLst>
              <a:ext uri="{FF2B5EF4-FFF2-40B4-BE49-F238E27FC236}">
                <a16:creationId xmlns:a16="http://schemas.microsoft.com/office/drawing/2014/main" id="{6C08A21C-31DC-19C1-9726-B296B46B19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663" r="-1" b="9101"/>
          <a:stretch/>
        </p:blipFill>
        <p:spPr>
          <a:xfrm>
            <a:off x="4663497" y="3429000"/>
            <a:ext cx="7528500" cy="3429000"/>
          </a:xfrm>
          <a:custGeom>
            <a:avLst/>
            <a:gdLst/>
            <a:ahLst/>
            <a:cxnLst/>
            <a:rect l="l" t="t" r="r" b="b"/>
            <a:pathLst>
              <a:path w="7528500" h="3387852">
                <a:moveTo>
                  <a:pt x="2499187" y="0"/>
                </a:moveTo>
                <a:lnTo>
                  <a:pt x="6611755" y="0"/>
                </a:lnTo>
                <a:lnTo>
                  <a:pt x="7218398" y="0"/>
                </a:lnTo>
                <a:lnTo>
                  <a:pt x="7528500" y="0"/>
                </a:lnTo>
                <a:lnTo>
                  <a:pt x="7528500" y="3387852"/>
                </a:lnTo>
                <a:lnTo>
                  <a:pt x="7218398" y="3387852"/>
                </a:lnTo>
                <a:lnTo>
                  <a:pt x="6611755" y="3387852"/>
                </a:lnTo>
                <a:lnTo>
                  <a:pt x="0" y="3387852"/>
                </a:lnTo>
                <a:lnTo>
                  <a:pt x="111756" y="3310451"/>
                </a:lnTo>
                <a:cubicBezTo>
                  <a:pt x="285574" y="3182960"/>
                  <a:pt x="456201" y="3045249"/>
                  <a:pt x="628405" y="2904666"/>
                </a:cubicBezTo>
                <a:cubicBezTo>
                  <a:pt x="1574029" y="2132691"/>
                  <a:pt x="2502754" y="1498983"/>
                  <a:pt x="2502754" y="151508"/>
                </a:cubicBezTo>
                <a:close/>
              </a:path>
            </a:pathLst>
          </a:custGeom>
        </p:spPr>
      </p:pic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FBA7E51E-7B6A-4A79-8F84-47C845C7A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214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8546A00D-748A-42CE-AB6E-C140DDA4E7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475746" cy="6858000"/>
          </a:xfrm>
          <a:custGeom>
            <a:avLst/>
            <a:gdLst>
              <a:gd name="connsiteX0" fmla="*/ 0 w 7475746"/>
              <a:gd name="connsiteY0" fmla="*/ 0 h 6858000"/>
              <a:gd name="connsiteX1" fmla="*/ 5859459 w 7475746"/>
              <a:gd name="connsiteY1" fmla="*/ 0 h 6858000"/>
              <a:gd name="connsiteX2" fmla="*/ 5874848 w 7475746"/>
              <a:gd name="connsiteY2" fmla="*/ 10445 h 6858000"/>
              <a:gd name="connsiteX3" fmla="*/ 7475746 w 7475746"/>
              <a:gd name="connsiteY3" fmla="*/ 3621913 h 6858000"/>
              <a:gd name="connsiteX4" fmla="*/ 5601397 w 7475746"/>
              <a:gd name="connsiteY4" fmla="*/ 6378742 h 6858000"/>
              <a:gd name="connsiteX5" fmla="*/ 5084748 w 7475746"/>
              <a:gd name="connsiteY5" fmla="*/ 6785068 h 6858000"/>
              <a:gd name="connsiteX6" fmla="*/ 4979585 w 7475746"/>
              <a:gd name="connsiteY6" fmla="*/ 6858000 h 6858000"/>
              <a:gd name="connsiteX7" fmla="*/ 0 w 7475746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75746" h="6858000">
                <a:moveTo>
                  <a:pt x="0" y="0"/>
                </a:moveTo>
                <a:lnTo>
                  <a:pt x="5859459" y="0"/>
                </a:lnTo>
                <a:lnTo>
                  <a:pt x="5874848" y="10445"/>
                </a:lnTo>
                <a:cubicBezTo>
                  <a:pt x="6902010" y="751075"/>
                  <a:pt x="7475746" y="2091411"/>
                  <a:pt x="7475746" y="3621913"/>
                </a:cubicBezTo>
                <a:cubicBezTo>
                  <a:pt x="7475746" y="4971185"/>
                  <a:pt x="6547021" y="5605738"/>
                  <a:pt x="5601397" y="6378742"/>
                </a:cubicBezTo>
                <a:cubicBezTo>
                  <a:pt x="5429193" y="6519512"/>
                  <a:pt x="5258566" y="6657407"/>
                  <a:pt x="5084748" y="6785068"/>
                </a:cubicBezTo>
                <a:lnTo>
                  <a:pt x="4979585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45" name="Freeform: Shape 44">
            <a:extLst>
              <a:ext uri="{FF2B5EF4-FFF2-40B4-BE49-F238E27FC236}">
                <a16:creationId xmlns:a16="http://schemas.microsoft.com/office/drawing/2014/main" id="{513BF6FB-1F9C-480B-BE5F-4DFFB8E1C4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4" y="0"/>
            <a:ext cx="12191695" cy="6858000"/>
          </a:xfrm>
          <a:custGeom>
            <a:avLst/>
            <a:gdLst>
              <a:gd name="connsiteX0" fmla="*/ 0 w 12191695"/>
              <a:gd name="connsiteY0" fmla="*/ 0 h 6858000"/>
              <a:gd name="connsiteX1" fmla="*/ 5548454 w 12191695"/>
              <a:gd name="connsiteY1" fmla="*/ 0 h 6858000"/>
              <a:gd name="connsiteX2" fmla="*/ 5563843 w 12191695"/>
              <a:gd name="connsiteY2" fmla="*/ 10445 h 6858000"/>
              <a:gd name="connsiteX3" fmla="*/ 7138082 w 12191695"/>
              <a:gd name="connsiteY3" fmla="*/ 3057689 h 6858000"/>
              <a:gd name="connsiteX4" fmla="*/ 7154546 w 12191695"/>
              <a:gd name="connsiteY4" fmla="*/ 3406140 h 6858000"/>
              <a:gd name="connsiteX5" fmla="*/ 12191695 w 12191695"/>
              <a:gd name="connsiteY5" fmla="*/ 3406140 h 6858000"/>
              <a:gd name="connsiteX6" fmla="*/ 12191695 w 12191695"/>
              <a:gd name="connsiteY6" fmla="*/ 3451860 h 6858000"/>
              <a:gd name="connsiteX7" fmla="*/ 7156706 w 12191695"/>
              <a:gd name="connsiteY7" fmla="*/ 3451860 h 6858000"/>
              <a:gd name="connsiteX8" fmla="*/ 7164741 w 12191695"/>
              <a:gd name="connsiteY8" fmla="*/ 3621913 h 6858000"/>
              <a:gd name="connsiteX9" fmla="*/ 5290392 w 12191695"/>
              <a:gd name="connsiteY9" fmla="*/ 6378742 h 6858000"/>
              <a:gd name="connsiteX10" fmla="*/ 4773743 w 12191695"/>
              <a:gd name="connsiteY10" fmla="*/ 6785068 h 6858000"/>
              <a:gd name="connsiteX11" fmla="*/ 4668580 w 12191695"/>
              <a:gd name="connsiteY11" fmla="*/ 6858000 h 6858000"/>
              <a:gd name="connsiteX12" fmla="*/ 0 w 12191695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1695" h="6858000">
                <a:moveTo>
                  <a:pt x="0" y="0"/>
                </a:moveTo>
                <a:lnTo>
                  <a:pt x="5548454" y="0"/>
                </a:lnTo>
                <a:lnTo>
                  <a:pt x="5563843" y="10445"/>
                </a:lnTo>
                <a:cubicBezTo>
                  <a:pt x="6462610" y="658496"/>
                  <a:pt x="7014222" y="1765698"/>
                  <a:pt x="7138082" y="3057689"/>
                </a:cubicBezTo>
                <a:lnTo>
                  <a:pt x="7154546" y="3406140"/>
                </a:lnTo>
                <a:lnTo>
                  <a:pt x="12191695" y="3406140"/>
                </a:lnTo>
                <a:lnTo>
                  <a:pt x="12191695" y="3451860"/>
                </a:lnTo>
                <a:lnTo>
                  <a:pt x="7156706" y="3451860"/>
                </a:lnTo>
                <a:lnTo>
                  <a:pt x="7164741" y="3621913"/>
                </a:lnTo>
                <a:cubicBezTo>
                  <a:pt x="7164741" y="4971185"/>
                  <a:pt x="6236016" y="5605738"/>
                  <a:pt x="5290392" y="6378742"/>
                </a:cubicBezTo>
                <a:cubicBezTo>
                  <a:pt x="5118188" y="6519512"/>
                  <a:pt x="4947561" y="6657407"/>
                  <a:pt x="4773743" y="6785068"/>
                </a:cubicBezTo>
                <a:lnTo>
                  <a:pt x="4668580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3E62043-DD5E-E46C-D6E8-0D5A455192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1140" y="-1721484"/>
            <a:ext cx="5274860" cy="3066706"/>
          </a:xfrm>
        </p:spPr>
        <p:txBody>
          <a:bodyPr anchor="b">
            <a:normAutofit/>
          </a:bodyPr>
          <a:lstStyle/>
          <a:p>
            <a:pPr>
              <a:lnSpc>
                <a:spcPct val="110000"/>
              </a:lnSpc>
            </a:pPr>
            <a:r>
              <a:rPr lang="sv-SE" sz="4200" dirty="0"/>
              <a:t>Matcher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CC07B5D0-ACDF-C1D5-A56D-8002DB776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8316" y="1519941"/>
            <a:ext cx="6386769" cy="4608716"/>
          </a:xfrm>
        </p:spPr>
        <p:txBody>
          <a:bodyPr anchor="t">
            <a:norm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2200" i="1" dirty="0"/>
              <a:t>Två lag, men i olika serier så inga internmatcher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2200" i="1" dirty="0"/>
              <a:t>Vi kommer att ha lite längre bortamatcher i vissa fall, i de flesta fall sammandrag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2200" i="1" dirty="0"/>
              <a:t>Vi är indelade i fyra grupper, alla får spela med alla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2200" i="1" dirty="0"/>
              <a:t>Körschema samt sekretariat och matchvärd när vi är hemmalag</a:t>
            </a:r>
          </a:p>
        </p:txBody>
      </p:sp>
    </p:spTree>
    <p:extLst>
      <p:ext uri="{BB962C8B-B14F-4D97-AF65-F5344CB8AC3E}">
        <p14:creationId xmlns:p14="http://schemas.microsoft.com/office/powerpoint/2010/main" val="3052121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6" name="Bildobjekt 5" descr="En bild som visar symbol, Teckensnitt, Grafik, logotyp&#10;&#10;Automatiskt genererad beskrivning">
            <a:extLst>
              <a:ext uri="{FF2B5EF4-FFF2-40B4-BE49-F238E27FC236}">
                <a16:creationId xmlns:a16="http://schemas.microsoft.com/office/drawing/2014/main" id="{C7BCF129-1F38-E068-CAF5-8BE64804CC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13" r="1" b="27200"/>
          <a:stretch/>
        </p:blipFill>
        <p:spPr>
          <a:xfrm>
            <a:off x="5542622" y="11435"/>
            <a:ext cx="6649073" cy="3406130"/>
          </a:xfrm>
          <a:custGeom>
            <a:avLst/>
            <a:gdLst/>
            <a:ahLst/>
            <a:cxnLst/>
            <a:rect l="l" t="t" r="r" b="b"/>
            <a:pathLst>
              <a:path w="6649073" h="3387852">
                <a:moveTo>
                  <a:pt x="0" y="0"/>
                </a:moveTo>
                <a:lnTo>
                  <a:pt x="5064418" y="0"/>
                </a:lnTo>
                <a:lnTo>
                  <a:pt x="6338666" y="0"/>
                </a:lnTo>
                <a:lnTo>
                  <a:pt x="6649073" y="0"/>
                </a:lnTo>
                <a:lnTo>
                  <a:pt x="6649073" y="3387852"/>
                </a:lnTo>
                <a:lnTo>
                  <a:pt x="6338666" y="3387852"/>
                </a:lnTo>
                <a:lnTo>
                  <a:pt x="5064418" y="3387852"/>
                </a:lnTo>
                <a:lnTo>
                  <a:pt x="1617516" y="3387852"/>
                </a:lnTo>
                <a:lnTo>
                  <a:pt x="1616328" y="3337395"/>
                </a:lnTo>
                <a:cubicBezTo>
                  <a:pt x="1549534" y="1928213"/>
                  <a:pt x="985089" y="708413"/>
                  <a:pt x="22123" y="14997"/>
                </a:cubicBezTo>
                <a:close/>
              </a:path>
            </a:pathLst>
          </a:custGeom>
        </p:spPr>
      </p:pic>
      <p:pic>
        <p:nvPicPr>
          <p:cNvPr id="4" name="Picture 3" descr="Ett blått abstrakt vattenfärgsmönster på vit bakgrund">
            <a:extLst>
              <a:ext uri="{FF2B5EF4-FFF2-40B4-BE49-F238E27FC236}">
                <a16:creationId xmlns:a16="http://schemas.microsoft.com/office/drawing/2014/main" id="{6C08A21C-31DC-19C1-9726-B296B46B19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663" r="-1" b="9101"/>
          <a:stretch/>
        </p:blipFill>
        <p:spPr>
          <a:xfrm>
            <a:off x="4663497" y="3429000"/>
            <a:ext cx="7528500" cy="3429000"/>
          </a:xfrm>
          <a:custGeom>
            <a:avLst/>
            <a:gdLst/>
            <a:ahLst/>
            <a:cxnLst/>
            <a:rect l="l" t="t" r="r" b="b"/>
            <a:pathLst>
              <a:path w="7528500" h="3387852">
                <a:moveTo>
                  <a:pt x="2499187" y="0"/>
                </a:moveTo>
                <a:lnTo>
                  <a:pt x="6611755" y="0"/>
                </a:lnTo>
                <a:lnTo>
                  <a:pt x="7218398" y="0"/>
                </a:lnTo>
                <a:lnTo>
                  <a:pt x="7528500" y="0"/>
                </a:lnTo>
                <a:lnTo>
                  <a:pt x="7528500" y="3387852"/>
                </a:lnTo>
                <a:lnTo>
                  <a:pt x="7218398" y="3387852"/>
                </a:lnTo>
                <a:lnTo>
                  <a:pt x="6611755" y="3387852"/>
                </a:lnTo>
                <a:lnTo>
                  <a:pt x="0" y="3387852"/>
                </a:lnTo>
                <a:lnTo>
                  <a:pt x="111756" y="3310451"/>
                </a:lnTo>
                <a:cubicBezTo>
                  <a:pt x="285574" y="3182960"/>
                  <a:pt x="456201" y="3045249"/>
                  <a:pt x="628405" y="2904666"/>
                </a:cubicBezTo>
                <a:cubicBezTo>
                  <a:pt x="1574029" y="2132691"/>
                  <a:pt x="2502754" y="1498983"/>
                  <a:pt x="2502754" y="151508"/>
                </a:cubicBezTo>
                <a:close/>
              </a:path>
            </a:pathLst>
          </a:custGeom>
        </p:spPr>
      </p:pic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FBA7E51E-7B6A-4A79-8F84-47C845C7A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214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8546A00D-748A-42CE-AB6E-C140DDA4E7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475746" cy="6858000"/>
          </a:xfrm>
          <a:custGeom>
            <a:avLst/>
            <a:gdLst>
              <a:gd name="connsiteX0" fmla="*/ 0 w 7475746"/>
              <a:gd name="connsiteY0" fmla="*/ 0 h 6858000"/>
              <a:gd name="connsiteX1" fmla="*/ 5859459 w 7475746"/>
              <a:gd name="connsiteY1" fmla="*/ 0 h 6858000"/>
              <a:gd name="connsiteX2" fmla="*/ 5874848 w 7475746"/>
              <a:gd name="connsiteY2" fmla="*/ 10445 h 6858000"/>
              <a:gd name="connsiteX3" fmla="*/ 7475746 w 7475746"/>
              <a:gd name="connsiteY3" fmla="*/ 3621913 h 6858000"/>
              <a:gd name="connsiteX4" fmla="*/ 5601397 w 7475746"/>
              <a:gd name="connsiteY4" fmla="*/ 6378742 h 6858000"/>
              <a:gd name="connsiteX5" fmla="*/ 5084748 w 7475746"/>
              <a:gd name="connsiteY5" fmla="*/ 6785068 h 6858000"/>
              <a:gd name="connsiteX6" fmla="*/ 4979585 w 7475746"/>
              <a:gd name="connsiteY6" fmla="*/ 6858000 h 6858000"/>
              <a:gd name="connsiteX7" fmla="*/ 0 w 7475746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75746" h="6858000">
                <a:moveTo>
                  <a:pt x="0" y="0"/>
                </a:moveTo>
                <a:lnTo>
                  <a:pt x="5859459" y="0"/>
                </a:lnTo>
                <a:lnTo>
                  <a:pt x="5874848" y="10445"/>
                </a:lnTo>
                <a:cubicBezTo>
                  <a:pt x="6902010" y="751075"/>
                  <a:pt x="7475746" y="2091411"/>
                  <a:pt x="7475746" y="3621913"/>
                </a:cubicBezTo>
                <a:cubicBezTo>
                  <a:pt x="7475746" y="4971185"/>
                  <a:pt x="6547021" y="5605738"/>
                  <a:pt x="5601397" y="6378742"/>
                </a:cubicBezTo>
                <a:cubicBezTo>
                  <a:pt x="5429193" y="6519512"/>
                  <a:pt x="5258566" y="6657407"/>
                  <a:pt x="5084748" y="6785068"/>
                </a:cubicBezTo>
                <a:lnTo>
                  <a:pt x="4979585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45" name="Freeform: Shape 44">
            <a:extLst>
              <a:ext uri="{FF2B5EF4-FFF2-40B4-BE49-F238E27FC236}">
                <a16:creationId xmlns:a16="http://schemas.microsoft.com/office/drawing/2014/main" id="{513BF6FB-1F9C-480B-BE5F-4DFFB8E1C4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4" y="0"/>
            <a:ext cx="12191695" cy="6858000"/>
          </a:xfrm>
          <a:custGeom>
            <a:avLst/>
            <a:gdLst>
              <a:gd name="connsiteX0" fmla="*/ 0 w 12191695"/>
              <a:gd name="connsiteY0" fmla="*/ 0 h 6858000"/>
              <a:gd name="connsiteX1" fmla="*/ 5548454 w 12191695"/>
              <a:gd name="connsiteY1" fmla="*/ 0 h 6858000"/>
              <a:gd name="connsiteX2" fmla="*/ 5563843 w 12191695"/>
              <a:gd name="connsiteY2" fmla="*/ 10445 h 6858000"/>
              <a:gd name="connsiteX3" fmla="*/ 7138082 w 12191695"/>
              <a:gd name="connsiteY3" fmla="*/ 3057689 h 6858000"/>
              <a:gd name="connsiteX4" fmla="*/ 7154546 w 12191695"/>
              <a:gd name="connsiteY4" fmla="*/ 3406140 h 6858000"/>
              <a:gd name="connsiteX5" fmla="*/ 12191695 w 12191695"/>
              <a:gd name="connsiteY5" fmla="*/ 3406140 h 6858000"/>
              <a:gd name="connsiteX6" fmla="*/ 12191695 w 12191695"/>
              <a:gd name="connsiteY6" fmla="*/ 3451860 h 6858000"/>
              <a:gd name="connsiteX7" fmla="*/ 7156706 w 12191695"/>
              <a:gd name="connsiteY7" fmla="*/ 3451860 h 6858000"/>
              <a:gd name="connsiteX8" fmla="*/ 7164741 w 12191695"/>
              <a:gd name="connsiteY8" fmla="*/ 3621913 h 6858000"/>
              <a:gd name="connsiteX9" fmla="*/ 5290392 w 12191695"/>
              <a:gd name="connsiteY9" fmla="*/ 6378742 h 6858000"/>
              <a:gd name="connsiteX10" fmla="*/ 4773743 w 12191695"/>
              <a:gd name="connsiteY10" fmla="*/ 6785068 h 6858000"/>
              <a:gd name="connsiteX11" fmla="*/ 4668580 w 12191695"/>
              <a:gd name="connsiteY11" fmla="*/ 6858000 h 6858000"/>
              <a:gd name="connsiteX12" fmla="*/ 0 w 12191695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1695" h="6858000">
                <a:moveTo>
                  <a:pt x="0" y="0"/>
                </a:moveTo>
                <a:lnTo>
                  <a:pt x="5548454" y="0"/>
                </a:lnTo>
                <a:lnTo>
                  <a:pt x="5563843" y="10445"/>
                </a:lnTo>
                <a:cubicBezTo>
                  <a:pt x="6462610" y="658496"/>
                  <a:pt x="7014222" y="1765698"/>
                  <a:pt x="7138082" y="3057689"/>
                </a:cubicBezTo>
                <a:lnTo>
                  <a:pt x="7154546" y="3406140"/>
                </a:lnTo>
                <a:lnTo>
                  <a:pt x="12191695" y="3406140"/>
                </a:lnTo>
                <a:lnTo>
                  <a:pt x="12191695" y="3451860"/>
                </a:lnTo>
                <a:lnTo>
                  <a:pt x="7156706" y="3451860"/>
                </a:lnTo>
                <a:lnTo>
                  <a:pt x="7164741" y="3621913"/>
                </a:lnTo>
                <a:cubicBezTo>
                  <a:pt x="7164741" y="4971185"/>
                  <a:pt x="6236016" y="5605738"/>
                  <a:pt x="5290392" y="6378742"/>
                </a:cubicBezTo>
                <a:cubicBezTo>
                  <a:pt x="5118188" y="6519512"/>
                  <a:pt x="4947561" y="6657407"/>
                  <a:pt x="4773743" y="6785068"/>
                </a:cubicBezTo>
                <a:lnTo>
                  <a:pt x="4668580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3E62043-DD5E-E46C-D6E8-0D5A455192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8457" y="-1527635"/>
            <a:ext cx="5274860" cy="3066706"/>
          </a:xfrm>
        </p:spPr>
        <p:txBody>
          <a:bodyPr anchor="b">
            <a:normAutofit/>
          </a:bodyPr>
          <a:lstStyle/>
          <a:p>
            <a:pPr>
              <a:lnSpc>
                <a:spcPct val="110000"/>
              </a:lnSpc>
            </a:pPr>
            <a:r>
              <a:rPr lang="sv-SE" sz="4200" dirty="0"/>
              <a:t>Cuper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CC07B5D0-ACDF-C1D5-A56D-8002DB776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8302" y="1654206"/>
            <a:ext cx="6061098" cy="4594194"/>
          </a:xfrm>
        </p:spPr>
        <p:txBody>
          <a:bodyPr anchor="t">
            <a:norm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2200" i="1" dirty="0" err="1"/>
              <a:t>Skadevi</a:t>
            </a:r>
            <a:r>
              <a:rPr lang="sv-SE" sz="2200" i="1" dirty="0"/>
              <a:t> cup 31 okt-2 nov. Kostnad: 1 000 kr/person (420 kr/person från lagkassan)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2200" i="1" dirty="0"/>
              <a:t>Hallbybollen 4-6 januari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2200" i="1" dirty="0" err="1"/>
              <a:t>Ev</a:t>
            </a:r>
            <a:r>
              <a:rPr lang="sv-SE" sz="2200" i="1" dirty="0"/>
              <a:t> en cup till i slutet av säsongen</a:t>
            </a:r>
          </a:p>
        </p:txBody>
      </p:sp>
    </p:spTree>
    <p:extLst>
      <p:ext uri="{BB962C8B-B14F-4D97-AF65-F5344CB8AC3E}">
        <p14:creationId xmlns:p14="http://schemas.microsoft.com/office/powerpoint/2010/main" val="2353935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6" name="Bildobjekt 5" descr="En bild som visar symbol, Teckensnitt, Grafik, logotyp&#10;&#10;Automatiskt genererad beskrivning">
            <a:extLst>
              <a:ext uri="{FF2B5EF4-FFF2-40B4-BE49-F238E27FC236}">
                <a16:creationId xmlns:a16="http://schemas.microsoft.com/office/drawing/2014/main" id="{C7BCF129-1F38-E068-CAF5-8BE64804CC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13" r="1" b="27200"/>
          <a:stretch/>
        </p:blipFill>
        <p:spPr>
          <a:xfrm>
            <a:off x="5542622" y="11435"/>
            <a:ext cx="6649073" cy="3406130"/>
          </a:xfrm>
          <a:custGeom>
            <a:avLst/>
            <a:gdLst/>
            <a:ahLst/>
            <a:cxnLst/>
            <a:rect l="l" t="t" r="r" b="b"/>
            <a:pathLst>
              <a:path w="6649073" h="3387852">
                <a:moveTo>
                  <a:pt x="0" y="0"/>
                </a:moveTo>
                <a:lnTo>
                  <a:pt x="5064418" y="0"/>
                </a:lnTo>
                <a:lnTo>
                  <a:pt x="6338666" y="0"/>
                </a:lnTo>
                <a:lnTo>
                  <a:pt x="6649073" y="0"/>
                </a:lnTo>
                <a:lnTo>
                  <a:pt x="6649073" y="3387852"/>
                </a:lnTo>
                <a:lnTo>
                  <a:pt x="6338666" y="3387852"/>
                </a:lnTo>
                <a:lnTo>
                  <a:pt x="5064418" y="3387852"/>
                </a:lnTo>
                <a:lnTo>
                  <a:pt x="1617516" y="3387852"/>
                </a:lnTo>
                <a:lnTo>
                  <a:pt x="1616328" y="3337395"/>
                </a:lnTo>
                <a:cubicBezTo>
                  <a:pt x="1549534" y="1928213"/>
                  <a:pt x="985089" y="708413"/>
                  <a:pt x="22123" y="14997"/>
                </a:cubicBezTo>
                <a:close/>
              </a:path>
            </a:pathLst>
          </a:custGeom>
        </p:spPr>
      </p:pic>
      <p:pic>
        <p:nvPicPr>
          <p:cNvPr id="4" name="Picture 3" descr="Ett blått abstrakt vattenfärgsmönster på vit bakgrund">
            <a:extLst>
              <a:ext uri="{FF2B5EF4-FFF2-40B4-BE49-F238E27FC236}">
                <a16:creationId xmlns:a16="http://schemas.microsoft.com/office/drawing/2014/main" id="{6C08A21C-31DC-19C1-9726-B296B46B19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663" r="-1" b="9101"/>
          <a:stretch/>
        </p:blipFill>
        <p:spPr>
          <a:xfrm>
            <a:off x="4663497" y="3429000"/>
            <a:ext cx="7528500" cy="3429000"/>
          </a:xfrm>
          <a:custGeom>
            <a:avLst/>
            <a:gdLst/>
            <a:ahLst/>
            <a:cxnLst/>
            <a:rect l="l" t="t" r="r" b="b"/>
            <a:pathLst>
              <a:path w="7528500" h="3387852">
                <a:moveTo>
                  <a:pt x="2499187" y="0"/>
                </a:moveTo>
                <a:lnTo>
                  <a:pt x="6611755" y="0"/>
                </a:lnTo>
                <a:lnTo>
                  <a:pt x="7218398" y="0"/>
                </a:lnTo>
                <a:lnTo>
                  <a:pt x="7528500" y="0"/>
                </a:lnTo>
                <a:lnTo>
                  <a:pt x="7528500" y="3387852"/>
                </a:lnTo>
                <a:lnTo>
                  <a:pt x="7218398" y="3387852"/>
                </a:lnTo>
                <a:lnTo>
                  <a:pt x="6611755" y="3387852"/>
                </a:lnTo>
                <a:lnTo>
                  <a:pt x="0" y="3387852"/>
                </a:lnTo>
                <a:lnTo>
                  <a:pt x="111756" y="3310451"/>
                </a:lnTo>
                <a:cubicBezTo>
                  <a:pt x="285574" y="3182960"/>
                  <a:pt x="456201" y="3045249"/>
                  <a:pt x="628405" y="2904666"/>
                </a:cubicBezTo>
                <a:cubicBezTo>
                  <a:pt x="1574029" y="2132691"/>
                  <a:pt x="2502754" y="1498983"/>
                  <a:pt x="2502754" y="151508"/>
                </a:cubicBezTo>
                <a:close/>
              </a:path>
            </a:pathLst>
          </a:custGeom>
        </p:spPr>
      </p:pic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FBA7E51E-7B6A-4A79-8F84-47C845C7A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214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8546A00D-748A-42CE-AB6E-C140DDA4E7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475746" cy="6858000"/>
          </a:xfrm>
          <a:custGeom>
            <a:avLst/>
            <a:gdLst>
              <a:gd name="connsiteX0" fmla="*/ 0 w 7475746"/>
              <a:gd name="connsiteY0" fmla="*/ 0 h 6858000"/>
              <a:gd name="connsiteX1" fmla="*/ 5859459 w 7475746"/>
              <a:gd name="connsiteY1" fmla="*/ 0 h 6858000"/>
              <a:gd name="connsiteX2" fmla="*/ 5874848 w 7475746"/>
              <a:gd name="connsiteY2" fmla="*/ 10445 h 6858000"/>
              <a:gd name="connsiteX3" fmla="*/ 7475746 w 7475746"/>
              <a:gd name="connsiteY3" fmla="*/ 3621913 h 6858000"/>
              <a:gd name="connsiteX4" fmla="*/ 5601397 w 7475746"/>
              <a:gd name="connsiteY4" fmla="*/ 6378742 h 6858000"/>
              <a:gd name="connsiteX5" fmla="*/ 5084748 w 7475746"/>
              <a:gd name="connsiteY5" fmla="*/ 6785068 h 6858000"/>
              <a:gd name="connsiteX6" fmla="*/ 4979585 w 7475746"/>
              <a:gd name="connsiteY6" fmla="*/ 6858000 h 6858000"/>
              <a:gd name="connsiteX7" fmla="*/ 0 w 7475746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75746" h="6858000">
                <a:moveTo>
                  <a:pt x="0" y="0"/>
                </a:moveTo>
                <a:lnTo>
                  <a:pt x="5859459" y="0"/>
                </a:lnTo>
                <a:lnTo>
                  <a:pt x="5874848" y="10445"/>
                </a:lnTo>
                <a:cubicBezTo>
                  <a:pt x="6902010" y="751075"/>
                  <a:pt x="7475746" y="2091411"/>
                  <a:pt x="7475746" y="3621913"/>
                </a:cubicBezTo>
                <a:cubicBezTo>
                  <a:pt x="7475746" y="4971185"/>
                  <a:pt x="6547021" y="5605738"/>
                  <a:pt x="5601397" y="6378742"/>
                </a:cubicBezTo>
                <a:cubicBezTo>
                  <a:pt x="5429193" y="6519512"/>
                  <a:pt x="5258566" y="6657407"/>
                  <a:pt x="5084748" y="6785068"/>
                </a:cubicBezTo>
                <a:lnTo>
                  <a:pt x="4979585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45" name="Freeform: Shape 44">
            <a:extLst>
              <a:ext uri="{FF2B5EF4-FFF2-40B4-BE49-F238E27FC236}">
                <a16:creationId xmlns:a16="http://schemas.microsoft.com/office/drawing/2014/main" id="{513BF6FB-1F9C-480B-BE5F-4DFFB8E1C4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4" y="0"/>
            <a:ext cx="12191695" cy="6858000"/>
          </a:xfrm>
          <a:custGeom>
            <a:avLst/>
            <a:gdLst>
              <a:gd name="connsiteX0" fmla="*/ 0 w 12191695"/>
              <a:gd name="connsiteY0" fmla="*/ 0 h 6858000"/>
              <a:gd name="connsiteX1" fmla="*/ 5548454 w 12191695"/>
              <a:gd name="connsiteY1" fmla="*/ 0 h 6858000"/>
              <a:gd name="connsiteX2" fmla="*/ 5563843 w 12191695"/>
              <a:gd name="connsiteY2" fmla="*/ 10445 h 6858000"/>
              <a:gd name="connsiteX3" fmla="*/ 7138082 w 12191695"/>
              <a:gd name="connsiteY3" fmla="*/ 3057689 h 6858000"/>
              <a:gd name="connsiteX4" fmla="*/ 7154546 w 12191695"/>
              <a:gd name="connsiteY4" fmla="*/ 3406140 h 6858000"/>
              <a:gd name="connsiteX5" fmla="*/ 12191695 w 12191695"/>
              <a:gd name="connsiteY5" fmla="*/ 3406140 h 6858000"/>
              <a:gd name="connsiteX6" fmla="*/ 12191695 w 12191695"/>
              <a:gd name="connsiteY6" fmla="*/ 3451860 h 6858000"/>
              <a:gd name="connsiteX7" fmla="*/ 7156706 w 12191695"/>
              <a:gd name="connsiteY7" fmla="*/ 3451860 h 6858000"/>
              <a:gd name="connsiteX8" fmla="*/ 7164741 w 12191695"/>
              <a:gd name="connsiteY8" fmla="*/ 3621913 h 6858000"/>
              <a:gd name="connsiteX9" fmla="*/ 5290392 w 12191695"/>
              <a:gd name="connsiteY9" fmla="*/ 6378742 h 6858000"/>
              <a:gd name="connsiteX10" fmla="*/ 4773743 w 12191695"/>
              <a:gd name="connsiteY10" fmla="*/ 6785068 h 6858000"/>
              <a:gd name="connsiteX11" fmla="*/ 4668580 w 12191695"/>
              <a:gd name="connsiteY11" fmla="*/ 6858000 h 6858000"/>
              <a:gd name="connsiteX12" fmla="*/ 0 w 12191695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1695" h="6858000">
                <a:moveTo>
                  <a:pt x="0" y="0"/>
                </a:moveTo>
                <a:lnTo>
                  <a:pt x="5548454" y="0"/>
                </a:lnTo>
                <a:lnTo>
                  <a:pt x="5563843" y="10445"/>
                </a:lnTo>
                <a:cubicBezTo>
                  <a:pt x="6462610" y="658496"/>
                  <a:pt x="7014222" y="1765698"/>
                  <a:pt x="7138082" y="3057689"/>
                </a:cubicBezTo>
                <a:lnTo>
                  <a:pt x="7154546" y="3406140"/>
                </a:lnTo>
                <a:lnTo>
                  <a:pt x="12191695" y="3406140"/>
                </a:lnTo>
                <a:lnTo>
                  <a:pt x="12191695" y="3451860"/>
                </a:lnTo>
                <a:lnTo>
                  <a:pt x="7156706" y="3451860"/>
                </a:lnTo>
                <a:lnTo>
                  <a:pt x="7164741" y="3621913"/>
                </a:lnTo>
                <a:cubicBezTo>
                  <a:pt x="7164741" y="4971185"/>
                  <a:pt x="6236016" y="5605738"/>
                  <a:pt x="5290392" y="6378742"/>
                </a:cubicBezTo>
                <a:cubicBezTo>
                  <a:pt x="5118188" y="6519512"/>
                  <a:pt x="4947561" y="6657407"/>
                  <a:pt x="4773743" y="6785068"/>
                </a:cubicBezTo>
                <a:lnTo>
                  <a:pt x="4668580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3E62043-DD5E-E46C-D6E8-0D5A455192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6686" y="-1288921"/>
            <a:ext cx="5274860" cy="3066706"/>
          </a:xfrm>
        </p:spPr>
        <p:txBody>
          <a:bodyPr anchor="b">
            <a:normAutofit/>
          </a:bodyPr>
          <a:lstStyle/>
          <a:p>
            <a:pPr>
              <a:lnSpc>
                <a:spcPct val="110000"/>
              </a:lnSpc>
            </a:pPr>
            <a:r>
              <a:rPr lang="sv-SE" sz="4200" dirty="0"/>
              <a:t>Dräkter och föreningskläder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CC07B5D0-ACDF-C1D5-A56D-8002DB776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8301" y="2016500"/>
            <a:ext cx="5930469" cy="3992414"/>
          </a:xfrm>
        </p:spPr>
        <p:txBody>
          <a:bodyPr anchor="t">
            <a:norm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2200" i="1" dirty="0"/>
              <a:t>Matchdräkter delas ut vid lagfotograferingen (29 sep) – eget ansvar hela säsongen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2200" i="1" dirty="0"/>
              <a:t>Föreningskläder beställs via Intersport/föreningar (VALFRITT!)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2200" i="1" dirty="0"/>
              <a:t>Tips: </a:t>
            </a:r>
            <a:r>
              <a:rPr lang="sv-SE" sz="2200" i="1" dirty="0" err="1"/>
              <a:t>Regga</a:t>
            </a:r>
            <a:r>
              <a:rPr lang="sv-SE" sz="2200" i="1" dirty="0"/>
              <a:t> som medlem på Intersport – föreningen får kick-back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sv-SE" sz="2200" i="1" dirty="0"/>
          </a:p>
        </p:txBody>
      </p:sp>
    </p:spTree>
    <p:extLst>
      <p:ext uri="{BB962C8B-B14F-4D97-AF65-F5344CB8AC3E}">
        <p14:creationId xmlns:p14="http://schemas.microsoft.com/office/powerpoint/2010/main" val="14639888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6" name="Bildobjekt 5" descr="En bild som visar symbol, Teckensnitt, Grafik, logotyp&#10;&#10;Automatiskt genererad beskrivning">
            <a:extLst>
              <a:ext uri="{FF2B5EF4-FFF2-40B4-BE49-F238E27FC236}">
                <a16:creationId xmlns:a16="http://schemas.microsoft.com/office/drawing/2014/main" id="{C7BCF129-1F38-E068-CAF5-8BE64804CC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13" r="1" b="27200"/>
          <a:stretch/>
        </p:blipFill>
        <p:spPr>
          <a:xfrm>
            <a:off x="5542622" y="11435"/>
            <a:ext cx="6649073" cy="3406130"/>
          </a:xfrm>
          <a:custGeom>
            <a:avLst/>
            <a:gdLst/>
            <a:ahLst/>
            <a:cxnLst/>
            <a:rect l="l" t="t" r="r" b="b"/>
            <a:pathLst>
              <a:path w="6649073" h="3387852">
                <a:moveTo>
                  <a:pt x="0" y="0"/>
                </a:moveTo>
                <a:lnTo>
                  <a:pt x="5064418" y="0"/>
                </a:lnTo>
                <a:lnTo>
                  <a:pt x="6338666" y="0"/>
                </a:lnTo>
                <a:lnTo>
                  <a:pt x="6649073" y="0"/>
                </a:lnTo>
                <a:lnTo>
                  <a:pt x="6649073" y="3387852"/>
                </a:lnTo>
                <a:lnTo>
                  <a:pt x="6338666" y="3387852"/>
                </a:lnTo>
                <a:lnTo>
                  <a:pt x="5064418" y="3387852"/>
                </a:lnTo>
                <a:lnTo>
                  <a:pt x="1617516" y="3387852"/>
                </a:lnTo>
                <a:lnTo>
                  <a:pt x="1616328" y="3337395"/>
                </a:lnTo>
                <a:cubicBezTo>
                  <a:pt x="1549534" y="1928213"/>
                  <a:pt x="985089" y="708413"/>
                  <a:pt x="22123" y="14997"/>
                </a:cubicBezTo>
                <a:close/>
              </a:path>
            </a:pathLst>
          </a:custGeom>
        </p:spPr>
      </p:pic>
      <p:pic>
        <p:nvPicPr>
          <p:cNvPr id="4" name="Picture 3" descr="Ett blått abstrakt vattenfärgsmönster på vit bakgrund">
            <a:extLst>
              <a:ext uri="{FF2B5EF4-FFF2-40B4-BE49-F238E27FC236}">
                <a16:creationId xmlns:a16="http://schemas.microsoft.com/office/drawing/2014/main" id="{6C08A21C-31DC-19C1-9726-B296B46B19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663" r="-1" b="9101"/>
          <a:stretch/>
        </p:blipFill>
        <p:spPr>
          <a:xfrm>
            <a:off x="4663497" y="3429000"/>
            <a:ext cx="7528500" cy="3429000"/>
          </a:xfrm>
          <a:custGeom>
            <a:avLst/>
            <a:gdLst/>
            <a:ahLst/>
            <a:cxnLst/>
            <a:rect l="l" t="t" r="r" b="b"/>
            <a:pathLst>
              <a:path w="7528500" h="3387852">
                <a:moveTo>
                  <a:pt x="2499187" y="0"/>
                </a:moveTo>
                <a:lnTo>
                  <a:pt x="6611755" y="0"/>
                </a:lnTo>
                <a:lnTo>
                  <a:pt x="7218398" y="0"/>
                </a:lnTo>
                <a:lnTo>
                  <a:pt x="7528500" y="0"/>
                </a:lnTo>
                <a:lnTo>
                  <a:pt x="7528500" y="3387852"/>
                </a:lnTo>
                <a:lnTo>
                  <a:pt x="7218398" y="3387852"/>
                </a:lnTo>
                <a:lnTo>
                  <a:pt x="6611755" y="3387852"/>
                </a:lnTo>
                <a:lnTo>
                  <a:pt x="0" y="3387852"/>
                </a:lnTo>
                <a:lnTo>
                  <a:pt x="111756" y="3310451"/>
                </a:lnTo>
                <a:cubicBezTo>
                  <a:pt x="285574" y="3182960"/>
                  <a:pt x="456201" y="3045249"/>
                  <a:pt x="628405" y="2904666"/>
                </a:cubicBezTo>
                <a:cubicBezTo>
                  <a:pt x="1574029" y="2132691"/>
                  <a:pt x="2502754" y="1498983"/>
                  <a:pt x="2502754" y="151508"/>
                </a:cubicBezTo>
                <a:close/>
              </a:path>
            </a:pathLst>
          </a:custGeom>
        </p:spPr>
      </p:pic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FBA7E51E-7B6A-4A79-8F84-47C845C7A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214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8546A00D-748A-42CE-AB6E-C140DDA4E7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475746" cy="6858000"/>
          </a:xfrm>
          <a:custGeom>
            <a:avLst/>
            <a:gdLst>
              <a:gd name="connsiteX0" fmla="*/ 0 w 7475746"/>
              <a:gd name="connsiteY0" fmla="*/ 0 h 6858000"/>
              <a:gd name="connsiteX1" fmla="*/ 5859459 w 7475746"/>
              <a:gd name="connsiteY1" fmla="*/ 0 h 6858000"/>
              <a:gd name="connsiteX2" fmla="*/ 5874848 w 7475746"/>
              <a:gd name="connsiteY2" fmla="*/ 10445 h 6858000"/>
              <a:gd name="connsiteX3" fmla="*/ 7475746 w 7475746"/>
              <a:gd name="connsiteY3" fmla="*/ 3621913 h 6858000"/>
              <a:gd name="connsiteX4" fmla="*/ 5601397 w 7475746"/>
              <a:gd name="connsiteY4" fmla="*/ 6378742 h 6858000"/>
              <a:gd name="connsiteX5" fmla="*/ 5084748 w 7475746"/>
              <a:gd name="connsiteY5" fmla="*/ 6785068 h 6858000"/>
              <a:gd name="connsiteX6" fmla="*/ 4979585 w 7475746"/>
              <a:gd name="connsiteY6" fmla="*/ 6858000 h 6858000"/>
              <a:gd name="connsiteX7" fmla="*/ 0 w 7475746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75746" h="6858000">
                <a:moveTo>
                  <a:pt x="0" y="0"/>
                </a:moveTo>
                <a:lnTo>
                  <a:pt x="5859459" y="0"/>
                </a:lnTo>
                <a:lnTo>
                  <a:pt x="5874848" y="10445"/>
                </a:lnTo>
                <a:cubicBezTo>
                  <a:pt x="6902010" y="751075"/>
                  <a:pt x="7475746" y="2091411"/>
                  <a:pt x="7475746" y="3621913"/>
                </a:cubicBezTo>
                <a:cubicBezTo>
                  <a:pt x="7475746" y="4971185"/>
                  <a:pt x="6547021" y="5605738"/>
                  <a:pt x="5601397" y="6378742"/>
                </a:cubicBezTo>
                <a:cubicBezTo>
                  <a:pt x="5429193" y="6519512"/>
                  <a:pt x="5258566" y="6657407"/>
                  <a:pt x="5084748" y="6785068"/>
                </a:cubicBezTo>
                <a:lnTo>
                  <a:pt x="4979585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45" name="Freeform: Shape 44">
            <a:extLst>
              <a:ext uri="{FF2B5EF4-FFF2-40B4-BE49-F238E27FC236}">
                <a16:creationId xmlns:a16="http://schemas.microsoft.com/office/drawing/2014/main" id="{513BF6FB-1F9C-480B-BE5F-4DFFB8E1C4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4" y="0"/>
            <a:ext cx="12191695" cy="6858000"/>
          </a:xfrm>
          <a:custGeom>
            <a:avLst/>
            <a:gdLst>
              <a:gd name="connsiteX0" fmla="*/ 0 w 12191695"/>
              <a:gd name="connsiteY0" fmla="*/ 0 h 6858000"/>
              <a:gd name="connsiteX1" fmla="*/ 5548454 w 12191695"/>
              <a:gd name="connsiteY1" fmla="*/ 0 h 6858000"/>
              <a:gd name="connsiteX2" fmla="*/ 5563843 w 12191695"/>
              <a:gd name="connsiteY2" fmla="*/ 10445 h 6858000"/>
              <a:gd name="connsiteX3" fmla="*/ 7138082 w 12191695"/>
              <a:gd name="connsiteY3" fmla="*/ 3057689 h 6858000"/>
              <a:gd name="connsiteX4" fmla="*/ 7154546 w 12191695"/>
              <a:gd name="connsiteY4" fmla="*/ 3406140 h 6858000"/>
              <a:gd name="connsiteX5" fmla="*/ 12191695 w 12191695"/>
              <a:gd name="connsiteY5" fmla="*/ 3406140 h 6858000"/>
              <a:gd name="connsiteX6" fmla="*/ 12191695 w 12191695"/>
              <a:gd name="connsiteY6" fmla="*/ 3451860 h 6858000"/>
              <a:gd name="connsiteX7" fmla="*/ 7156706 w 12191695"/>
              <a:gd name="connsiteY7" fmla="*/ 3451860 h 6858000"/>
              <a:gd name="connsiteX8" fmla="*/ 7164741 w 12191695"/>
              <a:gd name="connsiteY8" fmla="*/ 3621913 h 6858000"/>
              <a:gd name="connsiteX9" fmla="*/ 5290392 w 12191695"/>
              <a:gd name="connsiteY9" fmla="*/ 6378742 h 6858000"/>
              <a:gd name="connsiteX10" fmla="*/ 4773743 w 12191695"/>
              <a:gd name="connsiteY10" fmla="*/ 6785068 h 6858000"/>
              <a:gd name="connsiteX11" fmla="*/ 4668580 w 12191695"/>
              <a:gd name="connsiteY11" fmla="*/ 6858000 h 6858000"/>
              <a:gd name="connsiteX12" fmla="*/ 0 w 12191695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1695" h="6858000">
                <a:moveTo>
                  <a:pt x="0" y="0"/>
                </a:moveTo>
                <a:lnTo>
                  <a:pt x="5548454" y="0"/>
                </a:lnTo>
                <a:lnTo>
                  <a:pt x="5563843" y="10445"/>
                </a:lnTo>
                <a:cubicBezTo>
                  <a:pt x="6462610" y="658496"/>
                  <a:pt x="7014222" y="1765698"/>
                  <a:pt x="7138082" y="3057689"/>
                </a:cubicBezTo>
                <a:lnTo>
                  <a:pt x="7154546" y="3406140"/>
                </a:lnTo>
                <a:lnTo>
                  <a:pt x="12191695" y="3406140"/>
                </a:lnTo>
                <a:lnTo>
                  <a:pt x="12191695" y="3451860"/>
                </a:lnTo>
                <a:lnTo>
                  <a:pt x="7156706" y="3451860"/>
                </a:lnTo>
                <a:lnTo>
                  <a:pt x="7164741" y="3621913"/>
                </a:lnTo>
                <a:cubicBezTo>
                  <a:pt x="7164741" y="4971185"/>
                  <a:pt x="6236016" y="5605738"/>
                  <a:pt x="5290392" y="6378742"/>
                </a:cubicBezTo>
                <a:cubicBezTo>
                  <a:pt x="5118188" y="6519512"/>
                  <a:pt x="4947561" y="6657407"/>
                  <a:pt x="4773743" y="6785068"/>
                </a:cubicBezTo>
                <a:lnTo>
                  <a:pt x="4668580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3E62043-DD5E-E46C-D6E8-0D5A455192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9587" y="-1719757"/>
            <a:ext cx="5669281" cy="3066706"/>
          </a:xfrm>
        </p:spPr>
        <p:txBody>
          <a:bodyPr anchor="b">
            <a:normAutofit/>
          </a:bodyPr>
          <a:lstStyle/>
          <a:p>
            <a:pPr>
              <a:lnSpc>
                <a:spcPct val="110000"/>
              </a:lnSpc>
            </a:pPr>
            <a:r>
              <a:rPr lang="sv-SE" sz="4200" dirty="0"/>
              <a:t>Föräldrauppgifter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CC07B5D0-ACDF-C1D5-A56D-8002DB776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5127" y="1346949"/>
            <a:ext cx="6554613" cy="4415285"/>
          </a:xfrm>
        </p:spPr>
        <p:txBody>
          <a:bodyPr anchor="t">
            <a:no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2200" i="1" dirty="0"/>
              <a:t>Hallbybollen – alla får uppdrag under cupen. Maria W håller i detta!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2200" i="1" dirty="0"/>
              <a:t>Sekretariat hemmamatcher (EMP)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2200" i="1" dirty="0"/>
              <a:t>Matchvärd hemmamatcher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2200" i="1" dirty="0"/>
              <a:t>Matchvärd 1-2 gånger per säsong när våra elitlag spelar (12 nov)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2200" i="1" dirty="0"/>
              <a:t>Bilkörning till bortamatcher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2200" i="1" dirty="0"/>
              <a:t>Försäljningar via Hallby samt om man vill ha någon egen försäljning i sitt eget lag under säsongen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sv-SE" sz="2200" i="1" dirty="0"/>
          </a:p>
        </p:txBody>
      </p:sp>
    </p:spTree>
    <p:extLst>
      <p:ext uri="{BB962C8B-B14F-4D97-AF65-F5344CB8AC3E}">
        <p14:creationId xmlns:p14="http://schemas.microsoft.com/office/powerpoint/2010/main" val="28871302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6" name="Bildobjekt 5" descr="En bild som visar symbol, Teckensnitt, Grafik, logotyp&#10;&#10;Automatiskt genererad beskrivning">
            <a:extLst>
              <a:ext uri="{FF2B5EF4-FFF2-40B4-BE49-F238E27FC236}">
                <a16:creationId xmlns:a16="http://schemas.microsoft.com/office/drawing/2014/main" id="{C7BCF129-1F38-E068-CAF5-8BE64804CC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13" r="1" b="27200"/>
          <a:stretch/>
        </p:blipFill>
        <p:spPr>
          <a:xfrm>
            <a:off x="5542622" y="11435"/>
            <a:ext cx="6649073" cy="3406130"/>
          </a:xfrm>
          <a:custGeom>
            <a:avLst/>
            <a:gdLst/>
            <a:ahLst/>
            <a:cxnLst/>
            <a:rect l="l" t="t" r="r" b="b"/>
            <a:pathLst>
              <a:path w="6649073" h="3387852">
                <a:moveTo>
                  <a:pt x="0" y="0"/>
                </a:moveTo>
                <a:lnTo>
                  <a:pt x="5064418" y="0"/>
                </a:lnTo>
                <a:lnTo>
                  <a:pt x="6338666" y="0"/>
                </a:lnTo>
                <a:lnTo>
                  <a:pt x="6649073" y="0"/>
                </a:lnTo>
                <a:lnTo>
                  <a:pt x="6649073" y="3387852"/>
                </a:lnTo>
                <a:lnTo>
                  <a:pt x="6338666" y="3387852"/>
                </a:lnTo>
                <a:lnTo>
                  <a:pt x="5064418" y="3387852"/>
                </a:lnTo>
                <a:lnTo>
                  <a:pt x="1617516" y="3387852"/>
                </a:lnTo>
                <a:lnTo>
                  <a:pt x="1616328" y="3337395"/>
                </a:lnTo>
                <a:cubicBezTo>
                  <a:pt x="1549534" y="1928213"/>
                  <a:pt x="985089" y="708413"/>
                  <a:pt x="22123" y="14997"/>
                </a:cubicBezTo>
                <a:close/>
              </a:path>
            </a:pathLst>
          </a:custGeom>
        </p:spPr>
      </p:pic>
      <p:pic>
        <p:nvPicPr>
          <p:cNvPr id="4" name="Picture 3" descr="Ett blått abstrakt vattenfärgsmönster på vit bakgrund">
            <a:extLst>
              <a:ext uri="{FF2B5EF4-FFF2-40B4-BE49-F238E27FC236}">
                <a16:creationId xmlns:a16="http://schemas.microsoft.com/office/drawing/2014/main" id="{6C08A21C-31DC-19C1-9726-B296B46B19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663" r="-1" b="9101"/>
          <a:stretch/>
        </p:blipFill>
        <p:spPr>
          <a:xfrm>
            <a:off x="4663497" y="3429000"/>
            <a:ext cx="7528500" cy="3429000"/>
          </a:xfrm>
          <a:custGeom>
            <a:avLst/>
            <a:gdLst/>
            <a:ahLst/>
            <a:cxnLst/>
            <a:rect l="l" t="t" r="r" b="b"/>
            <a:pathLst>
              <a:path w="7528500" h="3387852">
                <a:moveTo>
                  <a:pt x="2499187" y="0"/>
                </a:moveTo>
                <a:lnTo>
                  <a:pt x="6611755" y="0"/>
                </a:lnTo>
                <a:lnTo>
                  <a:pt x="7218398" y="0"/>
                </a:lnTo>
                <a:lnTo>
                  <a:pt x="7528500" y="0"/>
                </a:lnTo>
                <a:lnTo>
                  <a:pt x="7528500" y="3387852"/>
                </a:lnTo>
                <a:lnTo>
                  <a:pt x="7218398" y="3387852"/>
                </a:lnTo>
                <a:lnTo>
                  <a:pt x="6611755" y="3387852"/>
                </a:lnTo>
                <a:lnTo>
                  <a:pt x="0" y="3387852"/>
                </a:lnTo>
                <a:lnTo>
                  <a:pt x="111756" y="3310451"/>
                </a:lnTo>
                <a:cubicBezTo>
                  <a:pt x="285574" y="3182960"/>
                  <a:pt x="456201" y="3045249"/>
                  <a:pt x="628405" y="2904666"/>
                </a:cubicBezTo>
                <a:cubicBezTo>
                  <a:pt x="1574029" y="2132691"/>
                  <a:pt x="2502754" y="1498983"/>
                  <a:pt x="2502754" y="151508"/>
                </a:cubicBezTo>
                <a:close/>
              </a:path>
            </a:pathLst>
          </a:custGeom>
        </p:spPr>
      </p:pic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FBA7E51E-7B6A-4A79-8F84-47C845C7A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214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8546A00D-748A-42CE-AB6E-C140DDA4E7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475746" cy="6858000"/>
          </a:xfrm>
          <a:custGeom>
            <a:avLst/>
            <a:gdLst>
              <a:gd name="connsiteX0" fmla="*/ 0 w 7475746"/>
              <a:gd name="connsiteY0" fmla="*/ 0 h 6858000"/>
              <a:gd name="connsiteX1" fmla="*/ 5859459 w 7475746"/>
              <a:gd name="connsiteY1" fmla="*/ 0 h 6858000"/>
              <a:gd name="connsiteX2" fmla="*/ 5874848 w 7475746"/>
              <a:gd name="connsiteY2" fmla="*/ 10445 h 6858000"/>
              <a:gd name="connsiteX3" fmla="*/ 7475746 w 7475746"/>
              <a:gd name="connsiteY3" fmla="*/ 3621913 h 6858000"/>
              <a:gd name="connsiteX4" fmla="*/ 5601397 w 7475746"/>
              <a:gd name="connsiteY4" fmla="*/ 6378742 h 6858000"/>
              <a:gd name="connsiteX5" fmla="*/ 5084748 w 7475746"/>
              <a:gd name="connsiteY5" fmla="*/ 6785068 h 6858000"/>
              <a:gd name="connsiteX6" fmla="*/ 4979585 w 7475746"/>
              <a:gd name="connsiteY6" fmla="*/ 6858000 h 6858000"/>
              <a:gd name="connsiteX7" fmla="*/ 0 w 7475746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75746" h="6858000">
                <a:moveTo>
                  <a:pt x="0" y="0"/>
                </a:moveTo>
                <a:lnTo>
                  <a:pt x="5859459" y="0"/>
                </a:lnTo>
                <a:lnTo>
                  <a:pt x="5874848" y="10445"/>
                </a:lnTo>
                <a:cubicBezTo>
                  <a:pt x="6902010" y="751075"/>
                  <a:pt x="7475746" y="2091411"/>
                  <a:pt x="7475746" y="3621913"/>
                </a:cubicBezTo>
                <a:cubicBezTo>
                  <a:pt x="7475746" y="4971185"/>
                  <a:pt x="6547021" y="5605738"/>
                  <a:pt x="5601397" y="6378742"/>
                </a:cubicBezTo>
                <a:cubicBezTo>
                  <a:pt x="5429193" y="6519512"/>
                  <a:pt x="5258566" y="6657407"/>
                  <a:pt x="5084748" y="6785068"/>
                </a:cubicBezTo>
                <a:lnTo>
                  <a:pt x="4979585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45" name="Freeform: Shape 44">
            <a:extLst>
              <a:ext uri="{FF2B5EF4-FFF2-40B4-BE49-F238E27FC236}">
                <a16:creationId xmlns:a16="http://schemas.microsoft.com/office/drawing/2014/main" id="{513BF6FB-1F9C-480B-BE5F-4DFFB8E1C4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4" y="0"/>
            <a:ext cx="12191695" cy="6858000"/>
          </a:xfrm>
          <a:custGeom>
            <a:avLst/>
            <a:gdLst>
              <a:gd name="connsiteX0" fmla="*/ 0 w 12191695"/>
              <a:gd name="connsiteY0" fmla="*/ 0 h 6858000"/>
              <a:gd name="connsiteX1" fmla="*/ 5548454 w 12191695"/>
              <a:gd name="connsiteY1" fmla="*/ 0 h 6858000"/>
              <a:gd name="connsiteX2" fmla="*/ 5563843 w 12191695"/>
              <a:gd name="connsiteY2" fmla="*/ 10445 h 6858000"/>
              <a:gd name="connsiteX3" fmla="*/ 7138082 w 12191695"/>
              <a:gd name="connsiteY3" fmla="*/ 3057689 h 6858000"/>
              <a:gd name="connsiteX4" fmla="*/ 7154546 w 12191695"/>
              <a:gd name="connsiteY4" fmla="*/ 3406140 h 6858000"/>
              <a:gd name="connsiteX5" fmla="*/ 12191695 w 12191695"/>
              <a:gd name="connsiteY5" fmla="*/ 3406140 h 6858000"/>
              <a:gd name="connsiteX6" fmla="*/ 12191695 w 12191695"/>
              <a:gd name="connsiteY6" fmla="*/ 3451860 h 6858000"/>
              <a:gd name="connsiteX7" fmla="*/ 7156706 w 12191695"/>
              <a:gd name="connsiteY7" fmla="*/ 3451860 h 6858000"/>
              <a:gd name="connsiteX8" fmla="*/ 7164741 w 12191695"/>
              <a:gd name="connsiteY8" fmla="*/ 3621913 h 6858000"/>
              <a:gd name="connsiteX9" fmla="*/ 5290392 w 12191695"/>
              <a:gd name="connsiteY9" fmla="*/ 6378742 h 6858000"/>
              <a:gd name="connsiteX10" fmla="*/ 4773743 w 12191695"/>
              <a:gd name="connsiteY10" fmla="*/ 6785068 h 6858000"/>
              <a:gd name="connsiteX11" fmla="*/ 4668580 w 12191695"/>
              <a:gd name="connsiteY11" fmla="*/ 6858000 h 6858000"/>
              <a:gd name="connsiteX12" fmla="*/ 0 w 12191695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1695" h="6858000">
                <a:moveTo>
                  <a:pt x="0" y="0"/>
                </a:moveTo>
                <a:lnTo>
                  <a:pt x="5548454" y="0"/>
                </a:lnTo>
                <a:lnTo>
                  <a:pt x="5563843" y="10445"/>
                </a:lnTo>
                <a:cubicBezTo>
                  <a:pt x="6462610" y="658496"/>
                  <a:pt x="7014222" y="1765698"/>
                  <a:pt x="7138082" y="3057689"/>
                </a:cubicBezTo>
                <a:lnTo>
                  <a:pt x="7154546" y="3406140"/>
                </a:lnTo>
                <a:lnTo>
                  <a:pt x="12191695" y="3406140"/>
                </a:lnTo>
                <a:lnTo>
                  <a:pt x="12191695" y="3451860"/>
                </a:lnTo>
                <a:lnTo>
                  <a:pt x="7156706" y="3451860"/>
                </a:lnTo>
                <a:lnTo>
                  <a:pt x="7164741" y="3621913"/>
                </a:lnTo>
                <a:cubicBezTo>
                  <a:pt x="7164741" y="4971185"/>
                  <a:pt x="6236016" y="5605738"/>
                  <a:pt x="5290392" y="6378742"/>
                </a:cubicBezTo>
                <a:cubicBezTo>
                  <a:pt x="5118188" y="6519512"/>
                  <a:pt x="4947561" y="6657407"/>
                  <a:pt x="4773743" y="6785068"/>
                </a:cubicBezTo>
                <a:lnTo>
                  <a:pt x="4668580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3E62043-DD5E-E46C-D6E8-0D5A455192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6719" y="-1352206"/>
            <a:ext cx="5669281" cy="3066706"/>
          </a:xfrm>
        </p:spPr>
        <p:txBody>
          <a:bodyPr anchor="b">
            <a:normAutofit/>
          </a:bodyPr>
          <a:lstStyle/>
          <a:p>
            <a:pPr>
              <a:lnSpc>
                <a:spcPct val="110000"/>
              </a:lnSpc>
            </a:pPr>
            <a:r>
              <a:rPr lang="sv-SE" sz="4200" dirty="0"/>
              <a:t>Försäljningar och lagkassa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CC07B5D0-ACDF-C1D5-A56D-8002DB776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6014" y="1881067"/>
            <a:ext cx="6366044" cy="4415285"/>
          </a:xfrm>
        </p:spPr>
        <p:txBody>
          <a:bodyPr anchor="t">
            <a:no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2200" i="1" dirty="0"/>
              <a:t>Kaffeförsäljning (hela överskottet till laget i år!)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2200" i="1" dirty="0"/>
              <a:t>Restaurangchansen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2200" i="1" dirty="0"/>
              <a:t>Sportlotten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sv-SE" sz="2200" i="1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2200" i="1" dirty="0"/>
              <a:t>Någon försäljning eller annan aktivitet för lagkassan?</a:t>
            </a:r>
          </a:p>
        </p:txBody>
      </p:sp>
    </p:spTree>
    <p:extLst>
      <p:ext uri="{BB962C8B-B14F-4D97-AF65-F5344CB8AC3E}">
        <p14:creationId xmlns:p14="http://schemas.microsoft.com/office/powerpoint/2010/main" val="16417316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6" name="Bildobjekt 5" descr="En bild som visar symbol, Teckensnitt, Grafik, logotyp&#10;&#10;Automatiskt genererad beskrivning">
            <a:extLst>
              <a:ext uri="{FF2B5EF4-FFF2-40B4-BE49-F238E27FC236}">
                <a16:creationId xmlns:a16="http://schemas.microsoft.com/office/drawing/2014/main" id="{C7BCF129-1F38-E068-CAF5-8BE64804CC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13" r="1" b="27200"/>
          <a:stretch/>
        </p:blipFill>
        <p:spPr>
          <a:xfrm>
            <a:off x="5542622" y="11435"/>
            <a:ext cx="6649073" cy="3406130"/>
          </a:xfrm>
          <a:custGeom>
            <a:avLst/>
            <a:gdLst/>
            <a:ahLst/>
            <a:cxnLst/>
            <a:rect l="l" t="t" r="r" b="b"/>
            <a:pathLst>
              <a:path w="6649073" h="3387852">
                <a:moveTo>
                  <a:pt x="0" y="0"/>
                </a:moveTo>
                <a:lnTo>
                  <a:pt x="5064418" y="0"/>
                </a:lnTo>
                <a:lnTo>
                  <a:pt x="6338666" y="0"/>
                </a:lnTo>
                <a:lnTo>
                  <a:pt x="6649073" y="0"/>
                </a:lnTo>
                <a:lnTo>
                  <a:pt x="6649073" y="3387852"/>
                </a:lnTo>
                <a:lnTo>
                  <a:pt x="6338666" y="3387852"/>
                </a:lnTo>
                <a:lnTo>
                  <a:pt x="5064418" y="3387852"/>
                </a:lnTo>
                <a:lnTo>
                  <a:pt x="1617516" y="3387852"/>
                </a:lnTo>
                <a:lnTo>
                  <a:pt x="1616328" y="3337395"/>
                </a:lnTo>
                <a:cubicBezTo>
                  <a:pt x="1549534" y="1928213"/>
                  <a:pt x="985089" y="708413"/>
                  <a:pt x="22123" y="14997"/>
                </a:cubicBezTo>
                <a:close/>
              </a:path>
            </a:pathLst>
          </a:custGeom>
        </p:spPr>
      </p:pic>
      <p:pic>
        <p:nvPicPr>
          <p:cNvPr id="4" name="Picture 3" descr="Ett blått abstrakt vattenfärgsmönster på vit bakgrund">
            <a:extLst>
              <a:ext uri="{FF2B5EF4-FFF2-40B4-BE49-F238E27FC236}">
                <a16:creationId xmlns:a16="http://schemas.microsoft.com/office/drawing/2014/main" id="{6C08A21C-31DC-19C1-9726-B296B46B19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663" r="-1" b="9101"/>
          <a:stretch/>
        </p:blipFill>
        <p:spPr>
          <a:xfrm>
            <a:off x="4663497" y="3429000"/>
            <a:ext cx="7528500" cy="3429000"/>
          </a:xfrm>
          <a:custGeom>
            <a:avLst/>
            <a:gdLst/>
            <a:ahLst/>
            <a:cxnLst/>
            <a:rect l="l" t="t" r="r" b="b"/>
            <a:pathLst>
              <a:path w="7528500" h="3387852">
                <a:moveTo>
                  <a:pt x="2499187" y="0"/>
                </a:moveTo>
                <a:lnTo>
                  <a:pt x="6611755" y="0"/>
                </a:lnTo>
                <a:lnTo>
                  <a:pt x="7218398" y="0"/>
                </a:lnTo>
                <a:lnTo>
                  <a:pt x="7528500" y="0"/>
                </a:lnTo>
                <a:lnTo>
                  <a:pt x="7528500" y="3387852"/>
                </a:lnTo>
                <a:lnTo>
                  <a:pt x="7218398" y="3387852"/>
                </a:lnTo>
                <a:lnTo>
                  <a:pt x="6611755" y="3387852"/>
                </a:lnTo>
                <a:lnTo>
                  <a:pt x="0" y="3387852"/>
                </a:lnTo>
                <a:lnTo>
                  <a:pt x="111756" y="3310451"/>
                </a:lnTo>
                <a:cubicBezTo>
                  <a:pt x="285574" y="3182960"/>
                  <a:pt x="456201" y="3045249"/>
                  <a:pt x="628405" y="2904666"/>
                </a:cubicBezTo>
                <a:cubicBezTo>
                  <a:pt x="1574029" y="2132691"/>
                  <a:pt x="2502754" y="1498983"/>
                  <a:pt x="2502754" y="151508"/>
                </a:cubicBezTo>
                <a:close/>
              </a:path>
            </a:pathLst>
          </a:custGeom>
        </p:spPr>
      </p:pic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FBA7E51E-7B6A-4A79-8F84-47C845C7A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214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8546A00D-748A-42CE-AB6E-C140DDA4E7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475746" cy="6858000"/>
          </a:xfrm>
          <a:custGeom>
            <a:avLst/>
            <a:gdLst>
              <a:gd name="connsiteX0" fmla="*/ 0 w 7475746"/>
              <a:gd name="connsiteY0" fmla="*/ 0 h 6858000"/>
              <a:gd name="connsiteX1" fmla="*/ 5859459 w 7475746"/>
              <a:gd name="connsiteY1" fmla="*/ 0 h 6858000"/>
              <a:gd name="connsiteX2" fmla="*/ 5874848 w 7475746"/>
              <a:gd name="connsiteY2" fmla="*/ 10445 h 6858000"/>
              <a:gd name="connsiteX3" fmla="*/ 7475746 w 7475746"/>
              <a:gd name="connsiteY3" fmla="*/ 3621913 h 6858000"/>
              <a:gd name="connsiteX4" fmla="*/ 5601397 w 7475746"/>
              <a:gd name="connsiteY4" fmla="*/ 6378742 h 6858000"/>
              <a:gd name="connsiteX5" fmla="*/ 5084748 w 7475746"/>
              <a:gd name="connsiteY5" fmla="*/ 6785068 h 6858000"/>
              <a:gd name="connsiteX6" fmla="*/ 4979585 w 7475746"/>
              <a:gd name="connsiteY6" fmla="*/ 6858000 h 6858000"/>
              <a:gd name="connsiteX7" fmla="*/ 0 w 7475746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75746" h="6858000">
                <a:moveTo>
                  <a:pt x="0" y="0"/>
                </a:moveTo>
                <a:lnTo>
                  <a:pt x="5859459" y="0"/>
                </a:lnTo>
                <a:lnTo>
                  <a:pt x="5874848" y="10445"/>
                </a:lnTo>
                <a:cubicBezTo>
                  <a:pt x="6902010" y="751075"/>
                  <a:pt x="7475746" y="2091411"/>
                  <a:pt x="7475746" y="3621913"/>
                </a:cubicBezTo>
                <a:cubicBezTo>
                  <a:pt x="7475746" y="4971185"/>
                  <a:pt x="6547021" y="5605738"/>
                  <a:pt x="5601397" y="6378742"/>
                </a:cubicBezTo>
                <a:cubicBezTo>
                  <a:pt x="5429193" y="6519512"/>
                  <a:pt x="5258566" y="6657407"/>
                  <a:pt x="5084748" y="6785068"/>
                </a:cubicBezTo>
                <a:lnTo>
                  <a:pt x="4979585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45" name="Freeform: Shape 44">
            <a:extLst>
              <a:ext uri="{FF2B5EF4-FFF2-40B4-BE49-F238E27FC236}">
                <a16:creationId xmlns:a16="http://schemas.microsoft.com/office/drawing/2014/main" id="{513BF6FB-1F9C-480B-BE5F-4DFFB8E1C4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4" y="0"/>
            <a:ext cx="12191695" cy="6858000"/>
          </a:xfrm>
          <a:custGeom>
            <a:avLst/>
            <a:gdLst>
              <a:gd name="connsiteX0" fmla="*/ 0 w 12191695"/>
              <a:gd name="connsiteY0" fmla="*/ 0 h 6858000"/>
              <a:gd name="connsiteX1" fmla="*/ 5548454 w 12191695"/>
              <a:gd name="connsiteY1" fmla="*/ 0 h 6858000"/>
              <a:gd name="connsiteX2" fmla="*/ 5563843 w 12191695"/>
              <a:gd name="connsiteY2" fmla="*/ 10445 h 6858000"/>
              <a:gd name="connsiteX3" fmla="*/ 7138082 w 12191695"/>
              <a:gd name="connsiteY3" fmla="*/ 3057689 h 6858000"/>
              <a:gd name="connsiteX4" fmla="*/ 7154546 w 12191695"/>
              <a:gd name="connsiteY4" fmla="*/ 3406140 h 6858000"/>
              <a:gd name="connsiteX5" fmla="*/ 12191695 w 12191695"/>
              <a:gd name="connsiteY5" fmla="*/ 3406140 h 6858000"/>
              <a:gd name="connsiteX6" fmla="*/ 12191695 w 12191695"/>
              <a:gd name="connsiteY6" fmla="*/ 3451860 h 6858000"/>
              <a:gd name="connsiteX7" fmla="*/ 7156706 w 12191695"/>
              <a:gd name="connsiteY7" fmla="*/ 3451860 h 6858000"/>
              <a:gd name="connsiteX8" fmla="*/ 7164741 w 12191695"/>
              <a:gd name="connsiteY8" fmla="*/ 3621913 h 6858000"/>
              <a:gd name="connsiteX9" fmla="*/ 5290392 w 12191695"/>
              <a:gd name="connsiteY9" fmla="*/ 6378742 h 6858000"/>
              <a:gd name="connsiteX10" fmla="*/ 4773743 w 12191695"/>
              <a:gd name="connsiteY10" fmla="*/ 6785068 h 6858000"/>
              <a:gd name="connsiteX11" fmla="*/ 4668580 w 12191695"/>
              <a:gd name="connsiteY11" fmla="*/ 6858000 h 6858000"/>
              <a:gd name="connsiteX12" fmla="*/ 0 w 12191695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1695" h="6858000">
                <a:moveTo>
                  <a:pt x="0" y="0"/>
                </a:moveTo>
                <a:lnTo>
                  <a:pt x="5548454" y="0"/>
                </a:lnTo>
                <a:lnTo>
                  <a:pt x="5563843" y="10445"/>
                </a:lnTo>
                <a:cubicBezTo>
                  <a:pt x="6462610" y="658496"/>
                  <a:pt x="7014222" y="1765698"/>
                  <a:pt x="7138082" y="3057689"/>
                </a:cubicBezTo>
                <a:lnTo>
                  <a:pt x="7154546" y="3406140"/>
                </a:lnTo>
                <a:lnTo>
                  <a:pt x="12191695" y="3406140"/>
                </a:lnTo>
                <a:lnTo>
                  <a:pt x="12191695" y="3451860"/>
                </a:lnTo>
                <a:lnTo>
                  <a:pt x="7156706" y="3451860"/>
                </a:lnTo>
                <a:lnTo>
                  <a:pt x="7164741" y="3621913"/>
                </a:lnTo>
                <a:cubicBezTo>
                  <a:pt x="7164741" y="4971185"/>
                  <a:pt x="6236016" y="5605738"/>
                  <a:pt x="5290392" y="6378742"/>
                </a:cubicBezTo>
                <a:cubicBezTo>
                  <a:pt x="5118188" y="6519512"/>
                  <a:pt x="4947561" y="6657407"/>
                  <a:pt x="4773743" y="6785068"/>
                </a:cubicBezTo>
                <a:lnTo>
                  <a:pt x="4668580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3E62043-DD5E-E46C-D6E8-0D5A455192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8118" y="-1066896"/>
            <a:ext cx="4714504" cy="2156662"/>
          </a:xfrm>
        </p:spPr>
        <p:txBody>
          <a:bodyPr anchor="b">
            <a:normAutofit/>
          </a:bodyPr>
          <a:lstStyle/>
          <a:p>
            <a:pPr>
              <a:lnSpc>
                <a:spcPct val="110000"/>
              </a:lnSpc>
            </a:pPr>
            <a:r>
              <a:rPr lang="sv-SE" sz="4200" dirty="0"/>
              <a:t>Övrigt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CC07B5D0-ACDF-C1D5-A56D-8002DB776D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6613" y="1101201"/>
            <a:ext cx="5995187" cy="4156598"/>
          </a:xfrm>
        </p:spPr>
        <p:txBody>
          <a:bodyPr anchor="t">
            <a:norm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2200" i="1" dirty="0"/>
              <a:t>Fototillstånd – meddela om ert barn ej får vara med på bild (</a:t>
            </a:r>
            <a:r>
              <a:rPr lang="sv-SE" sz="2200" i="1" dirty="0" err="1"/>
              <a:t>sportadmin</a:t>
            </a:r>
            <a:r>
              <a:rPr lang="sv-SE" sz="2200" i="1" dirty="0"/>
              <a:t>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2200" i="1" dirty="0"/>
              <a:t>Lagfotografering 29 sep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2200" i="1" dirty="0"/>
              <a:t>Mobilpolicy i laget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sv-SE" sz="2200" i="1" dirty="0"/>
              <a:t>Sponsring </a:t>
            </a:r>
          </a:p>
        </p:txBody>
      </p:sp>
    </p:spTree>
    <p:extLst>
      <p:ext uri="{BB962C8B-B14F-4D97-AF65-F5344CB8AC3E}">
        <p14:creationId xmlns:p14="http://schemas.microsoft.com/office/powerpoint/2010/main" val="35933000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0CD5BCF-54F8-6E6F-D8B2-DF90DBFC89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4906927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LinesVTI">
  <a:themeElements>
    <a:clrScheme name="AnalogousFromDarkSeedLeftStep">
      <a:dk1>
        <a:srgbClr val="000000"/>
      </a:dk1>
      <a:lt1>
        <a:srgbClr val="FFFFFF"/>
      </a:lt1>
      <a:dk2>
        <a:srgbClr val="1B2830"/>
      </a:dk2>
      <a:lt2>
        <a:srgbClr val="F1F3F0"/>
      </a:lt2>
      <a:accent1>
        <a:srgbClr val="A629E7"/>
      </a:accent1>
      <a:accent2>
        <a:srgbClr val="592FD9"/>
      </a:accent2>
      <a:accent3>
        <a:srgbClr val="294AE7"/>
      </a:accent3>
      <a:accent4>
        <a:srgbClr val="1787D5"/>
      </a:accent4>
      <a:accent5>
        <a:srgbClr val="22BFBE"/>
      </a:accent5>
      <a:accent6>
        <a:srgbClr val="16C67B"/>
      </a:accent6>
      <a:hlink>
        <a:srgbClr val="3897A9"/>
      </a:hlink>
      <a:folHlink>
        <a:srgbClr val="7F7F7F"/>
      </a:folHlink>
    </a:clrScheme>
    <a:fontScheme name="Custom 7">
      <a:majorFont>
        <a:latin typeface="Meiryo"/>
        <a:ea typeface=""/>
        <a:cs typeface=""/>
      </a:majorFont>
      <a:minorFont>
        <a:latin typeface="Meiryo"/>
        <a:ea typeface=""/>
        <a:cs typeface="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LinesVTI" id="{8C0B0F05-C8D0-4078-9615-83E590287484}" vid="{43A7BC57-C1E3-4EE6-BDBC-5422DD574AF2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345763DE5F6EC4A8171E347192450C9" ma:contentTypeVersion="11" ma:contentTypeDescription="Skapa ett nytt dokument." ma:contentTypeScope="" ma:versionID="446ab1757c4863474c14d1d40c021331">
  <xsd:schema xmlns:xsd="http://www.w3.org/2001/XMLSchema" xmlns:xs="http://www.w3.org/2001/XMLSchema" xmlns:p="http://schemas.microsoft.com/office/2006/metadata/properties" xmlns:ns3="e8c7ac52-5df7-4e17-99e3-aba3b3b9fa4f" targetNamespace="http://schemas.microsoft.com/office/2006/metadata/properties" ma:root="true" ma:fieldsID="108b108525f1ba82aee3a3aadf16931f" ns3:_="">
    <xsd:import namespace="e8c7ac52-5df7-4e17-99e3-aba3b3b9fa4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DateTaken" minOccurs="0"/>
                <xsd:element ref="ns3:MediaServiceOCR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c7ac52-5df7-4e17-99e3-aba3b3b9fa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B9806C0-69AF-4A1A-87D5-DC6AF268DE1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ED0AF9E-8751-4054-8C04-33882800D9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8c7ac52-5df7-4e17-99e3-aba3b3b9fa4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21E3357-2532-42AB-8401-6383E02EBE96}">
  <ds:schemaRefs>
    <ds:schemaRef ds:uri="http://purl.org/dc/dcmitype/"/>
    <ds:schemaRef ds:uri="http://purl.org/dc/elements/1.1/"/>
    <ds:schemaRef ds:uri="e8c7ac52-5df7-4e17-99e3-aba3b3b9fa4f"/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1300</TotalTime>
  <Words>340</Words>
  <Application>Microsoft Office PowerPoint</Application>
  <PresentationFormat>Bredbild</PresentationFormat>
  <Paragraphs>59</Paragraphs>
  <Slides>12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12</vt:i4>
      </vt:variant>
    </vt:vector>
  </HeadingPairs>
  <TitlesOfParts>
    <vt:vector size="16" baseType="lpstr">
      <vt:lpstr>Meiryo</vt:lpstr>
      <vt:lpstr>Corbel</vt:lpstr>
      <vt:lpstr>Wingdings</vt:lpstr>
      <vt:lpstr>SketchLinesVTI</vt:lpstr>
      <vt:lpstr>Föräldramöte</vt:lpstr>
      <vt:lpstr>Att ta upp</vt:lpstr>
      <vt:lpstr>Tränare och lagföräldrar</vt:lpstr>
      <vt:lpstr>Nyheter inför säsongen</vt:lpstr>
      <vt:lpstr>Träningar</vt:lpstr>
      <vt:lpstr>Matcher</vt:lpstr>
      <vt:lpstr>Cuper</vt:lpstr>
      <vt:lpstr>Dräkter och föreningskläder</vt:lpstr>
      <vt:lpstr>Föräldrauppgifter</vt:lpstr>
      <vt:lpstr>Försäljningar och lagkassa</vt:lpstr>
      <vt:lpstr>Övrigt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Ungdomsledar- avslutning</dc:title>
  <dc:creator>Rebecca Johannesson</dc:creator>
  <cp:lastModifiedBy>Savic Anna - DOV</cp:lastModifiedBy>
  <cp:revision>8</cp:revision>
  <dcterms:created xsi:type="dcterms:W3CDTF">2024-05-13T10:29:42Z</dcterms:created>
  <dcterms:modified xsi:type="dcterms:W3CDTF">2025-09-18T14:58:09Z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0x0101006345763DE5F6EC4A8171E347192450C9</vt:lpwstr>
  </property>
  <property fmtid="{D5CDD505-2E9C-101B-9397-08002B2CF9AE}" pid="3" name="MSIP_Label_3003369b-3c06-4c8d-9d26-34742dbd83d4_Enabled">
    <vt:lpwstr>true</vt:lpwstr>
  </property>
  <property fmtid="{D5CDD505-2E9C-101B-9397-08002B2CF9AE}" pid="4" name="MSIP_Label_3003369b-3c06-4c8d-9d26-34742dbd83d4_SetDate">
    <vt:lpwstr>2025-04-17T09:32:20Z</vt:lpwstr>
  </property>
  <property fmtid="{D5CDD505-2E9C-101B-9397-08002B2CF9AE}" pid="5" name="MSIP_Label_3003369b-3c06-4c8d-9d26-34742dbd83d4_Method">
    <vt:lpwstr>Privileged</vt:lpwstr>
  </property>
  <property fmtid="{D5CDD505-2E9C-101B-9397-08002B2CF9AE}" pid="6" name="MSIP_Label_3003369b-3c06-4c8d-9d26-34742dbd83d4_Name">
    <vt:lpwstr>Öppen</vt:lpwstr>
  </property>
  <property fmtid="{D5CDD505-2E9C-101B-9397-08002B2CF9AE}" pid="7" name="MSIP_Label_3003369b-3c06-4c8d-9d26-34742dbd83d4_SiteId">
    <vt:lpwstr>01a454d1-960e-4eed-a3f0-6c638d74f68d</vt:lpwstr>
  </property>
  <property fmtid="{D5CDD505-2E9C-101B-9397-08002B2CF9AE}" pid="8" name="MSIP_Label_3003369b-3c06-4c8d-9d26-34742dbd83d4_ActionId">
    <vt:lpwstr>cceec0a9-5e4f-41dc-8da8-c489e22ebfc9</vt:lpwstr>
  </property>
  <property fmtid="{D5CDD505-2E9C-101B-9397-08002B2CF9AE}" pid="9" name="MSIP_Label_3003369b-3c06-4c8d-9d26-34742dbd83d4_ContentBits">
    <vt:lpwstr>0</vt:lpwstr>
  </property>
</Properties>
</file>