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62" r:id="rId5"/>
    <p:sldId id="261" r:id="rId6"/>
    <p:sldId id="264" r:id="rId7"/>
    <p:sldId id="263" r:id="rId8"/>
    <p:sldId id="269" r:id="rId9"/>
    <p:sldId id="257" r:id="rId10"/>
    <p:sldId id="270" r:id="rId11"/>
    <p:sldId id="259" r:id="rId12"/>
    <p:sldId id="271" r:id="rId13"/>
    <p:sldId id="272" r:id="rId14"/>
    <p:sldId id="274" r:id="rId15"/>
    <p:sldId id="273" r:id="rId16"/>
    <p:sldId id="266" r:id="rId17"/>
    <p:sldId id="267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98"/>
    <p:restoredTop sz="94694"/>
  </p:normalViewPr>
  <p:slideViewPr>
    <p:cSldViewPr snapToGrid="0">
      <p:cViewPr varScale="1">
        <p:scale>
          <a:sx n="117" d="100"/>
          <a:sy n="117" d="100"/>
        </p:scale>
        <p:origin x="6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C9280D-CB89-8708-D2DE-BC7B63913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2C4C3E1-6178-A58C-8ED2-23D68260D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A9D535-69D5-7408-BF88-2BEFD0C3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F13B8C-97EF-C84F-7C74-D3EA35152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B6027FE-39C3-4556-9337-A6670895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2927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BEA6D6-C69B-6CAF-9675-8ECBF79D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589017-ADF9-2C8D-FCD7-347262619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2A2135F-4980-C085-82D9-BD5DD258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565E7C7-2844-4EF0-98CD-9401D60E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379FE5-186E-C807-919F-8A5ABAEFF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9566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59B518-E2A7-D947-B66A-6F13B339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B8D8162-1577-BF7E-5243-340284A38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3336DFB-5F06-D2A9-EC6B-2B6F5F520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E9CCF9F-1B6A-1509-F558-DA24BECFD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B34CCB1-F4C7-1B7D-7597-894B4184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4277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EAAAE4-531F-ABD6-C9F6-F94C2897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90304F-C1AF-7DD3-BC40-B7EEDA139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0065F45-5CDF-E6A5-80C3-582017270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C587CC9-2257-D958-2A27-2376F758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F2E5A22-817E-F55B-F6C6-1B198C90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280190-A3AC-65D4-340E-4E14EE725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9642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0F77E0-AADE-AEC4-4E57-45C107962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62C6C-687B-8F71-90C7-E9AF05EBA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CEDBC43-2359-D4F4-8F95-182E5EA02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D98E320-5D8A-3276-FDEF-36851B30A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F09993C-9B18-CFFE-F9E4-81F23BB3F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C771863-CD4B-C023-7F89-9850DCB92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C3B6C8E-0C23-33E9-2A4C-B1075B83A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9B34CDF-DE23-70E2-E0C7-D1AA46809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7028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585907-C16A-258A-5BB3-32D39DAA9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D6DED60-12D9-36E8-1AD3-779F4BDC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FEF8889-B625-7BC1-F87B-57ED2C5AD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0105E0-175E-E199-E7F3-D6EFF4F8F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196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5AED7A7-067D-D3AE-1344-8E68B2FFD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29E3AD9-0ADA-016C-592E-425C0A43F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D2C507B-CD28-56B2-ADAF-92EE7E3DB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315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5B2923-ABF4-AFDD-26DA-7FB32E7B9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B39C35-E923-3DE3-B820-1BA82A77D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480DD66-0858-EFC6-BD91-69753D7DE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6EFCDB-6876-DBCF-2CA6-7A2EE202D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5A77973-CBEB-F4CF-F8E0-18B839D1C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63AE88-1F1C-6159-CA41-EA5287B9D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738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56CE97-6C0A-0DA8-1195-A9413EA5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9BBEDD6-B22D-534F-63BB-01F65696C9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38DF675-B46E-F9BC-8C59-C055B8A85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58CE8FB-1E07-A649-95B1-AC64AF92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63ED9A8-0E7A-8158-D577-AB11D5E52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0724C6E-A030-18C6-ED3D-9F4D3A54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8403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4CBA00-C032-E1FE-A6AE-82714B3B0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5ACE2DE-39BD-8C9D-C337-3A7F54304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4DC115-D53A-1777-BA23-D06ED4C52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E36F12A-B823-16D4-E698-7182A43A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C1CD12-B3C9-F3A2-BB35-D3D83AC7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58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6A65EEF-CECF-5FDA-D4AC-0A36752A6D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B13207C-A0D5-99D6-11DF-1D087666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484C4B-E338-9030-0796-2D8580CC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DBE68B-E4A6-FE24-FC06-0AE54E9D1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9330D82-759F-85C0-9EB5-E5F92C44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438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32A21A4-21EE-7140-A789-47147F580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23EEDC-A5E2-1B56-BE8D-AA798463C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297DA2-016D-72BB-0368-96F2A1EB0E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6785E7-5D4C-E942-8910-D0FD2BAD1E12}" type="datetimeFigureOut">
              <a:rPr lang="sv-SE" smtClean="0"/>
              <a:t>2024-10-14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1C63067-694C-895D-5F9C-04D69B3EC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2D7D19-02A0-7675-15C0-35458181C1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8641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1F5A2B7-08B4-C937-DD13-C45B5D5BB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sv-SE" sz="4400" b="1"/>
              <a:t>Föräldramöte VB P12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BA10109-0B85-C454-BF14-D8A1C43C2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6287" y="4121253"/>
            <a:ext cx="3125337" cy="1136843"/>
          </a:xfrm>
        </p:spPr>
        <p:txBody>
          <a:bodyPr>
            <a:normAutofit/>
          </a:bodyPr>
          <a:lstStyle/>
          <a:p>
            <a:r>
              <a:rPr lang="sv-SE" sz="1800" b="1"/>
              <a:t>Säsongen 24/25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8E4EB5-2129-E5CE-AEA6-361F8941F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9826" y="578738"/>
            <a:ext cx="4380499" cy="567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216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1712A-1659-A539-DB36-1DF372DF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93470314-3131-405F-A541-A1552D921DB9}"/>
              </a:ext>
            </a:extLst>
          </p:cNvPr>
          <p:cNvSpPr txBox="1"/>
          <p:nvPr/>
        </p:nvSpPr>
        <p:spPr>
          <a:xfrm>
            <a:off x="976180" y="673054"/>
            <a:ext cx="3076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Agenda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4374039-8A1E-3142-0F03-841ED40C3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B6EC1132-6419-AE61-0D83-1385AC8AF254}"/>
              </a:ext>
            </a:extLst>
          </p:cNvPr>
          <p:cNvSpPr txBox="1"/>
          <p:nvPr/>
        </p:nvSpPr>
        <p:spPr>
          <a:xfrm>
            <a:off x="976180" y="1595162"/>
            <a:ext cx="6536724" cy="3741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Ledare, truppen och träningsupplägg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Matcher, cuper och körning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Kommunikation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Bemanning sekretariat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Lagkassa/försäljning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Övrigt/frågor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20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b="1" dirty="0"/>
              <a:t>Sekretariatskurs </a:t>
            </a:r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CD9E2033-723A-1FBB-97B9-82D86FA7F0D4}"/>
              </a:ext>
            </a:extLst>
          </p:cNvPr>
          <p:cNvCxnSpPr/>
          <p:nvPr/>
        </p:nvCxnSpPr>
        <p:spPr>
          <a:xfrm>
            <a:off x="976180" y="1457273"/>
            <a:ext cx="762411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884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061F-8BE5-B4D0-EC00-A0335055C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033FB541-9A58-817F-AE2D-D3BFE4A4F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B2369687-B6BA-5592-5B37-77C628A029ED}"/>
              </a:ext>
            </a:extLst>
          </p:cNvPr>
          <p:cNvSpPr txBox="1"/>
          <p:nvPr/>
        </p:nvSpPr>
        <p:spPr>
          <a:xfrm>
            <a:off x="976179" y="673054"/>
            <a:ext cx="10239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Ledare, truppen &amp; träningsupplägg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BDF5509F-0409-55A9-1910-4E863C9A2D0C}"/>
              </a:ext>
            </a:extLst>
          </p:cNvPr>
          <p:cNvSpPr txBox="1"/>
          <p:nvPr/>
        </p:nvSpPr>
        <p:spPr>
          <a:xfrm>
            <a:off x="1075812" y="5449699"/>
            <a:ext cx="9655658" cy="1133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Coacher: </a:t>
            </a:r>
            <a:r>
              <a:rPr lang="sv-SE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Hans Hägg, Magnus Nolén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Lagledare: </a:t>
            </a:r>
            <a:r>
              <a:rPr lang="sv-SE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Emil Gunnarsson, Emelie Månsson, </a:t>
            </a:r>
            <a:r>
              <a:rPr lang="sv-SE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Zineb</a:t>
            </a:r>
            <a:r>
              <a:rPr lang="sv-SE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Abdelkader </a:t>
            </a:r>
            <a:r>
              <a:rPr lang="sv-SE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Karaca</a:t>
            </a:r>
            <a:r>
              <a:rPr lang="sv-SE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Georg Lindberg-</a:t>
            </a:r>
            <a:r>
              <a:rPr lang="sv-SE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Bösche</a:t>
            </a:r>
            <a:endParaRPr lang="sv-SE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6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Antal registrerade spelare: </a:t>
            </a:r>
            <a:r>
              <a:rPr lang="sv-SE" sz="1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25 </a:t>
            </a:r>
            <a:r>
              <a:rPr lang="sv-SE" sz="1600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st</a:t>
            </a:r>
            <a:endParaRPr lang="sv-SE" sz="1600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1A142E57-2626-5559-7E76-7CE53699B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6808" y="1716001"/>
            <a:ext cx="7772400" cy="3271765"/>
          </a:xfrm>
          <a:prstGeom prst="rect">
            <a:avLst/>
          </a:prstGeom>
        </p:spPr>
      </p:pic>
      <p:cxnSp>
        <p:nvCxnSpPr>
          <p:cNvPr id="3" name="Rak 2">
            <a:extLst>
              <a:ext uri="{FF2B5EF4-FFF2-40B4-BE49-F238E27FC236}">
                <a16:creationId xmlns:a16="http://schemas.microsoft.com/office/drawing/2014/main" id="{D331C531-DB8C-F92B-E953-BE2D4D596F75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040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D44E-2C8C-291B-B4EF-5A758E5C9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34F1443A-24A0-AEBB-5AFB-B654C1F99113}"/>
              </a:ext>
            </a:extLst>
          </p:cNvPr>
          <p:cNvSpPr txBox="1"/>
          <p:nvPr/>
        </p:nvSpPr>
        <p:spPr>
          <a:xfrm>
            <a:off x="976179" y="673054"/>
            <a:ext cx="8059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Matcher, cuper och körning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6903610-FC47-1138-8E00-93635C152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B2719378-BA39-4080-BC02-B0FD282DD97F}"/>
              </a:ext>
            </a:extLst>
          </p:cNvPr>
          <p:cNvSpPr txBox="1"/>
          <p:nvPr/>
        </p:nvSpPr>
        <p:spPr>
          <a:xfrm>
            <a:off x="4026885" y="1796056"/>
            <a:ext cx="7826298" cy="465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Matcher</a:t>
            </a:r>
            <a:b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Anmälda till två serier :  U13 och U14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Alla som kan kommer få spela matcher </a:t>
            </a:r>
            <a:b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sv-SE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Cuper</a:t>
            </a:r>
            <a:b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Klubben bekostar en cup under säsongen</a:t>
            </a:r>
            <a:b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Två lag anmälda till Eskilstuna Basket Cup, 9-11 maj 2025</a:t>
            </a:r>
            <a:b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Vill gärna spela fler cuper, men ingen lagkassa i dagsläget </a:t>
            </a:r>
            <a:b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Titta på möjlighet att fixa egna sammandrag tillsammans med andra lag</a:t>
            </a:r>
            <a:br>
              <a:rPr lang="sv-SE" sz="2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sv-SE" sz="12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Körning</a:t>
            </a:r>
            <a:br>
              <a:rPr lang="sv-SE" sz="2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20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- F</a:t>
            </a:r>
            <a:r>
              <a:rPr lang="sv-SE" kern="100" dirty="0">
                <a:latin typeface="Aptos" panose="020B0004020202020204" pitchFamily="34" charset="0"/>
                <a:cs typeface="Times New Roman" panose="02020603050405020304" pitchFamily="18" charset="0"/>
              </a:rPr>
              <a:t>öräldrar hjälper till med skjutsning till bortamatcher och cuper </a:t>
            </a:r>
            <a:br>
              <a:rPr lang="sv-SE" kern="100" dirty="0"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cs typeface="Times New Roman" panose="02020603050405020304" pitchFamily="18" charset="0"/>
              </a:rPr>
              <a:t>- Vid bortamatcher kommer tillgång på bil och </a:t>
            </a:r>
            <a:r>
              <a:rPr lang="sv-SE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skjutsplatser</a:t>
            </a:r>
            <a:r>
              <a:rPr lang="sv-SE" kern="100" dirty="0">
                <a:latin typeface="Aptos" panose="020B0004020202020204" pitchFamily="34" charset="0"/>
                <a:cs typeface="Times New Roman" panose="02020603050405020304" pitchFamily="18" charset="0"/>
              </a:rPr>
              <a:t> efter-</a:t>
            </a:r>
            <a:br>
              <a:rPr lang="sv-SE" kern="100" dirty="0"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cs typeface="Times New Roman" panose="02020603050405020304" pitchFamily="18" charset="0"/>
              </a:rPr>
              <a:t>   frågas i kallelse. Kom ihåg att svara!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F1D6E115-B604-BBA8-8F5D-8F438FF18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809" y="1863478"/>
            <a:ext cx="2603500" cy="4013200"/>
          </a:xfrm>
          <a:prstGeom prst="rect">
            <a:avLst/>
          </a:prstGeom>
        </p:spPr>
      </p:pic>
      <p:cxnSp>
        <p:nvCxnSpPr>
          <p:cNvPr id="3" name="Rak 2">
            <a:extLst>
              <a:ext uri="{FF2B5EF4-FFF2-40B4-BE49-F238E27FC236}">
                <a16:creationId xmlns:a16="http://schemas.microsoft.com/office/drawing/2014/main" id="{8EAA6624-B6CC-E04A-E118-E959CDA190DB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566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593AE-C5E1-ADA0-1D25-965140D2B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2B7B1A45-093C-2F42-A4FD-783C469B1C1A}"/>
              </a:ext>
            </a:extLst>
          </p:cNvPr>
          <p:cNvSpPr txBox="1"/>
          <p:nvPr/>
        </p:nvSpPr>
        <p:spPr>
          <a:xfrm>
            <a:off x="976179" y="673054"/>
            <a:ext cx="6074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Kommunikation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BC3E2AF-EE1B-00F8-6FD9-31B5E99D7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57497E79-7CBE-8D56-4EAC-F179F46C0888}"/>
              </a:ext>
            </a:extLst>
          </p:cNvPr>
          <p:cNvSpPr txBox="1"/>
          <p:nvPr/>
        </p:nvSpPr>
        <p:spPr>
          <a:xfrm>
            <a:off x="1097365" y="1793465"/>
            <a:ext cx="7826298" cy="4639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SportAdmin </a:t>
            </a:r>
            <a:b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Huvudkanal för kallelse till träning, matcher och andra lagaktiviteter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Viktigt att svara på kallelser </a:t>
            </a:r>
            <a:b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Se till att era uppgifter är korrekta/uppdaterade</a:t>
            </a:r>
            <a:b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Välj gärna ”Visa kontaktinformation”, så underlättar det för alla att ta </a:t>
            </a:r>
            <a:b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kontakt vid behov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v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Whatsupp</a:t>
            </a:r>
            <a: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-grupp</a:t>
            </a:r>
            <a:br>
              <a:rPr lang="sv-SE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Kvar från förra säsongen</a:t>
            </a:r>
            <a:br>
              <a:rPr lang="sv-SE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Kan användas för kommunikation om ex. byte av pass i </a:t>
            </a:r>
            <a:b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sekretariat/kiosk </a:t>
            </a:r>
            <a:b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U</a:t>
            </a:r>
            <a:r>
              <a:rPr lang="sv-SE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pp till var och en om man önskar delta i denna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sv-SE" sz="2000" b="1" dirty="0"/>
          </a:p>
        </p:txBody>
      </p:sp>
      <p:cxnSp>
        <p:nvCxnSpPr>
          <p:cNvPr id="2" name="Rak 1">
            <a:extLst>
              <a:ext uri="{FF2B5EF4-FFF2-40B4-BE49-F238E27FC236}">
                <a16:creationId xmlns:a16="http://schemas.microsoft.com/office/drawing/2014/main" id="{D7719F09-7D20-F3AD-AA85-C7AE470980AD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331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AC4E0-9E29-C956-84EE-D4D15F8A4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808CDFDA-D8F5-7553-2074-176D40109D17}"/>
              </a:ext>
            </a:extLst>
          </p:cNvPr>
          <p:cNvSpPr txBox="1"/>
          <p:nvPr/>
        </p:nvSpPr>
        <p:spPr>
          <a:xfrm>
            <a:off x="976179" y="673054"/>
            <a:ext cx="732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Bemanning sekretariat och kiosk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1F771A5-53B1-9787-D2DB-4F771E7AD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C5830DD6-4CCB-87E1-FE5D-DDDC4C768CBC}"/>
              </a:ext>
            </a:extLst>
          </p:cNvPr>
          <p:cNvSpPr txBox="1"/>
          <p:nvPr/>
        </p:nvSpPr>
        <p:spPr>
          <a:xfrm>
            <a:off x="1095925" y="1738768"/>
            <a:ext cx="8738297" cy="113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Laget ansvarig för bemanning sekretariat och kiosk under hemmamatcher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Schema delat via mail från Georg 29/9 </a:t>
            </a:r>
            <a:b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Vid förhinder eget ansvar att </a:t>
            </a: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byta med annan förälder</a:t>
            </a:r>
            <a:endParaRPr lang="sv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F8F68020-E1C1-2067-8DB3-D4266FD08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233506"/>
              </p:ext>
            </p:extLst>
          </p:nvPr>
        </p:nvGraphicFramePr>
        <p:xfrm>
          <a:off x="1295887" y="3066532"/>
          <a:ext cx="7531589" cy="2057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1774">
                  <a:extLst>
                    <a:ext uri="{9D8B030D-6E8A-4147-A177-3AD203B41FA5}">
                      <a16:colId xmlns:a16="http://schemas.microsoft.com/office/drawing/2014/main" val="4183357900"/>
                    </a:ext>
                  </a:extLst>
                </a:gridCol>
                <a:gridCol w="1418492">
                  <a:extLst>
                    <a:ext uri="{9D8B030D-6E8A-4147-A177-3AD203B41FA5}">
                      <a16:colId xmlns:a16="http://schemas.microsoft.com/office/drawing/2014/main" val="4162200833"/>
                    </a:ext>
                  </a:extLst>
                </a:gridCol>
                <a:gridCol w="2883877">
                  <a:extLst>
                    <a:ext uri="{9D8B030D-6E8A-4147-A177-3AD203B41FA5}">
                      <a16:colId xmlns:a16="http://schemas.microsoft.com/office/drawing/2014/main" val="424422590"/>
                    </a:ext>
                  </a:extLst>
                </a:gridCol>
                <a:gridCol w="1547446">
                  <a:extLst>
                    <a:ext uri="{9D8B030D-6E8A-4147-A177-3AD203B41FA5}">
                      <a16:colId xmlns:a16="http://schemas.microsoft.com/office/drawing/2014/main" val="3907244225"/>
                    </a:ext>
                  </a:extLst>
                </a:gridCol>
              </a:tblGrid>
              <a:tr h="2287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Datum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Matchtid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Sekretariat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Kiosk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443680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28 september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10.00-12.00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Yousef*, Mauritz, Thure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Ludwig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3907754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28 september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12.00-14.00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Yousef*, Thure, Petter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Oscar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137098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12 oktober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11.30-13.30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Albin*, Charlie, Jacob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Enzo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7319060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26 oktober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09.30-11.30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David*, Dominic, Mattias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Kevin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5380644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10 november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16.00-18.00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Otto H*, Otto M, Nail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Tage 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5794991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23 novemeber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10.00-12.00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Hussein*, Yousef, Oscar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Thure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2616275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24 november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09.30-11.30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Mauritz*, Alexander, Axel, Albin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Ludwig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3153110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24 november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15.30-17.30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Petter*, Love, Mohamed, </a:t>
                      </a:r>
                      <a:r>
                        <a:rPr lang="en-US" sz="1200" kern="0" dirty="0" err="1">
                          <a:effectLst/>
                        </a:rPr>
                        <a:t>Sherkuh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Yazan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5881934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21 december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>
                          <a:effectLst/>
                        </a:rPr>
                        <a:t>10.00-12.00</a:t>
                      </a:r>
                      <a:endParaRPr lang="sv-S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Charlie*, Enzo, David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dirty="0">
                          <a:effectLst/>
                        </a:rPr>
                        <a:t>Jacob</a:t>
                      </a:r>
                      <a:endParaRPr lang="sv-S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68207466"/>
                  </a:ext>
                </a:extLst>
              </a:tr>
            </a:tbl>
          </a:graphicData>
        </a:graphic>
      </p:graphicFrame>
      <p:cxnSp>
        <p:nvCxnSpPr>
          <p:cNvPr id="3" name="Rak 2">
            <a:extLst>
              <a:ext uri="{FF2B5EF4-FFF2-40B4-BE49-F238E27FC236}">
                <a16:creationId xmlns:a16="http://schemas.microsoft.com/office/drawing/2014/main" id="{461339BD-50FF-3BC0-E36E-C9C315459100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6262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927C5-DC3B-7BC5-BFD6-A8D7A9B88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F5E6F05E-EA1F-CB0F-5531-3431BD30163A}"/>
              </a:ext>
            </a:extLst>
          </p:cNvPr>
          <p:cNvSpPr txBox="1"/>
          <p:nvPr/>
        </p:nvSpPr>
        <p:spPr>
          <a:xfrm>
            <a:off x="976179" y="673054"/>
            <a:ext cx="732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Försäljning och lagkassa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94C46E8-AC17-234E-F2C8-9F4FC0512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2974FC0D-ADB4-3ED9-1847-D99A747CC7DF}"/>
              </a:ext>
            </a:extLst>
          </p:cNvPr>
          <p:cNvSpPr txBox="1"/>
          <p:nvPr/>
        </p:nvSpPr>
        <p:spPr>
          <a:xfrm>
            <a:off x="976179" y="1757587"/>
            <a:ext cx="9070498" cy="5049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Mål att samla in pengar till laget för att möjliggöra framtida aktiviteter och cupspel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Klubben bekostar en cup för ett lag under säsongen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Två lag anmälda till Eskilstuna Cup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Deltar gärna på ytterligare en cup under säsongen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Mål att nästa säsong delta på basketfestivalen i Göteborg </a:t>
            </a:r>
            <a: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Kommer till nästa säsong behövas nya matchställ </a:t>
            </a:r>
            <a:b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Betalas normalt av respektive spelare, c:a 700 kr per ställ</a:t>
            </a:r>
            <a:endParaRPr lang="sv-SE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Lagkassa upprättad</a:t>
            </a:r>
            <a:b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Georg håller i lagkassan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Försäljning vi tittat på </a:t>
            </a:r>
            <a:b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sv-SE" kern="100" dirty="0">
                <a:solidFill>
                  <a:schemeClr val="accent2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Ullmax, Bingolotter till uppesittarkväll</a:t>
            </a: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sv-SE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Bambusa</a:t>
            </a: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Intresse att sponsra på något sätt </a:t>
            </a:r>
            <a:b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Hör av er till någon av lagledarna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v-SE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" name="Rak 1">
            <a:extLst>
              <a:ext uri="{FF2B5EF4-FFF2-40B4-BE49-F238E27FC236}">
                <a16:creationId xmlns:a16="http://schemas.microsoft.com/office/drawing/2014/main" id="{7477414A-000C-42B4-0E38-DCDCC5369F98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747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E62B68A-0B6F-F16D-F6BB-7782AC429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34" y="494570"/>
            <a:ext cx="11345818" cy="5742944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2B1A5EBD-8534-8F6D-9CA4-F83717D24639}"/>
              </a:ext>
            </a:extLst>
          </p:cNvPr>
          <p:cNvSpPr/>
          <p:nvPr/>
        </p:nvSpPr>
        <p:spPr>
          <a:xfrm>
            <a:off x="10981985" y="896031"/>
            <a:ext cx="1071562" cy="2857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36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52A6EA-6853-3611-6B9A-B3C7BBA49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24" y="545110"/>
            <a:ext cx="10765077" cy="545564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7EB7F59-D538-5C64-AD24-AC06CBFEFACC}"/>
              </a:ext>
            </a:extLst>
          </p:cNvPr>
          <p:cNvSpPr/>
          <p:nvPr/>
        </p:nvSpPr>
        <p:spPr>
          <a:xfrm>
            <a:off x="4666910" y="3839255"/>
            <a:ext cx="1071562" cy="98991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05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4369D8-CF57-70D5-5FFB-6D28DF6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46" y="257176"/>
            <a:ext cx="11738434" cy="60721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D735B1-4D49-8BA7-E12E-C11E0BA99A5B}"/>
              </a:ext>
            </a:extLst>
          </p:cNvPr>
          <p:cNvSpPr txBox="1"/>
          <p:nvPr/>
        </p:nvSpPr>
        <p:spPr>
          <a:xfrm>
            <a:off x="5661253" y="4620986"/>
            <a:ext cx="1457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232161</a:t>
            </a:r>
          </a:p>
        </p:txBody>
      </p:sp>
    </p:spTree>
    <p:extLst>
      <p:ext uri="{BB962C8B-B14F-4D97-AF65-F5344CB8AC3E}">
        <p14:creationId xmlns:p14="http://schemas.microsoft.com/office/powerpoint/2010/main" val="3581581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C8B5F9-4ACF-574B-ADF5-BFAD692FA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19" y="171450"/>
            <a:ext cx="11958561" cy="62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8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5D471F-3A62-370D-6003-6E376449B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" y="314326"/>
            <a:ext cx="11791529" cy="618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9956DF-4B7C-E0D7-F76D-66931C5D2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49" y="400640"/>
            <a:ext cx="11547702" cy="605671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727CB03-FC05-20CB-845E-D72FA77CC422}"/>
              </a:ext>
            </a:extLst>
          </p:cNvPr>
          <p:cNvSpPr/>
          <p:nvPr/>
        </p:nvSpPr>
        <p:spPr>
          <a:xfrm>
            <a:off x="2657475" y="5510891"/>
            <a:ext cx="2966697" cy="34698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89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53CFD-28D5-1351-9851-C71EB8282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4B31CCFF-00F8-27F1-DFF0-B6D13C2110ED}"/>
              </a:ext>
            </a:extLst>
          </p:cNvPr>
          <p:cNvSpPr txBox="1"/>
          <p:nvPr/>
        </p:nvSpPr>
        <p:spPr>
          <a:xfrm>
            <a:off x="976179" y="673054"/>
            <a:ext cx="732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Ullmax – Inlägg att dela på SOMI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F10C577-D4BD-B3BD-2DE5-D349FAB54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cxnSp>
        <p:nvCxnSpPr>
          <p:cNvPr id="9" name="Rak 8">
            <a:extLst>
              <a:ext uri="{FF2B5EF4-FFF2-40B4-BE49-F238E27FC236}">
                <a16:creationId xmlns:a16="http://schemas.microsoft.com/office/drawing/2014/main" id="{6782FB80-F665-C6EA-CEF0-4BDC4A53B0D8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55CAA87-962D-FC3B-A795-03E8C973A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925" y="1901481"/>
            <a:ext cx="5010961" cy="1875860"/>
          </a:xfrm>
        </p:spPr>
        <p:txBody>
          <a:bodyPr>
            <a:normAutofit/>
          </a:bodyPr>
          <a:lstStyle/>
          <a:p>
            <a:r>
              <a:rPr lang="sv-SE" sz="16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Kopiera er säljlänk</a:t>
            </a:r>
          </a:p>
          <a:p>
            <a:r>
              <a:rPr lang="sv-SE" sz="16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Klistra in länk i inläggstext eller kommentarsfältet</a:t>
            </a:r>
          </a:p>
          <a:p>
            <a:r>
              <a:rPr lang="sv-SE" sz="16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Dela</a:t>
            </a:r>
            <a:r>
              <a:rPr lang="sv-SE" sz="1600" b="1" kern="100" dirty="0">
                <a:latin typeface="Aptos" panose="020B0004020202020204" pitchFamily="34" charset="0"/>
                <a:cs typeface="Times New Roman" panose="02020603050405020304" pitchFamily="18" charset="0"/>
                <a:sym typeface="Wingdings" pitchFamily="2" charset="2"/>
              </a:rPr>
              <a:t> </a:t>
            </a:r>
            <a:endParaRPr lang="sv-SE" sz="16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Bildobjekt 11" descr="En bild som visar text, fotbeklädnader, sport, person&#10;&#10;Automatiskt genererad beskrivning">
            <a:extLst>
              <a:ext uri="{FF2B5EF4-FFF2-40B4-BE49-F238E27FC236}">
                <a16:creationId xmlns:a16="http://schemas.microsoft.com/office/drawing/2014/main" id="{6037291F-4ED9-8EE8-E01A-00B130A8A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925" y="1752598"/>
            <a:ext cx="3769989" cy="376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51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9FD9A-EAB9-4B11-960E-AD1C16477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925" y="1738539"/>
            <a:ext cx="9114875" cy="4351338"/>
          </a:xfrm>
        </p:spPr>
        <p:txBody>
          <a:bodyPr>
            <a:normAutofit/>
          </a:bodyPr>
          <a:lstStyle/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Försäljning pågår tom 3 nov 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Du får ett mejl när någon har köpt via din säljlänk – då måste du aktivt godkänna beställningen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Ett alternativ är att köparna skriver upp vad de vill köpa på ordersedel och du för in beställningarna på ditt konto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Efter den 3 november gör jag beställning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Leverans efter ett par dagar. Beroende på mängd så tar jag med varorna till en träning eller så får ni komma förbi hemma hos oss och hämta </a:t>
            </a:r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  <a:sym typeface="Wingdings" pitchFamily="2" charset="2"/>
              </a:rPr>
              <a:t></a:t>
            </a:r>
            <a:endParaRPr lang="sv-SE" sz="18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När ni har fått betalt </a:t>
            </a:r>
            <a:r>
              <a:rPr lang="sv-SE" sz="1800" b="1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swishar</a:t>
            </a:r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 ni summan till mig och jag betalar fakturan. Laget behåller 30% av hela försäljningssumman. 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Inget säljkrav. 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Även små beställningar är värdefulla. Bra </a:t>
            </a:r>
            <a:r>
              <a:rPr lang="sv-SE" sz="1800" b="1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julklapppar</a:t>
            </a:r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F03BACD-8537-D084-8EF2-BB2B2985B22B}"/>
              </a:ext>
            </a:extLst>
          </p:cNvPr>
          <p:cNvSpPr txBox="1"/>
          <p:nvPr/>
        </p:nvSpPr>
        <p:spPr>
          <a:xfrm>
            <a:off x="976179" y="673054"/>
            <a:ext cx="732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Ullmax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009793F-59F5-C14A-E17B-89108A7C9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cxnSp>
        <p:nvCxnSpPr>
          <p:cNvPr id="9" name="Rak 8">
            <a:extLst>
              <a:ext uri="{FF2B5EF4-FFF2-40B4-BE49-F238E27FC236}">
                <a16:creationId xmlns:a16="http://schemas.microsoft.com/office/drawing/2014/main" id="{A147FDDD-EF89-44AF-BB4B-65721D615719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826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78431-6E1C-060E-CE98-C5C46ADB1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A9C9EACE-B402-9FA6-B0CE-51077C96DCCF}"/>
              </a:ext>
            </a:extLst>
          </p:cNvPr>
          <p:cNvSpPr txBox="1"/>
          <p:nvPr/>
        </p:nvSpPr>
        <p:spPr>
          <a:xfrm>
            <a:off x="976179" y="673054"/>
            <a:ext cx="732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Försäljning Bingolotter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1C06169-109A-673E-BEC4-191062E2C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ECC2A929-0AF1-105B-FC9F-D77DD6CF675D}"/>
              </a:ext>
            </a:extLst>
          </p:cNvPr>
          <p:cNvSpPr txBox="1"/>
          <p:nvPr/>
        </p:nvSpPr>
        <p:spPr>
          <a:xfrm>
            <a:off x="4022599" y="1913369"/>
            <a:ext cx="5462364" cy="3167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100 lotter beställda till laget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Leverans runt 1 november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Mål att vi som lag säljer alla lotter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snitt fyra lotter per spelare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Intäkt för 100 sålda lotter: 3 800 kr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Fri retur på lotter vi inte säljer </a:t>
            </a:r>
            <a:endParaRPr lang="sv-SE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v-SE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Bingolottos uppesittarkväll - FUB Norrköping">
            <a:extLst>
              <a:ext uri="{FF2B5EF4-FFF2-40B4-BE49-F238E27FC236}">
                <a16:creationId xmlns:a16="http://schemas.microsoft.com/office/drawing/2014/main" id="{0EC9FDC7-F4BE-B6B3-CFC0-0A2E84D0F6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8" t="16947" r="25603" b="11677"/>
          <a:stretch/>
        </p:blipFill>
        <p:spPr bwMode="auto">
          <a:xfrm>
            <a:off x="976179" y="2002897"/>
            <a:ext cx="2657975" cy="210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Rak 2">
            <a:extLst>
              <a:ext uri="{FF2B5EF4-FFF2-40B4-BE49-F238E27FC236}">
                <a16:creationId xmlns:a16="http://schemas.microsoft.com/office/drawing/2014/main" id="{06348B9D-8C8B-E3C8-5AFB-EB85D3B26028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288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EE3FE-DE3E-CAD4-6074-C6740CD48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F297CE4-B665-18A7-23F0-6B4CDB61D66C}"/>
              </a:ext>
            </a:extLst>
          </p:cNvPr>
          <p:cNvSpPr/>
          <p:nvPr/>
        </p:nvSpPr>
        <p:spPr>
          <a:xfrm>
            <a:off x="1895958" y="2692829"/>
            <a:ext cx="8400081" cy="14723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F4CFB20-3794-6FDA-66A6-651D5695CC55}"/>
              </a:ext>
            </a:extLst>
          </p:cNvPr>
          <p:cNvSpPr txBox="1"/>
          <p:nvPr/>
        </p:nvSpPr>
        <p:spPr>
          <a:xfrm>
            <a:off x="2434120" y="3105834"/>
            <a:ext cx="732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Övrigt/frågor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AA9DB5F-5A6B-BFF5-693F-FA1ED573E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832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674</Words>
  <Application>Microsoft Macintosh PowerPoint</Application>
  <PresentationFormat>Bredbild</PresentationFormat>
  <Paragraphs>94</Paragraphs>
  <Slides>17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Office-tema</vt:lpstr>
      <vt:lpstr>Föräldramöte VB P12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Karl Emil Gunnarsson</dc:creator>
  <cp:lastModifiedBy>Karl Emil Gunnarsson</cp:lastModifiedBy>
  <cp:revision>7</cp:revision>
  <dcterms:created xsi:type="dcterms:W3CDTF">2024-10-14T17:59:48Z</dcterms:created>
  <dcterms:modified xsi:type="dcterms:W3CDTF">2024-10-15T06:08:43Z</dcterms:modified>
</cp:coreProperties>
</file>