
<file path=[Content_Types].xml><?xml version="1.0" encoding="utf-8"?>
<Types xmlns="http://schemas.openxmlformats.org/package/2006/content-types"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sRivZPWnoqcQ+3y0m+zy6ip8T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8.xml"/><Relationship Id="rId7" Type="http://schemas.openxmlformats.org/officeDocument/2006/relationships/slide" Target="slides/slide3.xml"/><Relationship Id="rId17" Type="http://schemas.openxmlformats.org/officeDocument/2006/relationships/customXml" Target="../customXml/item3.xml"/><Relationship Id="rId2" Type="http://schemas.openxmlformats.org/officeDocument/2006/relationships/presProps" Target="presProps.xml"/><Relationship Id="rId16" Type="http://schemas.openxmlformats.org/officeDocument/2006/relationships/customXml" Target="../customXml/item2.xml"/><Relationship Id="rId11" Type="http://schemas.openxmlformats.org/officeDocument/2006/relationships/slide" Target="slides/slide7.xml"/><Relationship Id="rId1" Type="http://schemas.openxmlformats.org/officeDocument/2006/relationships/theme" Target="theme/theme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5" Type="http://schemas.openxmlformats.org/officeDocument/2006/relationships/customXml" Target="../customXml/item1.xml"/><Relationship Id="rId10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bild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 och innehåll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20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n bild som visar blå, Electric blue, azur, Majorelleblå&#10;&#10;AI-genererat innehåll kan vara felaktigt." id="27" name="Google Shape;2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 bild som visar Grafik, grafisk design, symbol, skärmbild&#10;&#10;AI-genererat innehåll kan vara felaktigt." id="28" name="Google Shape;2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 bild som visar tecknad serie, Rollfigur, Animering, Tecknade serier&#10;&#10;AI-genererat innehåll kan vara felaktigt." id="29" name="Google Shape;2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6124" y="-237806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"/>
          <p:cNvSpPr txBox="1"/>
          <p:nvPr/>
        </p:nvSpPr>
        <p:spPr>
          <a:xfrm>
            <a:off x="534675" y="2657018"/>
            <a:ext cx="7777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Föräldramöte: P2015 Svart</a:t>
            </a:r>
            <a:endParaRPr sz="4800"/>
          </a:p>
        </p:txBody>
      </p:sp>
      <p:sp>
        <p:nvSpPr>
          <p:cNvPr id="31" name="Google Shape;31;p1"/>
          <p:cNvSpPr txBox="1"/>
          <p:nvPr/>
        </p:nvSpPr>
        <p:spPr>
          <a:xfrm>
            <a:off x="1354666" y="675427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32" name="Google Shape;32;p1"/>
          <p:cNvSpPr txBox="1"/>
          <p:nvPr/>
        </p:nvSpPr>
        <p:spPr>
          <a:xfrm>
            <a:off x="778519" y="3971231"/>
            <a:ext cx="2059163" cy="400110"/>
          </a:xfrm>
          <a:prstGeom prst="rect">
            <a:avLst/>
          </a:prstGeom>
          <a:solidFill>
            <a:srgbClr val="FFDC06"/>
          </a:solidFill>
          <a:ln cap="flat" cmpd="sng" w="9525">
            <a:solidFill>
              <a:srgbClr val="E5E5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v-SE" sz="2000">
                <a:solidFill>
                  <a:schemeClr val="dk1"/>
                </a:solidFill>
              </a:rPr>
              <a:t>7 oktober 2026</a:t>
            </a:r>
            <a:endParaRPr b="1"/>
          </a:p>
        </p:txBody>
      </p:sp>
      <p:pic>
        <p:nvPicPr>
          <p:cNvPr id="33" name="Google Shape;33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62450" y="215350"/>
            <a:ext cx="3614875" cy="201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n bild som visar grafisk design, text, skärmbild, Grafik&#10;&#10;AI-genererat innehåll kan vara felaktigt." id="38" name="Google Shape;3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"/>
          <p:cNvSpPr txBox="1"/>
          <p:nvPr/>
        </p:nvSpPr>
        <p:spPr>
          <a:xfrm>
            <a:off x="1354675" y="469400"/>
            <a:ext cx="2059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BKV </a:t>
            </a:r>
            <a:endParaRPr sz="2000">
              <a:solidFill>
                <a:srgbClr val="FFFFF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</a:rPr>
              <a:t>Föräldramöte P15 Svart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0" name="Google Shape;40;p2"/>
          <p:cNvSpPr txBox="1"/>
          <p:nvPr/>
        </p:nvSpPr>
        <p:spPr>
          <a:xfrm>
            <a:off x="4972425" y="1399280"/>
            <a:ext cx="51853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CC081E"/>
                </a:solidFill>
                <a:latin typeface="Impact"/>
                <a:ea typeface="Impact"/>
                <a:cs typeface="Impact"/>
                <a:sym typeface="Impact"/>
              </a:rPr>
              <a:t>Dagordning</a:t>
            </a:r>
            <a:endParaRPr/>
          </a:p>
        </p:txBody>
      </p:sp>
      <p:sp>
        <p:nvSpPr>
          <p:cNvPr id="41" name="Google Shape;41;p2"/>
          <p:cNvSpPr txBox="1"/>
          <p:nvPr/>
        </p:nvSpPr>
        <p:spPr>
          <a:xfrm>
            <a:off x="4972425" y="2795950"/>
            <a:ext cx="5403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b="1" lang="sv-SE" sz="2000"/>
              <a:t>Sammanfattning av säsongen</a:t>
            </a:r>
            <a:endParaRPr b="1" sz="2000"/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b="1" lang="sv-SE" sz="2000"/>
              <a:t>Kiosken / Lagkassan</a:t>
            </a:r>
            <a:endParaRPr b="1" sz="2000"/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b="1" lang="sv-SE" sz="2000"/>
              <a:t>Träningstider vinter 26/27</a:t>
            </a:r>
            <a:endParaRPr b="1" sz="2000"/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b="1" lang="sv-SE" sz="2000"/>
              <a:t>Försäljningar</a:t>
            </a:r>
            <a:endParaRPr b="1" sz="2000"/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b="1" lang="sv-SE" sz="2000"/>
              <a:t>Informationskanaler fr.o.m HT26</a:t>
            </a:r>
            <a:endParaRPr b="1"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b="1" lang="sv-SE" sz="2000"/>
              <a:t>Information från kansliet (Lennart)</a:t>
            </a:r>
            <a:endParaRPr b="1" sz="2000"/>
          </a:p>
        </p:txBody>
      </p:sp>
      <p:sp>
        <p:nvSpPr>
          <p:cNvPr id="42" name="Google Shape;42;p2"/>
          <p:cNvSpPr txBox="1"/>
          <p:nvPr/>
        </p:nvSpPr>
        <p:spPr>
          <a:xfrm>
            <a:off x="4972425" y="3674764"/>
            <a:ext cx="3426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n bild som visar skärmbild, grafisk design, Grafik&#10;&#10;AI-genererat innehåll kan vara felaktigt." id="47" name="Google Shape;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3"/>
          <p:cNvSpPr txBox="1"/>
          <p:nvPr/>
        </p:nvSpPr>
        <p:spPr>
          <a:xfrm>
            <a:off x="1354666" y="675427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pic>
        <p:nvPicPr>
          <p:cNvPr id="49" name="Google Shape;49;p3" title="Skärmavbild 2026-10-05 kl. 17.59.33.png"/>
          <p:cNvPicPr preferRelativeResize="0"/>
          <p:nvPr/>
        </p:nvPicPr>
        <p:blipFill rotWithShape="1">
          <a:blip r:embed="rId4">
            <a:alphaModFix/>
          </a:blip>
          <a:srcRect b="6552" l="0" r="0" t="6552"/>
          <a:stretch/>
        </p:blipFill>
        <p:spPr>
          <a:xfrm>
            <a:off x="6197473" y="676598"/>
            <a:ext cx="5185317" cy="302920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3"/>
          <p:cNvSpPr txBox="1"/>
          <p:nvPr/>
        </p:nvSpPr>
        <p:spPr>
          <a:xfrm>
            <a:off x="590206" y="1425159"/>
            <a:ext cx="51852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033883"/>
                </a:solidFill>
                <a:latin typeface="Impact"/>
                <a:ea typeface="Impact"/>
                <a:cs typeface="Impact"/>
                <a:sym typeface="Impact"/>
              </a:rPr>
              <a:t>Sammanfattning av </a:t>
            </a:r>
            <a:r>
              <a:rPr i="1" lang="sv-SE" sz="4800">
                <a:solidFill>
                  <a:srgbClr val="CC081E"/>
                </a:solidFill>
                <a:latin typeface="Impact"/>
                <a:ea typeface="Impact"/>
                <a:cs typeface="Impact"/>
                <a:sym typeface="Impact"/>
              </a:rPr>
              <a:t>säsongen</a:t>
            </a:r>
            <a:endParaRPr/>
          </a:p>
        </p:txBody>
      </p:sp>
      <p:sp>
        <p:nvSpPr>
          <p:cNvPr id="51" name="Google Shape;51;p3"/>
          <p:cNvSpPr txBox="1"/>
          <p:nvPr/>
        </p:nvSpPr>
        <p:spPr>
          <a:xfrm>
            <a:off x="590197" y="3183825"/>
            <a:ext cx="51852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sv-SE" sz="2000">
                <a:solidFill>
                  <a:schemeClr val="dk1"/>
                </a:solidFill>
              </a:rPr>
              <a:t>Vi startade säsongen med målet att vi skulle bli bättre på att passa bollen under match.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sv-SE" sz="2000">
                <a:solidFill>
                  <a:schemeClr val="dk1"/>
                </a:solidFill>
              </a:rPr>
              <a:t>Vi har också fokuserat mycket på “fair-play”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sv-SE" sz="2000">
                <a:solidFill>
                  <a:schemeClr val="dk1"/>
                </a:solidFill>
              </a:rPr>
              <a:t>Vi har haft många passningsövningar på träningarna. Det har gett effekt.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sv-SE" sz="2000">
                <a:solidFill>
                  <a:schemeClr val="dk1"/>
                </a:solidFill>
              </a:rPr>
              <a:t>Övningar från SvFF - De är kvalitetssäkrade och åldersanpassade. 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52" name="Google Shape;52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5625" y="4038875"/>
            <a:ext cx="3787174" cy="249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n bild som visar skärmbild, grafisk design, Grafik, flagga&#10;&#10;AI-genererat innehåll kan vara felaktigt." id="57" name="Google Shape;5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 txBox="1"/>
          <p:nvPr/>
        </p:nvSpPr>
        <p:spPr>
          <a:xfrm>
            <a:off x="1354666" y="675427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5732172" y="459977"/>
            <a:ext cx="5185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033883"/>
                </a:solidFill>
                <a:latin typeface="Impact"/>
                <a:ea typeface="Impact"/>
                <a:cs typeface="Impact"/>
                <a:sym typeface="Impact"/>
              </a:rPr>
              <a:t>Sammanfattning av </a:t>
            </a:r>
            <a:endParaRPr/>
          </a:p>
        </p:txBody>
      </p:sp>
      <p:sp>
        <p:nvSpPr>
          <p:cNvPr id="60" name="Google Shape;60;p8"/>
          <p:cNvSpPr txBox="1"/>
          <p:nvPr/>
        </p:nvSpPr>
        <p:spPr>
          <a:xfrm>
            <a:off x="5732110" y="1290965"/>
            <a:ext cx="5185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CC081E"/>
                </a:solidFill>
                <a:latin typeface="Impact"/>
                <a:ea typeface="Impact"/>
                <a:cs typeface="Impact"/>
                <a:sym typeface="Impact"/>
              </a:rPr>
              <a:t>Säsongen</a:t>
            </a:r>
            <a:r>
              <a:rPr i="1" lang="sv-SE" sz="4800">
                <a:solidFill>
                  <a:srgbClr val="CC081E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/>
          </a:p>
        </p:txBody>
      </p:sp>
      <p:sp>
        <p:nvSpPr>
          <p:cNvPr id="61" name="Google Shape;61;p8"/>
          <p:cNvSpPr txBox="1"/>
          <p:nvPr/>
        </p:nvSpPr>
        <p:spPr>
          <a:xfrm>
            <a:off x="5855799" y="2121975"/>
            <a:ext cx="58524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sv-SE" sz="2000"/>
              <a:t>Många nya spelare - fokus på att spela ihop laget. </a:t>
            </a:r>
            <a:endParaRPr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v-SE" sz="2000"/>
              <a:t>Gick från medel (förra säsongen) till lätt. </a:t>
            </a:r>
            <a:endParaRPr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v-SE" sz="2000"/>
              <a:t>Säsongen har gått riktigt bra. </a:t>
            </a:r>
            <a:endParaRPr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v-SE" sz="2000"/>
              <a:t>Barnen spelar schysst och är måna om att peppa varandra i med och motgångar. </a:t>
            </a:r>
            <a:endParaRPr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v-SE" sz="2000"/>
              <a:t>Sällan “fult” spel”. </a:t>
            </a:r>
            <a:endParaRPr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v-SE" sz="2000"/>
              <a:t>Självförtroendet har ökat. </a:t>
            </a:r>
            <a:endParaRPr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v-SE" sz="2000"/>
              <a:t>Träningsnärvaron är fortsatt väldigt hög. Ett betyg på att de tycker det är roligt!</a:t>
            </a:r>
            <a:endParaRPr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v-SE" sz="2000"/>
              <a:t>Tre cuper denna säsong (Nationaldagscupen, Rånas och Flygfyren). </a:t>
            </a:r>
            <a:endParaRPr sz="2000"/>
          </a:p>
        </p:txBody>
      </p:sp>
      <p:pic>
        <p:nvPicPr>
          <p:cNvPr id="62" name="Google Shape;6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450" y="2070825"/>
            <a:ext cx="5185200" cy="378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n bild som visar skärmbild, grafisk design, Grafik&#10;&#10;AI-genererat innehåll kan vara felaktigt." id="67" name="Google Shape;6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4"/>
          <p:cNvSpPr txBox="1"/>
          <p:nvPr/>
        </p:nvSpPr>
        <p:spPr>
          <a:xfrm>
            <a:off x="1354666" y="675427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69" name="Google Shape;69;p4"/>
          <p:cNvSpPr txBox="1"/>
          <p:nvPr/>
        </p:nvSpPr>
        <p:spPr>
          <a:xfrm>
            <a:off x="6982379" y="1770216"/>
            <a:ext cx="51853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CC081E"/>
                </a:solidFill>
                <a:latin typeface="Impact"/>
                <a:ea typeface="Impact"/>
                <a:cs typeface="Impact"/>
                <a:sym typeface="Impact"/>
              </a:rPr>
              <a:t>Kiosk/Lagkassa</a:t>
            </a:r>
            <a:endParaRPr/>
          </a:p>
        </p:txBody>
      </p:sp>
      <p:sp>
        <p:nvSpPr>
          <p:cNvPr id="70" name="Google Shape;70;p4"/>
          <p:cNvSpPr txBox="1"/>
          <p:nvPr/>
        </p:nvSpPr>
        <p:spPr>
          <a:xfrm>
            <a:off x="6982374" y="2872875"/>
            <a:ext cx="4706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sv-SE" sz="2000">
                <a:solidFill>
                  <a:schemeClr val="dk1"/>
                </a:solidFill>
              </a:rPr>
              <a:t>Just nu har vi 14 456 kr i kassan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sv-SE" sz="2000">
                <a:solidFill>
                  <a:schemeClr val="dk1"/>
                </a:solidFill>
              </a:rPr>
              <a:t>Kiosken har dragit in hela 4700!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sv-SE" sz="2000">
                <a:solidFill>
                  <a:schemeClr val="dk1"/>
                </a:solidFill>
              </a:rPr>
              <a:t>Bra samarbete, stort engagemang. 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71" name="Google Shape;7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2039975"/>
            <a:ext cx="5736325" cy="430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n bild som visar Rödbrun, apelsin, Karmin, röd&#10;&#10;AI-genererat innehåll kan vara felaktigt." id="76" name="Google Shape;7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 bild som visar skärmbild, grafisk design&#10;&#10;AI-genererat innehåll kan vara felaktigt." id="77" name="Google Shape;7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 bild som visar tecknad serie, Rollfigur, Animering&#10;&#10;AI-genererat innehåll kan vara felaktigt." id="78" name="Google Shape;78;p6"/>
          <p:cNvPicPr preferRelativeResize="0"/>
          <p:nvPr/>
        </p:nvPicPr>
        <p:blipFill rotWithShape="1">
          <a:blip r:embed="rId5">
            <a:alphaModFix/>
          </a:blip>
          <a:srcRect b="0" l="19968" r="61688" t="16162"/>
          <a:stretch/>
        </p:blipFill>
        <p:spPr>
          <a:xfrm>
            <a:off x="2434442" y="1108364"/>
            <a:ext cx="2236526" cy="574963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6"/>
          <p:cNvSpPr txBox="1"/>
          <p:nvPr/>
        </p:nvSpPr>
        <p:spPr>
          <a:xfrm>
            <a:off x="1354666" y="675427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80" name="Google Shape;80;p6"/>
          <p:cNvSpPr txBox="1"/>
          <p:nvPr/>
        </p:nvSpPr>
        <p:spPr>
          <a:xfrm>
            <a:off x="5868688" y="1959088"/>
            <a:ext cx="51853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Träningstider</a:t>
            </a:r>
            <a:endParaRPr/>
          </a:p>
        </p:txBody>
      </p:sp>
      <p:sp>
        <p:nvSpPr>
          <p:cNvPr id="81" name="Google Shape;81;p6"/>
          <p:cNvSpPr txBox="1"/>
          <p:nvPr/>
        </p:nvSpPr>
        <p:spPr>
          <a:xfrm>
            <a:off x="5868688" y="2721088"/>
            <a:ext cx="51853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E2A900"/>
                </a:solidFill>
                <a:latin typeface="Impact"/>
                <a:ea typeface="Impact"/>
                <a:cs typeface="Impact"/>
                <a:sym typeface="Impact"/>
              </a:rPr>
              <a:t>26/27</a:t>
            </a:r>
            <a:r>
              <a:rPr i="1" lang="sv-SE" sz="4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/>
          </a:p>
        </p:txBody>
      </p:sp>
      <p:sp>
        <p:nvSpPr>
          <p:cNvPr id="82" name="Google Shape;82;p6"/>
          <p:cNvSpPr txBox="1"/>
          <p:nvPr/>
        </p:nvSpPr>
        <p:spPr>
          <a:xfrm>
            <a:off x="5871545" y="4144793"/>
            <a:ext cx="51393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</a:pPr>
            <a:r>
              <a:rPr lang="sv-SE" sz="2000">
                <a:solidFill>
                  <a:srgbClr val="FFFFFF"/>
                </a:solidFill>
              </a:rPr>
              <a:t>Konstgrästider v.42-51: </a:t>
            </a:r>
            <a:br>
              <a:rPr lang="sv-SE" sz="2000">
                <a:solidFill>
                  <a:srgbClr val="FFFFFF"/>
                </a:solidFill>
              </a:rPr>
            </a:br>
            <a:r>
              <a:rPr lang="sv-SE" sz="2000">
                <a:solidFill>
                  <a:srgbClr val="FFFFFF"/>
                </a:solidFill>
              </a:rPr>
              <a:t>Onsdagar kl. 17.00-18.30 (yta 2B)</a:t>
            </a:r>
            <a:br>
              <a:rPr lang="sv-SE" sz="2000">
                <a:solidFill>
                  <a:srgbClr val="FFFFFF"/>
                </a:solidFill>
              </a:rPr>
            </a:br>
            <a:endParaRPr sz="2000">
              <a:solidFill>
                <a:srgbClr val="FFFFFF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</a:pPr>
            <a:r>
              <a:rPr lang="sv-SE" sz="2000">
                <a:solidFill>
                  <a:srgbClr val="FFFFFF"/>
                </a:solidFill>
              </a:rPr>
              <a:t>Inomhusträning Brottarlokalen v.2-16</a:t>
            </a:r>
            <a:br>
              <a:rPr lang="sv-SE" sz="2000">
                <a:solidFill>
                  <a:srgbClr val="FFFFFF"/>
                </a:solidFill>
              </a:rPr>
            </a:br>
            <a:r>
              <a:rPr lang="sv-SE" sz="2000">
                <a:solidFill>
                  <a:srgbClr val="FFFFFF"/>
                </a:solidFill>
              </a:rPr>
              <a:t>Måndagar kl 18.30-19.30</a:t>
            </a: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n bild som visar skärmbild, text, Grafik, grafisk design&#10;&#10;AI-genererat innehåll kan vara felaktigt." id="87" name="Google Shape;8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"/>
          <p:cNvSpPr txBox="1"/>
          <p:nvPr/>
        </p:nvSpPr>
        <p:spPr>
          <a:xfrm>
            <a:off x="1354666" y="675427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89" name="Google Shape;89;p5"/>
          <p:cNvSpPr txBox="1"/>
          <p:nvPr/>
        </p:nvSpPr>
        <p:spPr>
          <a:xfrm>
            <a:off x="1140380" y="2069806"/>
            <a:ext cx="51853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E2A900"/>
                </a:solidFill>
                <a:latin typeface="Impact"/>
                <a:ea typeface="Impact"/>
                <a:cs typeface="Impact"/>
                <a:sym typeface="Impact"/>
              </a:rPr>
              <a:t>Försäljningar</a:t>
            </a:r>
            <a:endParaRPr/>
          </a:p>
        </p:txBody>
      </p:sp>
      <p:sp>
        <p:nvSpPr>
          <p:cNvPr id="90" name="Google Shape;90;p5"/>
          <p:cNvSpPr txBox="1"/>
          <p:nvPr/>
        </p:nvSpPr>
        <p:spPr>
          <a:xfrm>
            <a:off x="1143237" y="4255511"/>
            <a:ext cx="37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"/>
          <p:cNvSpPr txBox="1"/>
          <p:nvPr/>
        </p:nvSpPr>
        <p:spPr>
          <a:xfrm>
            <a:off x="6826222" y="1230941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v-SE" sz="2000"/>
              <a:t>Bingolotter</a:t>
            </a:r>
            <a:endParaRPr/>
          </a:p>
        </p:txBody>
      </p:sp>
      <p:sp>
        <p:nvSpPr>
          <p:cNvPr id="92" name="Google Shape;92;p5"/>
          <p:cNvSpPr txBox="1"/>
          <p:nvPr/>
        </p:nvSpPr>
        <p:spPr>
          <a:xfrm>
            <a:off x="6826222" y="1641248"/>
            <a:ext cx="3882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chemeClr val="dk1"/>
                </a:solidFill>
              </a:rPr>
              <a:t>Sista dagen att anmäla dubbel/trippellotter = 7 okt</a:t>
            </a:r>
            <a:endParaRPr/>
          </a:p>
        </p:txBody>
      </p:sp>
      <p:sp>
        <p:nvSpPr>
          <p:cNvPr id="93" name="Google Shape;93;p5"/>
          <p:cNvSpPr txBox="1"/>
          <p:nvPr/>
        </p:nvSpPr>
        <p:spPr>
          <a:xfrm>
            <a:off x="5850925" y="1396870"/>
            <a:ext cx="86072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4800">
                <a:solidFill>
                  <a:srgbClr val="9D1C1E"/>
                </a:solidFill>
                <a:latin typeface="Impact"/>
                <a:ea typeface="Impact"/>
                <a:cs typeface="Impact"/>
                <a:sym typeface="Impact"/>
              </a:rPr>
              <a:t>01</a:t>
            </a:r>
            <a:endParaRPr/>
          </a:p>
        </p:txBody>
      </p:sp>
      <p:sp>
        <p:nvSpPr>
          <p:cNvPr id="94" name="Google Shape;94;p5"/>
          <p:cNvSpPr txBox="1"/>
          <p:nvPr/>
        </p:nvSpPr>
        <p:spPr>
          <a:xfrm>
            <a:off x="5850925" y="3059415"/>
            <a:ext cx="86072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4800">
                <a:solidFill>
                  <a:srgbClr val="E2A900"/>
                </a:solidFill>
                <a:latin typeface="Impact"/>
                <a:ea typeface="Impact"/>
                <a:cs typeface="Impact"/>
                <a:sym typeface="Impact"/>
              </a:rPr>
              <a:t>02</a:t>
            </a:r>
            <a:endParaRPr sz="4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6826216" y="3083800"/>
            <a:ext cx="3882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/>
              <a:t>Vill vi utöka kassan kan vi göra fler </a:t>
            </a:r>
            <a:r>
              <a:rPr lang="sv-SE" sz="2000"/>
              <a:t>försäljningar</a:t>
            </a:r>
            <a:r>
              <a:rPr lang="sv-SE" sz="2000"/>
              <a:t> under våren.  </a:t>
            </a:r>
            <a:endParaRPr/>
          </a:p>
        </p:txBody>
      </p:sp>
      <p:sp>
        <p:nvSpPr>
          <p:cNvPr id="96" name="Google Shape;96;p5"/>
          <p:cNvSpPr txBox="1"/>
          <p:nvPr/>
        </p:nvSpPr>
        <p:spPr>
          <a:xfrm>
            <a:off x="6885598" y="4526342"/>
            <a:ext cx="2059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n bild som visar skärmbild, gul, Electric blue, Grafik&#10;&#10;AI-genererat innehåll kan vara felaktigt." id="101" name="Google Shape;10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7"/>
          <p:cNvSpPr txBox="1"/>
          <p:nvPr/>
        </p:nvSpPr>
        <p:spPr>
          <a:xfrm>
            <a:off x="1354666" y="675427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103" name="Google Shape;103;p7"/>
          <p:cNvSpPr txBox="1"/>
          <p:nvPr/>
        </p:nvSpPr>
        <p:spPr>
          <a:xfrm>
            <a:off x="354625" y="1245575"/>
            <a:ext cx="6007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CC081E"/>
                </a:solidFill>
                <a:latin typeface="Impact"/>
                <a:ea typeface="Impact"/>
                <a:cs typeface="Impact"/>
                <a:sym typeface="Impact"/>
              </a:rPr>
              <a:t>Informationskanaler</a:t>
            </a:r>
            <a:endParaRPr/>
          </a:p>
        </p:txBody>
      </p:sp>
      <p:sp>
        <p:nvSpPr>
          <p:cNvPr id="104" name="Google Shape;104;p7"/>
          <p:cNvSpPr txBox="1"/>
          <p:nvPr/>
        </p:nvSpPr>
        <p:spPr>
          <a:xfrm>
            <a:off x="469742" y="2161506"/>
            <a:ext cx="5185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E2A900"/>
                </a:solidFill>
                <a:latin typeface="Impact"/>
                <a:ea typeface="Impact"/>
                <a:cs typeface="Impact"/>
                <a:sym typeface="Impact"/>
              </a:rPr>
              <a:t>Sportadmin ht 26</a:t>
            </a:r>
            <a:r>
              <a:rPr i="1" lang="sv-SE" sz="4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/>
          </a:p>
        </p:txBody>
      </p:sp>
      <p:sp>
        <p:nvSpPr>
          <p:cNvPr id="105" name="Google Shape;105;p7"/>
          <p:cNvSpPr txBox="1"/>
          <p:nvPr/>
        </p:nvSpPr>
        <p:spPr>
          <a:xfrm>
            <a:off x="538225" y="3144200"/>
            <a:ext cx="51852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sv-SE" sz="2000"/>
              <a:t>Under hösten har ledarna beslutat att </a:t>
            </a:r>
            <a:r>
              <a:rPr lang="sv-SE" sz="2000"/>
              <a:t>avveckla</a:t>
            </a:r>
            <a:r>
              <a:rPr lang="sv-SE" sz="2000"/>
              <a:t> messengergruppen. </a:t>
            </a:r>
            <a:endParaRPr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v-SE" sz="2000"/>
              <a:t>Bakgrunden är att det var svårt att hålla reda på vilken information som fanns vart - risken att missa något blir stor när vi har många kanaler. </a:t>
            </a:r>
            <a:endParaRPr sz="2000"/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sv-SE" sz="2000"/>
              <a:t>Vi använder numera endast Sportadmin för kommunikation mellan ledare och admin, och vårdnadshavare. </a:t>
            </a:r>
            <a:endParaRPr sz="2000"/>
          </a:p>
        </p:txBody>
      </p:sp>
      <p:pic>
        <p:nvPicPr>
          <p:cNvPr id="106" name="Google Shape;10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8500" y="3061550"/>
            <a:ext cx="4910950" cy="32381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7"/>
          <p:cNvSpPr/>
          <p:nvPr/>
        </p:nvSpPr>
        <p:spPr>
          <a:xfrm>
            <a:off x="7083550" y="615700"/>
            <a:ext cx="4261200" cy="2286000"/>
          </a:xfrm>
          <a:prstGeom prst="ellipse">
            <a:avLst/>
          </a:prstGeom>
          <a:solidFill>
            <a:srgbClr val="9D1C1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v-SE" sz="1800">
                <a:solidFill>
                  <a:srgbClr val="FFDC06"/>
                </a:solidFill>
              </a:rPr>
              <a:t>Se till att era kontaktuppgifter är uppdaterade i </a:t>
            </a:r>
            <a:r>
              <a:rPr b="1" lang="sv-SE" sz="1800">
                <a:solidFill>
                  <a:srgbClr val="FFDC06"/>
                </a:solidFill>
              </a:rPr>
              <a:t>Sportadmin</a:t>
            </a:r>
            <a:endParaRPr b="1" sz="1800">
              <a:solidFill>
                <a:srgbClr val="FFDC0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n bild som visar skärmbild, Grafik, grafisk design, Färggrann&#10;&#10;AI-genererat innehåll kan vara felaktigt." id="112" name="Google Shape;11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9"/>
          <p:cNvSpPr txBox="1"/>
          <p:nvPr/>
        </p:nvSpPr>
        <p:spPr>
          <a:xfrm>
            <a:off x="1354666" y="675427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114" name="Google Shape;114;p9"/>
          <p:cNvSpPr txBox="1"/>
          <p:nvPr/>
        </p:nvSpPr>
        <p:spPr>
          <a:xfrm>
            <a:off x="433224" y="1538175"/>
            <a:ext cx="58926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CC081E"/>
                </a:solidFill>
                <a:latin typeface="Impact"/>
                <a:ea typeface="Impact"/>
                <a:cs typeface="Impact"/>
                <a:sym typeface="Impact"/>
              </a:rPr>
              <a:t>Information </a:t>
            </a:r>
            <a:endParaRPr/>
          </a:p>
        </p:txBody>
      </p:sp>
      <p:sp>
        <p:nvSpPr>
          <p:cNvPr id="115" name="Google Shape;115;p9"/>
          <p:cNvSpPr txBox="1"/>
          <p:nvPr/>
        </p:nvSpPr>
        <p:spPr>
          <a:xfrm>
            <a:off x="433167" y="2369181"/>
            <a:ext cx="51852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-SE" sz="4800">
                <a:solidFill>
                  <a:srgbClr val="E2A900"/>
                </a:solidFill>
                <a:latin typeface="Impact"/>
                <a:ea typeface="Impact"/>
                <a:cs typeface="Impact"/>
                <a:sym typeface="Impact"/>
              </a:rPr>
              <a:t>Kansliet</a:t>
            </a:r>
            <a:r>
              <a:rPr i="1" lang="sv-SE" sz="4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/>
          </a:p>
        </p:txBody>
      </p:sp>
      <p:pic>
        <p:nvPicPr>
          <p:cNvPr id="116" name="Google Shape;116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4625" y="1143000"/>
            <a:ext cx="6096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B14E7E1E443B94BB12A4B46F26A3793" ma:contentTypeVersion="15" ma:contentTypeDescription="Skapa ett nytt dokument." ma:contentTypeScope="" ma:versionID="184139c676e11de94a9c205a6aad23c2">
  <xsd:schema xmlns:xsd="http://www.w3.org/2001/XMLSchema" xmlns:xs="http://www.w3.org/2001/XMLSchema" xmlns:p="http://schemas.microsoft.com/office/2006/metadata/properties" xmlns:ns2="c755c7db-95ab-4173-b9ef-668bedfb7c6d" xmlns:ns3="362c7770-36be-42fd-8b4f-2cd612dd76ab" targetNamespace="http://schemas.microsoft.com/office/2006/metadata/properties" ma:root="true" ma:fieldsID="ee6a66b6b7f73b21ee7907ffb0ac5e70" ns2:_="" ns3:_="">
    <xsd:import namespace="c755c7db-95ab-4173-b9ef-668bedfb7c6d"/>
    <xsd:import namespace="362c7770-36be-42fd-8b4f-2cd612dd76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5c7db-95ab-4173-b9ef-668bedfb7c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1b7f0441-fbe8-47f2-8877-55fae49ab6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2c7770-36be-42fd-8b4f-2cd612dd76a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346da16-79fb-480a-9e2b-9f2e4a2608e4}" ma:internalName="TaxCatchAll" ma:showField="CatchAllData" ma:web="362c7770-36be-42fd-8b4f-2cd612dd76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62c7770-36be-42fd-8b4f-2cd612dd76ab" xsi:nil="true"/>
    <lcf76f155ced4ddcb4097134ff3c332f xmlns="c755c7db-95ab-4173-b9ef-668bedfb7c6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5842630-2617-4AB6-9ED9-9B6F9F713D78}"/>
</file>

<file path=customXml/itemProps2.xml><?xml version="1.0" encoding="utf-8"?>
<ds:datastoreItem xmlns:ds="http://schemas.openxmlformats.org/officeDocument/2006/customXml" ds:itemID="{05A45633-4826-4472-A5DB-4FFB01BF3DC7}"/>
</file>

<file path=customXml/itemProps3.xml><?xml version="1.0" encoding="utf-8"?>
<ds:datastoreItem xmlns:ds="http://schemas.openxmlformats.org/officeDocument/2006/customXml" ds:itemID="{0343BA40-D30D-42EA-96FC-CC9C006A7A64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2025-04-02T06:49:00Z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0x0101003B14E7E1E443B94BB12A4B46F26A3793</vt:lpwstr>
  </property>
  <property fmtid="{D5CDD505-2E9C-101B-9397-08002B2CF9AE}" pid="3" name="MediaServiceImageTags">
    <vt:lpwstr/>
  </property>
</Properties>
</file>