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6"/>
  </p:notesMasterIdLst>
  <p:sldIdLst>
    <p:sldId id="256" r:id="rId5"/>
    <p:sldId id="312" r:id="rId6"/>
    <p:sldId id="313" r:id="rId7"/>
    <p:sldId id="314" r:id="rId8"/>
    <p:sldId id="258" r:id="rId9"/>
    <p:sldId id="287" r:id="rId10"/>
    <p:sldId id="308" r:id="rId11"/>
    <p:sldId id="299" r:id="rId12"/>
    <p:sldId id="300" r:id="rId13"/>
    <p:sldId id="310" r:id="rId14"/>
    <p:sldId id="301" r:id="rId15"/>
    <p:sldId id="309" r:id="rId16"/>
    <p:sldId id="302" r:id="rId17"/>
    <p:sldId id="316" r:id="rId18"/>
    <p:sldId id="303" r:id="rId19"/>
    <p:sldId id="311" r:id="rId20"/>
    <p:sldId id="304" r:id="rId21"/>
    <p:sldId id="305" r:id="rId22"/>
    <p:sldId id="306" r:id="rId23"/>
    <p:sldId id="307" r:id="rId24"/>
    <p:sldId id="278" r:id="rId25"/>
  </p:sldIdLst>
  <p:sldSz cx="10972800" cy="8229600" type="B4JIS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jNCPDRdmQGNMk4aMK0xKmOYJSe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19134B-2E5C-4FCB-A711-C109E4F5E1AB}" v="37" dt="2026-10-07T13:21:31.7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21"/>
    <p:restoredTop sz="96424"/>
  </p:normalViewPr>
  <p:slideViewPr>
    <p:cSldViewPr snapToGrid="0">
      <p:cViewPr varScale="1">
        <p:scale>
          <a:sx n="80" d="100"/>
          <a:sy n="80" d="100"/>
        </p:scale>
        <p:origin x="1344" y="53"/>
      </p:cViewPr>
      <p:guideLst>
        <p:guide orient="horz" pos="216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Lundin" userId="a6a6453a-ef8a-453f-adcf-2f87642c803a" providerId="ADAL" clId="{A50146EB-B404-4A10-9744-1755BEDE1110}"/>
    <pc:docChg chg="undo custSel addSld delSld modSld sldOrd">
      <pc:chgData name="Lennart Lundin" userId="a6a6453a-ef8a-453f-adcf-2f87642c803a" providerId="ADAL" clId="{A50146EB-B404-4A10-9744-1755BEDE1110}" dt="2026-10-07T15:31:38.861" v="197" actId="1582"/>
      <pc:docMkLst>
        <pc:docMk/>
      </pc:docMkLst>
      <pc:sldChg chg="modSp mod">
        <pc:chgData name="Lennart Lundin" userId="a6a6453a-ef8a-453f-adcf-2f87642c803a" providerId="ADAL" clId="{A50146EB-B404-4A10-9744-1755BEDE1110}" dt="2026-10-07T15:19:11.282" v="124" actId="20577"/>
        <pc:sldMkLst>
          <pc:docMk/>
          <pc:sldMk cId="0" sldId="256"/>
        </pc:sldMkLst>
        <pc:spChg chg="mod">
          <ac:chgData name="Lennart Lundin" userId="a6a6453a-ef8a-453f-adcf-2f87642c803a" providerId="ADAL" clId="{A50146EB-B404-4A10-9744-1755BEDE1110}" dt="2026-10-07T15:19:11.282" v="124" actId="20577"/>
          <ac:spMkLst>
            <pc:docMk/>
            <pc:sldMk cId="0" sldId="256"/>
            <ac:spMk id="94" creationId="{00000000-0000-0000-0000-000000000000}"/>
          </ac:spMkLst>
        </pc:spChg>
      </pc:sldChg>
      <pc:sldChg chg="ord">
        <pc:chgData name="Lennart Lundin" userId="a6a6453a-ef8a-453f-adcf-2f87642c803a" providerId="ADAL" clId="{A50146EB-B404-4A10-9744-1755BEDE1110}" dt="2026-10-07T10:46:38.955" v="6"/>
        <pc:sldMkLst>
          <pc:docMk/>
          <pc:sldMk cId="0" sldId="278"/>
        </pc:sldMkLst>
      </pc:sldChg>
      <pc:sldChg chg="modSp">
        <pc:chgData name="Lennart Lundin" userId="a6a6453a-ef8a-453f-adcf-2f87642c803a" providerId="ADAL" clId="{A50146EB-B404-4A10-9744-1755BEDE1110}" dt="2026-10-07T12:26:08.510" v="16"/>
        <pc:sldMkLst>
          <pc:docMk/>
          <pc:sldMk cId="1170454941" sldId="287"/>
        </pc:sldMkLst>
        <pc:spChg chg="mod">
          <ac:chgData name="Lennart Lundin" userId="a6a6453a-ef8a-453f-adcf-2f87642c803a" providerId="ADAL" clId="{A50146EB-B404-4A10-9744-1755BEDE1110}" dt="2026-10-07T12:26:08.510" v="16"/>
          <ac:spMkLst>
            <pc:docMk/>
            <pc:sldMk cId="1170454941" sldId="287"/>
            <ac:spMk id="6" creationId="{6EFD2A71-D0F0-06F9-930B-A95D0F081933}"/>
          </ac:spMkLst>
        </pc:spChg>
        <pc:spChg chg="mod">
          <ac:chgData name="Lennart Lundin" userId="a6a6453a-ef8a-453f-adcf-2f87642c803a" providerId="ADAL" clId="{A50146EB-B404-4A10-9744-1755BEDE1110}" dt="2026-10-07T10:39:46.082" v="0"/>
          <ac:spMkLst>
            <pc:docMk/>
            <pc:sldMk cId="1170454941" sldId="287"/>
            <ac:spMk id="117" creationId="{07B74248-925D-ABF7-FFA9-DB287D47A60C}"/>
          </ac:spMkLst>
        </pc:spChg>
      </pc:sldChg>
      <pc:sldChg chg="modSp">
        <pc:chgData name="Lennart Lundin" userId="a6a6453a-ef8a-453f-adcf-2f87642c803a" providerId="ADAL" clId="{A50146EB-B404-4A10-9744-1755BEDE1110}" dt="2026-10-07T12:30:25.999" v="19"/>
        <pc:sldMkLst>
          <pc:docMk/>
          <pc:sldMk cId="2679324282" sldId="299"/>
        </pc:sldMkLst>
        <pc:spChg chg="mod">
          <ac:chgData name="Lennart Lundin" userId="a6a6453a-ef8a-453f-adcf-2f87642c803a" providerId="ADAL" clId="{A50146EB-B404-4A10-9744-1755BEDE1110}" dt="2026-10-07T12:30:25.999" v="19"/>
          <ac:spMkLst>
            <pc:docMk/>
            <pc:sldMk cId="2679324282" sldId="299"/>
            <ac:spMk id="5" creationId="{388AD9A0-905C-45EA-7431-D4A77E346F4A}"/>
          </ac:spMkLst>
        </pc:spChg>
        <pc:spChg chg="mod">
          <ac:chgData name="Lennart Lundin" userId="a6a6453a-ef8a-453f-adcf-2f87642c803a" providerId="ADAL" clId="{A50146EB-B404-4A10-9744-1755BEDE1110}" dt="2026-10-07T10:54:52.621" v="7"/>
          <ac:spMkLst>
            <pc:docMk/>
            <pc:sldMk cId="2679324282" sldId="299"/>
            <ac:spMk id="117" creationId="{24C9FCF2-D806-6CAE-15F0-5F3D0661F288}"/>
          </ac:spMkLst>
        </pc:spChg>
      </pc:sldChg>
      <pc:sldChg chg="addSp modSp">
        <pc:chgData name="Lennart Lundin" userId="a6a6453a-ef8a-453f-adcf-2f87642c803a" providerId="ADAL" clId="{A50146EB-B404-4A10-9744-1755BEDE1110}" dt="2026-10-07T12:41:04.202" v="20"/>
        <pc:sldMkLst>
          <pc:docMk/>
          <pc:sldMk cId="1597320608" sldId="300"/>
        </pc:sldMkLst>
        <pc:spChg chg="mod">
          <ac:chgData name="Lennart Lundin" userId="a6a6453a-ef8a-453f-adcf-2f87642c803a" providerId="ADAL" clId="{A50146EB-B404-4A10-9744-1755BEDE1110}" dt="2026-10-07T12:41:04.202" v="20"/>
          <ac:spMkLst>
            <pc:docMk/>
            <pc:sldMk cId="1597320608" sldId="300"/>
            <ac:spMk id="24" creationId="{407E8682-D5E0-5F55-4D77-26B40120CA82}"/>
          </ac:spMkLst>
        </pc:spChg>
        <pc:spChg chg="mod">
          <ac:chgData name="Lennart Lundin" userId="a6a6453a-ef8a-453f-adcf-2f87642c803a" providerId="ADAL" clId="{A50146EB-B404-4A10-9744-1755BEDE1110}" dt="2026-10-07T12:41:04.202" v="20"/>
          <ac:spMkLst>
            <pc:docMk/>
            <pc:sldMk cId="1597320608" sldId="300"/>
            <ac:spMk id="25" creationId="{528C4BBB-A3B9-520F-3D0A-1562FEF343DC}"/>
          </ac:spMkLst>
        </pc:spChg>
        <pc:spChg chg="mod">
          <ac:chgData name="Lennart Lundin" userId="a6a6453a-ef8a-453f-adcf-2f87642c803a" providerId="ADAL" clId="{A50146EB-B404-4A10-9744-1755BEDE1110}" dt="2026-10-07T12:41:04.202" v="20"/>
          <ac:spMkLst>
            <pc:docMk/>
            <pc:sldMk cId="1597320608" sldId="300"/>
            <ac:spMk id="26" creationId="{3D6297AB-5296-80E9-3310-80C5C07B2301}"/>
          </ac:spMkLst>
        </pc:spChg>
        <pc:spChg chg="mod">
          <ac:chgData name="Lennart Lundin" userId="a6a6453a-ef8a-453f-adcf-2f87642c803a" providerId="ADAL" clId="{A50146EB-B404-4A10-9744-1755BEDE1110}" dt="2026-10-07T12:41:04.202" v="20"/>
          <ac:spMkLst>
            <pc:docMk/>
            <pc:sldMk cId="1597320608" sldId="300"/>
            <ac:spMk id="27" creationId="{F829FE18-06B2-2FAD-228D-964A517A67DC}"/>
          </ac:spMkLst>
        </pc:spChg>
        <pc:spChg chg="mod">
          <ac:chgData name="Lennart Lundin" userId="a6a6453a-ef8a-453f-adcf-2f87642c803a" providerId="ADAL" clId="{A50146EB-B404-4A10-9744-1755BEDE1110}" dt="2026-10-07T12:41:04.202" v="20"/>
          <ac:spMkLst>
            <pc:docMk/>
            <pc:sldMk cId="1597320608" sldId="300"/>
            <ac:spMk id="28" creationId="{ABB656FF-3696-0E34-C21E-338C2D4B87ED}"/>
          </ac:spMkLst>
        </pc:spChg>
        <pc:spChg chg="mod">
          <ac:chgData name="Lennart Lundin" userId="a6a6453a-ef8a-453f-adcf-2f87642c803a" providerId="ADAL" clId="{A50146EB-B404-4A10-9744-1755BEDE1110}" dt="2026-10-07T12:41:04.202" v="20"/>
          <ac:spMkLst>
            <pc:docMk/>
            <pc:sldMk cId="1597320608" sldId="300"/>
            <ac:spMk id="29" creationId="{5D3C2DBC-0029-B848-7788-3A7BFE8837A5}"/>
          </ac:spMkLst>
        </pc:spChg>
        <pc:spChg chg="mod">
          <ac:chgData name="Lennart Lundin" userId="a6a6453a-ef8a-453f-adcf-2f87642c803a" providerId="ADAL" clId="{A50146EB-B404-4A10-9744-1755BEDE1110}" dt="2026-10-07T12:41:04.202" v="20"/>
          <ac:spMkLst>
            <pc:docMk/>
            <pc:sldMk cId="1597320608" sldId="300"/>
            <ac:spMk id="30" creationId="{0CA3A2CE-3D08-7959-7C3C-84B6AFD6AFB1}"/>
          </ac:spMkLst>
        </pc:spChg>
        <pc:spChg chg="mod">
          <ac:chgData name="Lennart Lundin" userId="a6a6453a-ef8a-453f-adcf-2f87642c803a" providerId="ADAL" clId="{A50146EB-B404-4A10-9744-1755BEDE1110}" dt="2026-10-07T12:41:04.202" v="20"/>
          <ac:spMkLst>
            <pc:docMk/>
            <pc:sldMk cId="1597320608" sldId="300"/>
            <ac:spMk id="31" creationId="{75496027-9B58-A67B-F65A-2331C0614DA2}"/>
          </ac:spMkLst>
        </pc:spChg>
        <pc:spChg chg="mod">
          <ac:chgData name="Lennart Lundin" userId="a6a6453a-ef8a-453f-adcf-2f87642c803a" providerId="ADAL" clId="{A50146EB-B404-4A10-9744-1755BEDE1110}" dt="2026-10-07T10:55:18.760" v="8"/>
          <ac:spMkLst>
            <pc:docMk/>
            <pc:sldMk cId="1597320608" sldId="300"/>
            <ac:spMk id="117" creationId="{7D60A62D-BD4C-59B4-C6AB-759DD3A0BC65}"/>
          </ac:spMkLst>
        </pc:spChg>
        <pc:grpChg chg="add mod">
          <ac:chgData name="Lennart Lundin" userId="a6a6453a-ef8a-453f-adcf-2f87642c803a" providerId="ADAL" clId="{A50146EB-B404-4A10-9744-1755BEDE1110}" dt="2026-10-07T12:41:04.202" v="20"/>
          <ac:grpSpMkLst>
            <pc:docMk/>
            <pc:sldMk cId="1597320608" sldId="300"/>
            <ac:grpSpMk id="22" creationId="{E718ECA5-683B-6880-21C1-9B0C0A4D24B3}"/>
          </ac:grpSpMkLst>
        </pc:grpChg>
        <pc:picChg chg="mod">
          <ac:chgData name="Lennart Lundin" userId="a6a6453a-ef8a-453f-adcf-2f87642c803a" providerId="ADAL" clId="{A50146EB-B404-4A10-9744-1755BEDE1110}" dt="2026-10-07T12:41:04.202" v="20"/>
          <ac:picMkLst>
            <pc:docMk/>
            <pc:sldMk cId="1597320608" sldId="300"/>
            <ac:picMk id="23" creationId="{D46D0A4E-5B46-F5B6-D753-AD7AB7893285}"/>
          </ac:picMkLst>
        </pc:picChg>
      </pc:sldChg>
      <pc:sldChg chg="modSp">
        <pc:chgData name="Lennart Lundin" userId="a6a6453a-ef8a-453f-adcf-2f87642c803a" providerId="ADAL" clId="{A50146EB-B404-4A10-9744-1755BEDE1110}" dt="2026-10-07T10:55:44.475" v="9"/>
        <pc:sldMkLst>
          <pc:docMk/>
          <pc:sldMk cId="3775231939" sldId="301"/>
        </pc:sldMkLst>
        <pc:spChg chg="mod">
          <ac:chgData name="Lennart Lundin" userId="a6a6453a-ef8a-453f-adcf-2f87642c803a" providerId="ADAL" clId="{A50146EB-B404-4A10-9744-1755BEDE1110}" dt="2026-10-07T10:55:44.475" v="9"/>
          <ac:spMkLst>
            <pc:docMk/>
            <pc:sldMk cId="3775231939" sldId="301"/>
            <ac:spMk id="117" creationId="{A5DAF534-58B3-605D-3C46-B56FD60B2302}"/>
          </ac:spMkLst>
        </pc:spChg>
      </pc:sldChg>
      <pc:sldChg chg="modSp">
        <pc:chgData name="Lennart Lundin" userId="a6a6453a-ef8a-453f-adcf-2f87642c803a" providerId="ADAL" clId="{A50146EB-B404-4A10-9744-1755BEDE1110}" dt="2026-10-07T12:04:20.592" v="10"/>
        <pc:sldMkLst>
          <pc:docMk/>
          <pc:sldMk cId="2781917304" sldId="302"/>
        </pc:sldMkLst>
        <pc:spChg chg="mod">
          <ac:chgData name="Lennart Lundin" userId="a6a6453a-ef8a-453f-adcf-2f87642c803a" providerId="ADAL" clId="{A50146EB-B404-4A10-9744-1755BEDE1110}" dt="2026-10-07T12:04:20.592" v="10"/>
          <ac:spMkLst>
            <pc:docMk/>
            <pc:sldMk cId="2781917304" sldId="302"/>
            <ac:spMk id="117" creationId="{B1B6B254-9CB5-B826-7564-790D724A3EDF}"/>
          </ac:spMkLst>
        </pc:spChg>
      </pc:sldChg>
      <pc:sldChg chg="modSp">
        <pc:chgData name="Lennart Lundin" userId="a6a6453a-ef8a-453f-adcf-2f87642c803a" providerId="ADAL" clId="{A50146EB-B404-4A10-9744-1755BEDE1110}" dt="2026-10-07T12:05:08.212" v="11"/>
        <pc:sldMkLst>
          <pc:docMk/>
          <pc:sldMk cId="1502499948" sldId="303"/>
        </pc:sldMkLst>
        <pc:spChg chg="mod">
          <ac:chgData name="Lennart Lundin" userId="a6a6453a-ef8a-453f-adcf-2f87642c803a" providerId="ADAL" clId="{A50146EB-B404-4A10-9744-1755BEDE1110}" dt="2026-10-07T12:05:08.212" v="11"/>
          <ac:spMkLst>
            <pc:docMk/>
            <pc:sldMk cId="1502499948" sldId="303"/>
            <ac:spMk id="117" creationId="{21129C71-F5AF-27AC-D1F8-03DA27A5ED92}"/>
          </ac:spMkLst>
        </pc:spChg>
      </pc:sldChg>
      <pc:sldChg chg="modSp">
        <pc:chgData name="Lennart Lundin" userId="a6a6453a-ef8a-453f-adcf-2f87642c803a" providerId="ADAL" clId="{A50146EB-B404-4A10-9744-1755BEDE1110}" dt="2026-10-07T12:05:49.070" v="12"/>
        <pc:sldMkLst>
          <pc:docMk/>
          <pc:sldMk cId="323967068" sldId="304"/>
        </pc:sldMkLst>
        <pc:spChg chg="mod">
          <ac:chgData name="Lennart Lundin" userId="a6a6453a-ef8a-453f-adcf-2f87642c803a" providerId="ADAL" clId="{A50146EB-B404-4A10-9744-1755BEDE1110}" dt="2026-10-07T12:05:49.070" v="12"/>
          <ac:spMkLst>
            <pc:docMk/>
            <pc:sldMk cId="323967068" sldId="304"/>
            <ac:spMk id="117" creationId="{044FB639-DCAF-71A6-6190-F3856C3DE504}"/>
          </ac:spMkLst>
        </pc:spChg>
      </pc:sldChg>
      <pc:sldChg chg="modSp">
        <pc:chgData name="Lennart Lundin" userId="a6a6453a-ef8a-453f-adcf-2f87642c803a" providerId="ADAL" clId="{A50146EB-B404-4A10-9744-1755BEDE1110}" dt="2026-10-07T13:21:31.784" v="34"/>
        <pc:sldMkLst>
          <pc:docMk/>
          <pc:sldMk cId="3348146215" sldId="305"/>
        </pc:sldMkLst>
        <pc:spChg chg="mod">
          <ac:chgData name="Lennart Lundin" userId="a6a6453a-ef8a-453f-adcf-2f87642c803a" providerId="ADAL" clId="{A50146EB-B404-4A10-9744-1755BEDE1110}" dt="2026-10-07T12:06:36.980" v="13"/>
          <ac:spMkLst>
            <pc:docMk/>
            <pc:sldMk cId="3348146215" sldId="305"/>
            <ac:spMk id="117" creationId="{08D62174-C8D8-0F50-AC06-7C1E2129AB45}"/>
          </ac:spMkLst>
        </pc:spChg>
        <pc:picChg chg="mod">
          <ac:chgData name="Lennart Lundin" userId="a6a6453a-ef8a-453f-adcf-2f87642c803a" providerId="ADAL" clId="{A50146EB-B404-4A10-9744-1755BEDE1110}" dt="2026-10-07T13:21:31.784" v="34"/>
          <ac:picMkLst>
            <pc:docMk/>
            <pc:sldMk cId="3348146215" sldId="305"/>
            <ac:picMk id="6" creationId="{5C8A8463-0D38-F5B9-C8C6-DA52539B51D0}"/>
          </ac:picMkLst>
        </pc:picChg>
      </pc:sldChg>
      <pc:sldChg chg="modSp">
        <pc:chgData name="Lennart Lundin" userId="a6a6453a-ef8a-453f-adcf-2f87642c803a" providerId="ADAL" clId="{A50146EB-B404-4A10-9744-1755BEDE1110}" dt="2026-10-07T12:07:32.490" v="14"/>
        <pc:sldMkLst>
          <pc:docMk/>
          <pc:sldMk cId="3605147577" sldId="306"/>
        </pc:sldMkLst>
        <pc:spChg chg="mod">
          <ac:chgData name="Lennart Lundin" userId="a6a6453a-ef8a-453f-adcf-2f87642c803a" providerId="ADAL" clId="{A50146EB-B404-4A10-9744-1755BEDE1110}" dt="2026-10-07T12:07:32.490" v="14"/>
          <ac:spMkLst>
            <pc:docMk/>
            <pc:sldMk cId="3605147577" sldId="306"/>
            <ac:spMk id="117" creationId="{18850330-EF04-065B-A0A6-60ADDE75DF50}"/>
          </ac:spMkLst>
        </pc:spChg>
      </pc:sldChg>
      <pc:sldChg chg="modSp">
        <pc:chgData name="Lennart Lundin" userId="a6a6453a-ef8a-453f-adcf-2f87642c803a" providerId="ADAL" clId="{A50146EB-B404-4A10-9744-1755BEDE1110}" dt="2026-10-07T12:08:17.640" v="15"/>
        <pc:sldMkLst>
          <pc:docMk/>
          <pc:sldMk cId="2106396926" sldId="307"/>
        </pc:sldMkLst>
        <pc:spChg chg="mod">
          <ac:chgData name="Lennart Lundin" userId="a6a6453a-ef8a-453f-adcf-2f87642c803a" providerId="ADAL" clId="{A50146EB-B404-4A10-9744-1755BEDE1110}" dt="2026-10-07T12:08:17.640" v="15"/>
          <ac:spMkLst>
            <pc:docMk/>
            <pc:sldMk cId="2106396926" sldId="307"/>
            <ac:spMk id="117" creationId="{B7FDBCD8-8D52-4E9B-C394-4A915FA5E7DE}"/>
          </ac:spMkLst>
        </pc:spChg>
      </pc:sldChg>
      <pc:sldChg chg="addSp modSp mod ord">
        <pc:chgData name="Lennart Lundin" userId="a6a6453a-ef8a-453f-adcf-2f87642c803a" providerId="ADAL" clId="{A50146EB-B404-4A10-9744-1755BEDE1110}" dt="2026-10-07T15:27:49.267" v="179" actId="14100"/>
        <pc:sldMkLst>
          <pc:docMk/>
          <pc:sldMk cId="4040337894" sldId="308"/>
        </pc:sldMkLst>
        <pc:spChg chg="mod">
          <ac:chgData name="Lennart Lundin" userId="a6a6453a-ef8a-453f-adcf-2f87642c803a" providerId="ADAL" clId="{A50146EB-B404-4A10-9744-1755BEDE1110}" dt="2026-10-07T13:03:07.706" v="24"/>
          <ac:spMkLst>
            <pc:docMk/>
            <pc:sldMk cId="4040337894" sldId="308"/>
            <ac:spMk id="4" creationId="{A3AFC3CF-622E-E743-2A91-F3832D781410}"/>
          </ac:spMkLst>
        </pc:spChg>
        <pc:spChg chg="add mod">
          <ac:chgData name="Lennart Lundin" userId="a6a6453a-ef8a-453f-adcf-2f87642c803a" providerId="ADAL" clId="{A50146EB-B404-4A10-9744-1755BEDE1110}" dt="2026-10-07T15:16:17.152" v="120" actId="1076"/>
          <ac:spMkLst>
            <pc:docMk/>
            <pc:sldMk cId="4040337894" sldId="308"/>
            <ac:spMk id="8" creationId="{3A11E115-7050-0C3A-C681-E7CB842B52A0}"/>
          </ac:spMkLst>
        </pc:spChg>
        <pc:spChg chg="mod">
          <ac:chgData name="Lennart Lundin" userId="a6a6453a-ef8a-453f-adcf-2f87642c803a" providerId="ADAL" clId="{A50146EB-B404-4A10-9744-1755BEDE1110}" dt="2026-10-07T13:06:01.361" v="31"/>
          <ac:spMkLst>
            <pc:docMk/>
            <pc:sldMk cId="4040337894" sldId="308"/>
            <ac:spMk id="9" creationId="{0FED7FA7-5F81-340A-1FBE-551B6761CB4A}"/>
          </ac:spMkLst>
        </pc:spChg>
        <pc:spChg chg="mod">
          <ac:chgData name="Lennart Lundin" userId="a6a6453a-ef8a-453f-adcf-2f87642c803a" providerId="ADAL" clId="{A50146EB-B404-4A10-9744-1755BEDE1110}" dt="2026-10-07T15:15:27.759" v="114" actId="1076"/>
          <ac:spMkLst>
            <pc:docMk/>
            <pc:sldMk cId="4040337894" sldId="308"/>
            <ac:spMk id="10" creationId="{04179F90-32A3-E8A0-3116-29182747E0AF}"/>
          </ac:spMkLst>
        </pc:spChg>
        <pc:spChg chg="mod">
          <ac:chgData name="Lennart Lundin" userId="a6a6453a-ef8a-453f-adcf-2f87642c803a" providerId="ADAL" clId="{A50146EB-B404-4A10-9744-1755BEDE1110}" dt="2026-10-07T13:05:11.236" v="29"/>
          <ac:spMkLst>
            <pc:docMk/>
            <pc:sldMk cId="4040337894" sldId="308"/>
            <ac:spMk id="14" creationId="{89B2861D-A09B-2CB3-3589-EEDE5260AC3F}"/>
          </ac:spMkLst>
        </pc:spChg>
        <pc:spChg chg="mod">
          <ac:chgData name="Lennart Lundin" userId="a6a6453a-ef8a-453f-adcf-2f87642c803a" providerId="ADAL" clId="{A50146EB-B404-4A10-9744-1755BEDE1110}" dt="2026-10-07T15:15:20.160" v="113" actId="1076"/>
          <ac:spMkLst>
            <pc:docMk/>
            <pc:sldMk cId="4040337894" sldId="308"/>
            <ac:spMk id="23" creationId="{B4FF6CA8-28D8-3EB5-FF95-D4BD73E4F9AF}"/>
          </ac:spMkLst>
        </pc:spChg>
        <pc:spChg chg="mod">
          <ac:chgData name="Lennart Lundin" userId="a6a6453a-ef8a-453f-adcf-2f87642c803a" providerId="ADAL" clId="{A50146EB-B404-4A10-9744-1755BEDE1110}" dt="2026-10-07T15:15:37.087" v="115" actId="1076"/>
          <ac:spMkLst>
            <pc:docMk/>
            <pc:sldMk cId="4040337894" sldId="308"/>
            <ac:spMk id="33" creationId="{6964E324-9C6C-28CE-B2CC-675E4DF9F4E8}"/>
          </ac:spMkLst>
        </pc:spChg>
        <pc:spChg chg="mod">
          <ac:chgData name="Lennart Lundin" userId="a6a6453a-ef8a-453f-adcf-2f87642c803a" providerId="ADAL" clId="{A50146EB-B404-4A10-9744-1755BEDE1110}" dt="2026-10-07T15:15:44.816" v="116" actId="1076"/>
          <ac:spMkLst>
            <pc:docMk/>
            <pc:sldMk cId="4040337894" sldId="308"/>
            <ac:spMk id="35" creationId="{3CAF47F1-8D06-4317-1721-956FED1FCC15}"/>
          </ac:spMkLst>
        </pc:spChg>
        <pc:spChg chg="mod">
          <ac:chgData name="Lennart Lundin" userId="a6a6453a-ef8a-453f-adcf-2f87642c803a" providerId="ADAL" clId="{A50146EB-B404-4A10-9744-1755BEDE1110}" dt="2026-10-07T15:15:47.804" v="117" actId="1076"/>
          <ac:spMkLst>
            <pc:docMk/>
            <pc:sldMk cId="4040337894" sldId="308"/>
            <ac:spMk id="37" creationId="{86AF500D-C964-E0D6-787B-473BCA992E58}"/>
          </ac:spMkLst>
        </pc:spChg>
        <pc:picChg chg="add mod">
          <ac:chgData name="Lennart Lundin" userId="a6a6453a-ef8a-453f-adcf-2f87642c803a" providerId="ADAL" clId="{A50146EB-B404-4A10-9744-1755BEDE1110}" dt="2026-10-07T15:15:52.914" v="118" actId="1076"/>
          <ac:picMkLst>
            <pc:docMk/>
            <pc:sldMk cId="4040337894" sldId="308"/>
            <ac:picMk id="5" creationId="{EBFBA122-4ABE-3EC8-1BCB-35CA02198400}"/>
          </ac:picMkLst>
        </pc:picChg>
        <pc:picChg chg="add mod">
          <ac:chgData name="Lennart Lundin" userId="a6a6453a-ef8a-453f-adcf-2f87642c803a" providerId="ADAL" clId="{A50146EB-B404-4A10-9744-1755BEDE1110}" dt="2026-10-07T15:27:49.267" v="179" actId="14100"/>
          <ac:picMkLst>
            <pc:docMk/>
            <pc:sldMk cId="4040337894" sldId="308"/>
            <ac:picMk id="6" creationId="{57E75E1D-CA8F-4A77-8211-F058CAF6E3A5}"/>
          </ac:picMkLst>
        </pc:picChg>
      </pc:sldChg>
      <pc:sldChg chg="ord">
        <pc:chgData name="Lennart Lundin" userId="a6a6453a-ef8a-453f-adcf-2f87642c803a" providerId="ADAL" clId="{A50146EB-B404-4A10-9744-1755BEDE1110}" dt="2026-10-07T13:13:17.554" v="33"/>
        <pc:sldMkLst>
          <pc:docMk/>
          <pc:sldMk cId="2413612273" sldId="309"/>
        </pc:sldMkLst>
      </pc:sldChg>
      <pc:sldChg chg="ord">
        <pc:chgData name="Lennart Lundin" userId="a6a6453a-ef8a-453f-adcf-2f87642c803a" providerId="ADAL" clId="{A50146EB-B404-4A10-9744-1755BEDE1110}" dt="2026-10-07T13:24:13.453" v="35"/>
        <pc:sldMkLst>
          <pc:docMk/>
          <pc:sldMk cId="4167863493" sldId="310"/>
        </pc:sldMkLst>
      </pc:sldChg>
      <pc:sldChg chg="addSp delSp modSp new mod setBg">
        <pc:chgData name="Lennart Lundin" userId="a6a6453a-ef8a-453f-adcf-2f87642c803a" providerId="ADAL" clId="{A50146EB-B404-4A10-9744-1755BEDE1110}" dt="2026-10-07T15:09:58.895" v="91" actId="478"/>
        <pc:sldMkLst>
          <pc:docMk/>
          <pc:sldMk cId="1757271731" sldId="312"/>
        </pc:sldMkLst>
        <pc:spChg chg="del">
          <ac:chgData name="Lennart Lundin" userId="a6a6453a-ef8a-453f-adcf-2f87642c803a" providerId="ADAL" clId="{A50146EB-B404-4A10-9744-1755BEDE1110}" dt="2026-10-07T15:06:51.119" v="45" actId="478"/>
          <ac:spMkLst>
            <pc:docMk/>
            <pc:sldMk cId="1757271731" sldId="312"/>
            <ac:spMk id="2" creationId="{482E73E5-A41D-6C8C-A7F6-4700DF3B4F9C}"/>
          </ac:spMkLst>
        </pc:spChg>
        <pc:spChg chg="del">
          <ac:chgData name="Lennart Lundin" userId="a6a6453a-ef8a-453f-adcf-2f87642c803a" providerId="ADAL" clId="{A50146EB-B404-4A10-9744-1755BEDE1110}" dt="2026-10-07T15:06:48.371" v="44" actId="478"/>
          <ac:spMkLst>
            <pc:docMk/>
            <pc:sldMk cId="1757271731" sldId="312"/>
            <ac:spMk id="3" creationId="{5C6E622F-4F9D-C40D-07D0-3593112420A1}"/>
          </ac:spMkLst>
        </pc:spChg>
        <pc:spChg chg="del">
          <ac:chgData name="Lennart Lundin" userId="a6a6453a-ef8a-453f-adcf-2f87642c803a" providerId="ADAL" clId="{A50146EB-B404-4A10-9744-1755BEDE1110}" dt="2026-10-07T15:06:45.312" v="43" actId="478"/>
          <ac:spMkLst>
            <pc:docMk/>
            <pc:sldMk cId="1757271731" sldId="312"/>
            <ac:spMk id="4" creationId="{7B40B68A-4B7C-58BC-57FD-4E8B1C5A2E7D}"/>
          </ac:spMkLst>
        </pc:spChg>
        <pc:spChg chg="del">
          <ac:chgData name="Lennart Lundin" userId="a6a6453a-ef8a-453f-adcf-2f87642c803a" providerId="ADAL" clId="{A50146EB-B404-4A10-9744-1755BEDE1110}" dt="2026-10-07T15:06:53.828" v="46" actId="478"/>
          <ac:spMkLst>
            <pc:docMk/>
            <pc:sldMk cId="1757271731" sldId="312"/>
            <ac:spMk id="5" creationId="{98ECED2B-6627-9C26-DC43-F5EFC262A4BE}"/>
          </ac:spMkLst>
        </pc:spChg>
        <pc:spChg chg="del">
          <ac:chgData name="Lennart Lundin" userId="a6a6453a-ef8a-453f-adcf-2f87642c803a" providerId="ADAL" clId="{A50146EB-B404-4A10-9744-1755BEDE1110}" dt="2026-10-07T15:06:56.272" v="47" actId="478"/>
          <ac:spMkLst>
            <pc:docMk/>
            <pc:sldMk cId="1757271731" sldId="312"/>
            <ac:spMk id="6" creationId="{80D4EDEF-431F-3802-EC15-45969A2D8B20}"/>
          </ac:spMkLst>
        </pc:spChg>
        <pc:spChg chg="add del">
          <ac:chgData name="Lennart Lundin" userId="a6a6453a-ef8a-453f-adcf-2f87642c803a" providerId="ADAL" clId="{A50146EB-B404-4A10-9744-1755BEDE1110}" dt="2026-10-07T15:07:32.479" v="57" actId="26606"/>
          <ac:spMkLst>
            <pc:docMk/>
            <pc:sldMk cId="1757271731" sldId="312"/>
            <ac:spMk id="15" creationId="{0205D939-00C4-4F2E-9797-3170DD040D90}"/>
          </ac:spMkLst>
        </pc:spChg>
        <pc:spChg chg="add del">
          <ac:chgData name="Lennart Lundin" userId="a6a6453a-ef8a-453f-adcf-2f87642c803a" providerId="ADAL" clId="{A50146EB-B404-4A10-9744-1755BEDE1110}" dt="2026-10-07T15:07:32.479" v="57" actId="26606"/>
          <ac:spMkLst>
            <pc:docMk/>
            <pc:sldMk cId="1757271731" sldId="312"/>
            <ac:spMk id="17" creationId="{38EE4E44-1403-472B-8C01-D354CB8F5AE7}"/>
          </ac:spMkLst>
        </pc:spChg>
        <pc:spChg chg="add del">
          <ac:chgData name="Lennart Lundin" userId="a6a6453a-ef8a-453f-adcf-2f87642c803a" providerId="ADAL" clId="{A50146EB-B404-4A10-9744-1755BEDE1110}" dt="2026-10-07T15:07:32.479" v="57" actId="26606"/>
          <ac:spMkLst>
            <pc:docMk/>
            <pc:sldMk cId="1757271731" sldId="312"/>
            <ac:spMk id="19" creationId="{583CCE40-4C5F-42D3-86D9-7892AD1E98E3}"/>
          </ac:spMkLst>
        </pc:spChg>
        <pc:spChg chg="add del">
          <ac:chgData name="Lennart Lundin" userId="a6a6453a-ef8a-453f-adcf-2f87642c803a" providerId="ADAL" clId="{A50146EB-B404-4A10-9744-1755BEDE1110}" dt="2026-10-07T15:07:44.757" v="60" actId="26606"/>
          <ac:spMkLst>
            <pc:docMk/>
            <pc:sldMk cId="1757271731" sldId="312"/>
            <ac:spMk id="24" creationId="{4F7B9026-36AD-42E4-B172-8D68F3A339B4}"/>
          </ac:spMkLst>
        </pc:spChg>
        <pc:spChg chg="add del">
          <ac:chgData name="Lennart Lundin" userId="a6a6453a-ef8a-453f-adcf-2f87642c803a" providerId="ADAL" clId="{A50146EB-B404-4A10-9744-1755BEDE1110}" dt="2026-10-07T15:07:57.319" v="63" actId="26606"/>
          <ac:spMkLst>
            <pc:docMk/>
            <pc:sldMk cId="1757271731" sldId="312"/>
            <ac:spMk id="29" creationId="{B78EDDD3-C548-48EF-B3CA-B290B17192AB}"/>
          </ac:spMkLst>
        </pc:spChg>
        <pc:spChg chg="add del">
          <ac:chgData name="Lennart Lundin" userId="a6a6453a-ef8a-453f-adcf-2f87642c803a" providerId="ADAL" clId="{A50146EB-B404-4A10-9744-1755BEDE1110}" dt="2026-10-07T15:08:09.368" v="66" actId="26606"/>
          <ac:spMkLst>
            <pc:docMk/>
            <pc:sldMk cId="1757271731" sldId="312"/>
            <ac:spMk id="34" creationId="{42A4FC2C-047E-45A5-965D-8E1E3BF09BC6}"/>
          </ac:spMkLst>
        </pc:spChg>
        <pc:spChg chg="add">
          <ac:chgData name="Lennart Lundin" userId="a6a6453a-ef8a-453f-adcf-2f87642c803a" providerId="ADAL" clId="{A50146EB-B404-4A10-9744-1755BEDE1110}" dt="2026-10-07T15:08:09.368" v="66" actId="26606"/>
          <ac:spMkLst>
            <pc:docMk/>
            <pc:sldMk cId="1757271731" sldId="312"/>
            <ac:spMk id="39" creationId="{C7336F7B-7038-4227-BCAC-E417CC3F669D}"/>
          </ac:spMkLst>
        </pc:spChg>
        <pc:picChg chg="add mod">
          <ac:chgData name="Lennart Lundin" userId="a6a6453a-ef8a-453f-adcf-2f87642c803a" providerId="ADAL" clId="{A50146EB-B404-4A10-9744-1755BEDE1110}" dt="2026-10-07T15:08:09.368" v="66" actId="26606"/>
          <ac:picMkLst>
            <pc:docMk/>
            <pc:sldMk cId="1757271731" sldId="312"/>
            <ac:picMk id="8" creationId="{FF2CC909-6259-53D0-65E0-F6D2D63E904C}"/>
          </ac:picMkLst>
        </pc:picChg>
        <pc:picChg chg="add mod ord">
          <ac:chgData name="Lennart Lundin" userId="a6a6453a-ef8a-453f-adcf-2f87642c803a" providerId="ADAL" clId="{A50146EB-B404-4A10-9744-1755BEDE1110}" dt="2026-10-07T15:08:09.368" v="66" actId="26606"/>
          <ac:picMkLst>
            <pc:docMk/>
            <pc:sldMk cId="1757271731" sldId="312"/>
            <ac:picMk id="10" creationId="{C70FF40B-2466-B125-0037-CD40276D7DFA}"/>
          </ac:picMkLst>
        </pc:picChg>
        <pc:picChg chg="add mod ord">
          <ac:chgData name="Lennart Lundin" userId="a6a6453a-ef8a-453f-adcf-2f87642c803a" providerId="ADAL" clId="{A50146EB-B404-4A10-9744-1755BEDE1110}" dt="2026-10-07T15:08:09.368" v="66" actId="26606"/>
          <ac:picMkLst>
            <pc:docMk/>
            <pc:sldMk cId="1757271731" sldId="312"/>
            <ac:picMk id="12" creationId="{487DD2DB-2537-9FF8-3D38-045854D41443}"/>
          </ac:picMkLst>
        </pc:picChg>
        <pc:picChg chg="add mod ord">
          <ac:chgData name="Lennart Lundin" userId="a6a6453a-ef8a-453f-adcf-2f87642c803a" providerId="ADAL" clId="{A50146EB-B404-4A10-9744-1755BEDE1110}" dt="2026-10-07T15:08:09.368" v="66" actId="26606"/>
          <ac:picMkLst>
            <pc:docMk/>
            <pc:sldMk cId="1757271731" sldId="312"/>
            <ac:picMk id="14" creationId="{8A08F337-59F6-B06C-DD46-B4C4A5887CA2}"/>
          </ac:picMkLst>
        </pc:picChg>
        <pc:picChg chg="add mod ord">
          <ac:chgData name="Lennart Lundin" userId="a6a6453a-ef8a-453f-adcf-2f87642c803a" providerId="ADAL" clId="{A50146EB-B404-4A10-9744-1755BEDE1110}" dt="2026-10-07T15:08:09.368" v="66" actId="26606"/>
          <ac:picMkLst>
            <pc:docMk/>
            <pc:sldMk cId="1757271731" sldId="312"/>
            <ac:picMk id="18" creationId="{C15E2867-D3D1-17BA-9A7D-6F7545EAAF38}"/>
          </ac:picMkLst>
        </pc:picChg>
        <pc:picChg chg="add mod ord">
          <ac:chgData name="Lennart Lundin" userId="a6a6453a-ef8a-453f-adcf-2f87642c803a" providerId="ADAL" clId="{A50146EB-B404-4A10-9744-1755BEDE1110}" dt="2026-10-07T15:08:09.368" v="66" actId="26606"/>
          <ac:picMkLst>
            <pc:docMk/>
            <pc:sldMk cId="1757271731" sldId="312"/>
            <ac:picMk id="21" creationId="{FC29AC9D-1184-C14B-7C4A-FF55AB6F433F}"/>
          </ac:picMkLst>
        </pc:picChg>
        <pc:picChg chg="add del mod">
          <ac:chgData name="Lennart Lundin" userId="a6a6453a-ef8a-453f-adcf-2f87642c803a" providerId="ADAL" clId="{A50146EB-B404-4A10-9744-1755BEDE1110}" dt="2026-10-07T15:09:58.895" v="91" actId="478"/>
          <ac:picMkLst>
            <pc:docMk/>
            <pc:sldMk cId="1757271731" sldId="312"/>
            <ac:picMk id="23" creationId="{1540AAC9-89A6-3E5C-F303-998E06DD7D26}"/>
          </ac:picMkLst>
        </pc:picChg>
      </pc:sldChg>
      <pc:sldChg chg="addSp delSp modSp new mod setBg">
        <pc:chgData name="Lennart Lundin" userId="a6a6453a-ef8a-453f-adcf-2f87642c803a" providerId="ADAL" clId="{A50146EB-B404-4A10-9744-1755BEDE1110}" dt="2026-10-07T15:09:51.250" v="90" actId="26606"/>
        <pc:sldMkLst>
          <pc:docMk/>
          <pc:sldMk cId="3809344536" sldId="313"/>
        </pc:sldMkLst>
        <pc:spChg chg="del">
          <ac:chgData name="Lennart Lundin" userId="a6a6453a-ef8a-453f-adcf-2f87642c803a" providerId="ADAL" clId="{A50146EB-B404-4A10-9744-1755BEDE1110}" dt="2026-10-07T15:08:40.877" v="70" actId="478"/>
          <ac:spMkLst>
            <pc:docMk/>
            <pc:sldMk cId="3809344536" sldId="313"/>
            <ac:spMk id="2" creationId="{5782A6E6-100C-DF5B-3FEF-822185F05D33}"/>
          </ac:spMkLst>
        </pc:spChg>
        <pc:spChg chg="del">
          <ac:chgData name="Lennart Lundin" userId="a6a6453a-ef8a-453f-adcf-2f87642c803a" providerId="ADAL" clId="{A50146EB-B404-4A10-9744-1755BEDE1110}" dt="2026-10-07T15:08:44.601" v="71" actId="478"/>
          <ac:spMkLst>
            <pc:docMk/>
            <pc:sldMk cId="3809344536" sldId="313"/>
            <ac:spMk id="3" creationId="{04D79667-0098-E55B-55D3-23E02A87E1F1}"/>
          </ac:spMkLst>
        </pc:spChg>
        <pc:spChg chg="del">
          <ac:chgData name="Lennart Lundin" userId="a6a6453a-ef8a-453f-adcf-2f87642c803a" providerId="ADAL" clId="{A50146EB-B404-4A10-9744-1755BEDE1110}" dt="2026-10-07T15:08:46.157" v="72" actId="478"/>
          <ac:spMkLst>
            <pc:docMk/>
            <pc:sldMk cId="3809344536" sldId="313"/>
            <ac:spMk id="4" creationId="{9F1BBB3C-AA0E-67E6-1A34-91A6F2BDE66E}"/>
          </ac:spMkLst>
        </pc:spChg>
        <pc:spChg chg="del">
          <ac:chgData name="Lennart Lundin" userId="a6a6453a-ef8a-453f-adcf-2f87642c803a" providerId="ADAL" clId="{A50146EB-B404-4A10-9744-1755BEDE1110}" dt="2026-10-07T15:08:48.549" v="73" actId="478"/>
          <ac:spMkLst>
            <pc:docMk/>
            <pc:sldMk cId="3809344536" sldId="313"/>
            <ac:spMk id="5" creationId="{1BB34180-251A-6AD9-3B10-1678583B017B}"/>
          </ac:spMkLst>
        </pc:spChg>
        <pc:spChg chg="del">
          <ac:chgData name="Lennart Lundin" userId="a6a6453a-ef8a-453f-adcf-2f87642c803a" providerId="ADAL" clId="{A50146EB-B404-4A10-9744-1755BEDE1110}" dt="2026-10-07T15:08:50.549" v="74" actId="478"/>
          <ac:spMkLst>
            <pc:docMk/>
            <pc:sldMk cId="3809344536" sldId="313"/>
            <ac:spMk id="6" creationId="{4AAA0BAC-A957-AF1E-7B8D-46FF77319DE4}"/>
          </ac:spMkLst>
        </pc:spChg>
        <pc:spChg chg="add del">
          <ac:chgData name="Lennart Lundin" userId="a6a6453a-ef8a-453f-adcf-2f87642c803a" providerId="ADAL" clId="{A50146EB-B404-4A10-9744-1755BEDE1110}" dt="2026-10-07T15:09:40.099" v="87" actId="26606"/>
          <ac:spMkLst>
            <pc:docMk/>
            <pc:sldMk cId="3809344536" sldId="313"/>
            <ac:spMk id="24" creationId="{E8DC6FCD-811B-436E-9FEE-FC957486CD7E}"/>
          </ac:spMkLst>
        </pc:spChg>
        <pc:spChg chg="add del">
          <ac:chgData name="Lennart Lundin" userId="a6a6453a-ef8a-453f-adcf-2f87642c803a" providerId="ADAL" clId="{A50146EB-B404-4A10-9744-1755BEDE1110}" dt="2026-10-07T15:09:51.250" v="90" actId="26606"/>
          <ac:spMkLst>
            <pc:docMk/>
            <pc:sldMk cId="3809344536" sldId="313"/>
            <ac:spMk id="29" creationId="{42A4FC2C-047E-45A5-965D-8E1E3BF09BC6}"/>
          </ac:spMkLst>
        </pc:spChg>
        <pc:spChg chg="add">
          <ac:chgData name="Lennart Lundin" userId="a6a6453a-ef8a-453f-adcf-2f87642c803a" providerId="ADAL" clId="{A50146EB-B404-4A10-9744-1755BEDE1110}" dt="2026-10-07T15:09:51.250" v="90" actId="26606"/>
          <ac:spMkLst>
            <pc:docMk/>
            <pc:sldMk cId="3809344536" sldId="313"/>
            <ac:spMk id="34" creationId="{C7336F7B-7038-4227-BCAC-E417CC3F669D}"/>
          </ac:spMkLst>
        </pc:spChg>
        <pc:picChg chg="add mod ord">
          <ac:chgData name="Lennart Lundin" userId="a6a6453a-ef8a-453f-adcf-2f87642c803a" providerId="ADAL" clId="{A50146EB-B404-4A10-9744-1755BEDE1110}" dt="2026-10-07T15:09:51.250" v="90" actId="26606"/>
          <ac:picMkLst>
            <pc:docMk/>
            <pc:sldMk cId="3809344536" sldId="313"/>
            <ac:picMk id="8" creationId="{1A70E3F7-70E7-C3A2-2C4D-046733D9BEF6}"/>
          </ac:picMkLst>
        </pc:picChg>
        <pc:picChg chg="add mod ord">
          <ac:chgData name="Lennart Lundin" userId="a6a6453a-ef8a-453f-adcf-2f87642c803a" providerId="ADAL" clId="{A50146EB-B404-4A10-9744-1755BEDE1110}" dt="2026-10-07T15:09:51.250" v="90" actId="26606"/>
          <ac:picMkLst>
            <pc:docMk/>
            <pc:sldMk cId="3809344536" sldId="313"/>
            <ac:picMk id="10" creationId="{A891DC32-30D8-D356-C6B5-F1574913164E}"/>
          </ac:picMkLst>
        </pc:picChg>
        <pc:picChg chg="add mod ord">
          <ac:chgData name="Lennart Lundin" userId="a6a6453a-ef8a-453f-adcf-2f87642c803a" providerId="ADAL" clId="{A50146EB-B404-4A10-9744-1755BEDE1110}" dt="2026-10-07T15:09:51.250" v="90" actId="26606"/>
          <ac:picMkLst>
            <pc:docMk/>
            <pc:sldMk cId="3809344536" sldId="313"/>
            <ac:picMk id="12" creationId="{ED64FBE9-A1D5-9EF3-6B6C-34644942DCEA}"/>
          </ac:picMkLst>
        </pc:picChg>
        <pc:picChg chg="add mod ord">
          <ac:chgData name="Lennart Lundin" userId="a6a6453a-ef8a-453f-adcf-2f87642c803a" providerId="ADAL" clId="{A50146EB-B404-4A10-9744-1755BEDE1110}" dt="2026-10-07T15:09:51.250" v="90" actId="26606"/>
          <ac:picMkLst>
            <pc:docMk/>
            <pc:sldMk cId="3809344536" sldId="313"/>
            <ac:picMk id="14" creationId="{8D5C04FC-7A2C-4FB0-ECD4-514B25E70087}"/>
          </ac:picMkLst>
        </pc:picChg>
        <pc:picChg chg="add mod">
          <ac:chgData name="Lennart Lundin" userId="a6a6453a-ef8a-453f-adcf-2f87642c803a" providerId="ADAL" clId="{A50146EB-B404-4A10-9744-1755BEDE1110}" dt="2026-10-07T15:09:51.250" v="90" actId="26606"/>
          <ac:picMkLst>
            <pc:docMk/>
            <pc:sldMk cId="3809344536" sldId="313"/>
            <ac:picMk id="16" creationId="{D3F584A0-1BBB-BB59-11C9-52AD5EABA499}"/>
          </ac:picMkLst>
        </pc:picChg>
        <pc:picChg chg="add mod">
          <ac:chgData name="Lennart Lundin" userId="a6a6453a-ef8a-453f-adcf-2f87642c803a" providerId="ADAL" clId="{A50146EB-B404-4A10-9744-1755BEDE1110}" dt="2026-10-07T15:09:51.250" v="90" actId="26606"/>
          <ac:picMkLst>
            <pc:docMk/>
            <pc:sldMk cId="3809344536" sldId="313"/>
            <ac:picMk id="20" creationId="{B07B08CC-3169-0AD3-9EA9-1381F35C7FE2}"/>
          </ac:picMkLst>
        </pc:picChg>
        <pc:cxnChg chg="add del">
          <ac:chgData name="Lennart Lundin" userId="a6a6453a-ef8a-453f-adcf-2f87642c803a" providerId="ADAL" clId="{A50146EB-B404-4A10-9744-1755BEDE1110}" dt="2026-10-07T15:09:29.347" v="84" actId="26606"/>
          <ac:cxnSpMkLst>
            <pc:docMk/>
            <pc:sldMk cId="3809344536" sldId="313"/>
            <ac:cxnSpMk id="17" creationId="{DCD67800-37AC-4E14-89B0-F79DCB3FB86D}"/>
          </ac:cxnSpMkLst>
        </pc:cxnChg>
        <pc:cxnChg chg="add del">
          <ac:chgData name="Lennart Lundin" userId="a6a6453a-ef8a-453f-adcf-2f87642c803a" providerId="ADAL" clId="{A50146EB-B404-4A10-9744-1755BEDE1110}" dt="2026-10-07T15:09:29.347" v="84" actId="26606"/>
          <ac:cxnSpMkLst>
            <pc:docMk/>
            <pc:sldMk cId="3809344536" sldId="313"/>
            <ac:cxnSpMk id="19" creationId="{20F1788F-A5AE-4188-8274-F7F2E3833ECD}"/>
          </ac:cxnSpMkLst>
        </pc:cxnChg>
      </pc:sldChg>
      <pc:sldChg chg="addSp delSp modSp new mod setBg">
        <pc:chgData name="Lennart Lundin" userId="a6a6453a-ef8a-453f-adcf-2f87642c803a" providerId="ADAL" clId="{A50146EB-B404-4A10-9744-1755BEDE1110}" dt="2026-10-07T15:11:20.643" v="108" actId="26606"/>
        <pc:sldMkLst>
          <pc:docMk/>
          <pc:sldMk cId="1077239544" sldId="314"/>
        </pc:sldMkLst>
        <pc:spChg chg="del">
          <ac:chgData name="Lennart Lundin" userId="a6a6453a-ef8a-453f-adcf-2f87642c803a" providerId="ADAL" clId="{A50146EB-B404-4A10-9744-1755BEDE1110}" dt="2026-10-07T15:10:12.904" v="93" actId="478"/>
          <ac:spMkLst>
            <pc:docMk/>
            <pc:sldMk cId="1077239544" sldId="314"/>
            <ac:spMk id="2" creationId="{F35A65E4-A6DF-F6C0-5E53-A94140E02939}"/>
          </ac:spMkLst>
        </pc:spChg>
        <pc:spChg chg="del">
          <ac:chgData name="Lennart Lundin" userId="a6a6453a-ef8a-453f-adcf-2f87642c803a" providerId="ADAL" clId="{A50146EB-B404-4A10-9744-1755BEDE1110}" dt="2026-10-07T15:10:14.421" v="94" actId="478"/>
          <ac:spMkLst>
            <pc:docMk/>
            <pc:sldMk cId="1077239544" sldId="314"/>
            <ac:spMk id="3" creationId="{E111A0D1-5F7A-EB90-EC2A-68D947878129}"/>
          </ac:spMkLst>
        </pc:spChg>
        <pc:spChg chg="del">
          <ac:chgData name="Lennart Lundin" userId="a6a6453a-ef8a-453f-adcf-2f87642c803a" providerId="ADAL" clId="{A50146EB-B404-4A10-9744-1755BEDE1110}" dt="2026-10-07T15:10:19.919" v="97" actId="478"/>
          <ac:spMkLst>
            <pc:docMk/>
            <pc:sldMk cId="1077239544" sldId="314"/>
            <ac:spMk id="4" creationId="{0EA5230C-BEF5-B99E-FB00-42DBF13B01F7}"/>
          </ac:spMkLst>
        </pc:spChg>
        <pc:spChg chg="del">
          <ac:chgData name="Lennart Lundin" userId="a6a6453a-ef8a-453f-adcf-2f87642c803a" providerId="ADAL" clId="{A50146EB-B404-4A10-9744-1755BEDE1110}" dt="2026-10-07T15:10:15.776" v="95" actId="478"/>
          <ac:spMkLst>
            <pc:docMk/>
            <pc:sldMk cId="1077239544" sldId="314"/>
            <ac:spMk id="5" creationId="{771A75E8-470D-EF75-ADF8-59688403870C}"/>
          </ac:spMkLst>
        </pc:spChg>
        <pc:spChg chg="del">
          <ac:chgData name="Lennart Lundin" userId="a6a6453a-ef8a-453f-adcf-2f87642c803a" providerId="ADAL" clId="{A50146EB-B404-4A10-9744-1755BEDE1110}" dt="2026-10-07T15:10:17.548" v="96" actId="478"/>
          <ac:spMkLst>
            <pc:docMk/>
            <pc:sldMk cId="1077239544" sldId="314"/>
            <ac:spMk id="6" creationId="{BFC59369-8C51-7946-864B-AD988E16FE00}"/>
          </ac:spMkLst>
        </pc:spChg>
        <pc:spChg chg="add">
          <ac:chgData name="Lennart Lundin" userId="a6a6453a-ef8a-453f-adcf-2f87642c803a" providerId="ADAL" clId="{A50146EB-B404-4A10-9744-1755BEDE1110}" dt="2026-10-07T15:11:20.643" v="108" actId="26606"/>
          <ac:spMkLst>
            <pc:docMk/>
            <pc:sldMk cId="1077239544" sldId="314"/>
            <ac:spMk id="24" creationId="{417CDA24-35F8-4540-8C52-3096D6D94949}"/>
          </ac:spMkLst>
        </pc:spChg>
        <pc:spChg chg="add">
          <ac:chgData name="Lennart Lundin" userId="a6a6453a-ef8a-453f-adcf-2f87642c803a" providerId="ADAL" clId="{A50146EB-B404-4A10-9744-1755BEDE1110}" dt="2026-10-07T15:11:20.643" v="108" actId="26606"/>
          <ac:spMkLst>
            <pc:docMk/>
            <pc:sldMk cId="1077239544" sldId="314"/>
            <ac:spMk id="26" creationId="{8658BFE0-4E65-4174-9C75-687C94E88273}"/>
          </ac:spMkLst>
        </pc:spChg>
        <pc:spChg chg="add">
          <ac:chgData name="Lennart Lundin" userId="a6a6453a-ef8a-453f-adcf-2f87642c803a" providerId="ADAL" clId="{A50146EB-B404-4A10-9744-1755BEDE1110}" dt="2026-10-07T15:11:20.643" v="108" actId="26606"/>
          <ac:spMkLst>
            <pc:docMk/>
            <pc:sldMk cId="1077239544" sldId="314"/>
            <ac:spMk id="28" creationId="{FA75DFED-A0C1-4A83-BE1D-0271C1826EF6}"/>
          </ac:spMkLst>
        </pc:spChg>
        <pc:picChg chg="add mod ord">
          <ac:chgData name="Lennart Lundin" userId="a6a6453a-ef8a-453f-adcf-2f87642c803a" providerId="ADAL" clId="{A50146EB-B404-4A10-9744-1755BEDE1110}" dt="2026-10-07T15:11:20.643" v="108" actId="26606"/>
          <ac:picMkLst>
            <pc:docMk/>
            <pc:sldMk cId="1077239544" sldId="314"/>
            <ac:picMk id="8" creationId="{D19E6A46-B0E5-2612-BD8E-9F4472B85202}"/>
          </ac:picMkLst>
        </pc:picChg>
        <pc:picChg chg="add mod ord">
          <ac:chgData name="Lennart Lundin" userId="a6a6453a-ef8a-453f-adcf-2f87642c803a" providerId="ADAL" clId="{A50146EB-B404-4A10-9744-1755BEDE1110}" dt="2026-10-07T15:11:20.643" v="108" actId="26606"/>
          <ac:picMkLst>
            <pc:docMk/>
            <pc:sldMk cId="1077239544" sldId="314"/>
            <ac:picMk id="10" creationId="{5B9C520D-56D8-90F8-11C1-C5510DCFEA1D}"/>
          </ac:picMkLst>
        </pc:picChg>
        <pc:picChg chg="add mod">
          <ac:chgData name="Lennart Lundin" userId="a6a6453a-ef8a-453f-adcf-2f87642c803a" providerId="ADAL" clId="{A50146EB-B404-4A10-9744-1755BEDE1110}" dt="2026-10-07T15:11:20.643" v="108" actId="26606"/>
          <ac:picMkLst>
            <pc:docMk/>
            <pc:sldMk cId="1077239544" sldId="314"/>
            <ac:picMk id="12" creationId="{EF52A79F-67E1-40F0-A69F-0A242A4C37F3}"/>
          </ac:picMkLst>
        </pc:picChg>
        <pc:picChg chg="add mod">
          <ac:chgData name="Lennart Lundin" userId="a6a6453a-ef8a-453f-adcf-2f87642c803a" providerId="ADAL" clId="{A50146EB-B404-4A10-9744-1755BEDE1110}" dt="2026-10-07T15:11:20.643" v="108" actId="26606"/>
          <ac:picMkLst>
            <pc:docMk/>
            <pc:sldMk cId="1077239544" sldId="314"/>
            <ac:picMk id="14" creationId="{3A9E7C56-3D11-521F-3022-82116E3C5219}"/>
          </ac:picMkLst>
        </pc:picChg>
        <pc:cxnChg chg="add del">
          <ac:chgData name="Lennart Lundin" userId="a6a6453a-ef8a-453f-adcf-2f87642c803a" providerId="ADAL" clId="{A50146EB-B404-4A10-9744-1755BEDE1110}" dt="2026-10-07T15:11:20.643" v="108" actId="26606"/>
          <ac:cxnSpMkLst>
            <pc:docMk/>
            <pc:sldMk cId="1077239544" sldId="314"/>
            <ac:cxnSpMk id="17" creationId="{DCD67800-37AC-4E14-89B0-F79DCB3FB86D}"/>
          </ac:cxnSpMkLst>
        </pc:cxnChg>
        <pc:cxnChg chg="add del">
          <ac:chgData name="Lennart Lundin" userId="a6a6453a-ef8a-453f-adcf-2f87642c803a" providerId="ADAL" clId="{A50146EB-B404-4A10-9744-1755BEDE1110}" dt="2026-10-07T15:11:20.643" v="108" actId="26606"/>
          <ac:cxnSpMkLst>
            <pc:docMk/>
            <pc:sldMk cId="1077239544" sldId="314"/>
            <ac:cxnSpMk id="19" creationId="{20F1788F-A5AE-4188-8274-F7F2E3833ECD}"/>
          </ac:cxnSpMkLst>
        </pc:cxnChg>
      </pc:sldChg>
      <pc:sldChg chg="addSp delSp modSp add del mod">
        <pc:chgData name="Lennart Lundin" userId="a6a6453a-ef8a-453f-adcf-2f87642c803a" providerId="ADAL" clId="{A50146EB-B404-4A10-9744-1755BEDE1110}" dt="2026-10-07T15:26:16.883" v="174" actId="47"/>
        <pc:sldMkLst>
          <pc:docMk/>
          <pc:sldMk cId="4194719666" sldId="315"/>
        </pc:sldMkLst>
        <pc:spChg chg="del">
          <ac:chgData name="Lennart Lundin" userId="a6a6453a-ef8a-453f-adcf-2f87642c803a" providerId="ADAL" clId="{A50146EB-B404-4A10-9744-1755BEDE1110}" dt="2026-10-07T15:21:35.023" v="127" actId="478"/>
          <ac:spMkLst>
            <pc:docMk/>
            <pc:sldMk cId="4194719666" sldId="315"/>
            <ac:spMk id="6" creationId="{13688DA6-F23F-19D9-26B4-25FB5D6DF2C3}"/>
          </ac:spMkLst>
        </pc:spChg>
        <pc:spChg chg="add del mod">
          <ac:chgData name="Lennart Lundin" userId="a6a6453a-ef8a-453f-adcf-2f87642c803a" providerId="ADAL" clId="{A50146EB-B404-4A10-9744-1755BEDE1110}" dt="2026-10-07T15:24:13.005" v="157" actId="478"/>
          <ac:spMkLst>
            <pc:docMk/>
            <pc:sldMk cId="4194719666" sldId="315"/>
            <ac:spMk id="7" creationId="{923F2B5E-0873-31AA-4951-CAF90C315CDD}"/>
          </ac:spMkLst>
        </pc:spChg>
        <pc:spChg chg="add mod">
          <ac:chgData name="Lennart Lundin" userId="a6a6453a-ef8a-453f-adcf-2f87642c803a" providerId="ADAL" clId="{A50146EB-B404-4A10-9744-1755BEDE1110}" dt="2026-10-07T15:25:31.777" v="169" actId="14100"/>
          <ac:spMkLst>
            <pc:docMk/>
            <pc:sldMk cId="4194719666" sldId="315"/>
            <ac:spMk id="8" creationId="{6422C1B6-8CB2-CE8F-C275-15B2B4AFD12E}"/>
          </ac:spMkLst>
        </pc:spChg>
        <pc:picChg chg="add mod">
          <ac:chgData name="Lennart Lundin" userId="a6a6453a-ef8a-453f-adcf-2f87642c803a" providerId="ADAL" clId="{A50146EB-B404-4A10-9744-1755BEDE1110}" dt="2026-10-07T15:21:47.251" v="131" actId="1076"/>
          <ac:picMkLst>
            <pc:docMk/>
            <pc:sldMk cId="4194719666" sldId="315"/>
            <ac:picMk id="4" creationId="{9771B64B-0AC4-1BDF-4430-B7BF972B3640}"/>
          </ac:picMkLst>
        </pc:picChg>
        <pc:picChg chg="del">
          <ac:chgData name="Lennart Lundin" userId="a6a6453a-ef8a-453f-adcf-2f87642c803a" providerId="ADAL" clId="{A50146EB-B404-4A10-9744-1755BEDE1110}" dt="2026-10-07T15:21:32.950" v="126" actId="478"/>
          <ac:picMkLst>
            <pc:docMk/>
            <pc:sldMk cId="4194719666" sldId="315"/>
            <ac:picMk id="5" creationId="{73387DE8-12E3-84E8-E137-698288F260B9}"/>
          </ac:picMkLst>
        </pc:picChg>
        <pc:picChg chg="del mod">
          <ac:chgData name="Lennart Lundin" userId="a6a6453a-ef8a-453f-adcf-2f87642c803a" providerId="ADAL" clId="{A50146EB-B404-4A10-9744-1755BEDE1110}" dt="2026-10-07T15:24:13.005" v="157" actId="478"/>
          <ac:picMkLst>
            <pc:docMk/>
            <pc:sldMk cId="4194719666" sldId="315"/>
            <ac:picMk id="110" creationId="{3A190457-D8DC-9852-438B-D445B1B39B56}"/>
          </ac:picMkLst>
        </pc:picChg>
      </pc:sldChg>
      <pc:sldChg chg="addSp delSp modSp add mod">
        <pc:chgData name="Lennart Lundin" userId="a6a6453a-ef8a-453f-adcf-2f87642c803a" providerId="ADAL" clId="{A50146EB-B404-4A10-9744-1755BEDE1110}" dt="2026-10-07T15:31:38.861" v="197" actId="1582"/>
        <pc:sldMkLst>
          <pc:docMk/>
          <pc:sldMk cId="3580442729" sldId="316"/>
        </pc:sldMkLst>
        <pc:spChg chg="del">
          <ac:chgData name="Lennart Lundin" userId="a6a6453a-ef8a-453f-adcf-2f87642c803a" providerId="ADAL" clId="{A50146EB-B404-4A10-9744-1755BEDE1110}" dt="2026-10-07T15:25:58.157" v="172" actId="478"/>
          <ac:spMkLst>
            <pc:docMk/>
            <pc:sldMk cId="3580442729" sldId="316"/>
            <ac:spMk id="6" creationId="{5297787D-B606-583A-19C3-4B950037994D}"/>
          </ac:spMkLst>
        </pc:spChg>
        <pc:spChg chg="add mod">
          <ac:chgData name="Lennart Lundin" userId="a6a6453a-ef8a-453f-adcf-2f87642c803a" providerId="ADAL" clId="{A50146EB-B404-4A10-9744-1755BEDE1110}" dt="2026-10-07T15:31:29.965" v="196" actId="1582"/>
          <ac:spMkLst>
            <pc:docMk/>
            <pc:sldMk cId="3580442729" sldId="316"/>
            <ac:spMk id="7" creationId="{977339AA-0062-5216-1EFF-6459A4292074}"/>
          </ac:spMkLst>
        </pc:spChg>
        <pc:spChg chg="add mod">
          <ac:chgData name="Lennart Lundin" userId="a6a6453a-ef8a-453f-adcf-2f87642c803a" providerId="ADAL" clId="{A50146EB-B404-4A10-9744-1755BEDE1110}" dt="2026-10-07T15:31:38.861" v="197" actId="1582"/>
          <ac:spMkLst>
            <pc:docMk/>
            <pc:sldMk cId="3580442729" sldId="316"/>
            <ac:spMk id="8" creationId="{77B58362-77AA-BC7D-6D61-FBD5221C0F44}"/>
          </ac:spMkLst>
        </pc:spChg>
        <pc:picChg chg="add mod">
          <ac:chgData name="Lennart Lundin" userId="a6a6453a-ef8a-453f-adcf-2f87642c803a" providerId="ADAL" clId="{A50146EB-B404-4A10-9744-1755BEDE1110}" dt="2026-10-07T15:30:00.873" v="189" actId="1076"/>
          <ac:picMkLst>
            <pc:docMk/>
            <pc:sldMk cId="3580442729" sldId="316"/>
            <ac:picMk id="4" creationId="{067D6C2C-0583-45B2-D1B5-7E0548166163}"/>
          </ac:picMkLst>
        </pc:picChg>
        <pc:picChg chg="del">
          <ac:chgData name="Lennart Lundin" userId="a6a6453a-ef8a-453f-adcf-2f87642c803a" providerId="ADAL" clId="{A50146EB-B404-4A10-9744-1755BEDE1110}" dt="2026-10-07T15:25:53.105" v="171" actId="478"/>
          <ac:picMkLst>
            <pc:docMk/>
            <pc:sldMk cId="3580442729" sldId="316"/>
            <ac:picMk id="5" creationId="{1CF674F6-02C5-01AA-7E7B-5278C19F505F}"/>
          </ac:picMkLst>
        </pc:picChg>
        <pc:picChg chg="add mod">
          <ac:chgData name="Lennart Lundin" userId="a6a6453a-ef8a-453f-adcf-2f87642c803a" providerId="ADAL" clId="{A50146EB-B404-4A10-9744-1755BEDE1110}" dt="2026-10-07T15:29:53.696" v="187" actId="1076"/>
          <ac:picMkLst>
            <pc:docMk/>
            <pc:sldMk cId="3580442729" sldId="316"/>
            <ac:picMk id="5" creationId="{5A29015D-B59E-5334-C2EE-3BA988C60030}"/>
          </ac:picMkLst>
        </pc:picChg>
        <pc:picChg chg="mod">
          <ac:chgData name="Lennart Lundin" userId="a6a6453a-ef8a-453f-adcf-2f87642c803a" providerId="ADAL" clId="{A50146EB-B404-4A10-9744-1755BEDE1110}" dt="2026-10-07T15:30:17.590" v="192" actId="1076"/>
          <ac:picMkLst>
            <pc:docMk/>
            <pc:sldMk cId="3580442729" sldId="316"/>
            <ac:picMk id="110" creationId="{103BC703-9505-B0AC-45B0-5D5352FCC53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5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AD6B496D-AFF5-EFD7-9A18-5C62A4BCF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23ECA206-773A-D9C7-3F37-60197EBB9B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67612F49-497F-479C-D675-5E218DD0C5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D50225E8-2600-AE7F-6C20-12A072071B9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5242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9115B613-7F40-B15A-F325-07C7C8F44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0659C98E-4CB0-F149-B7FC-B6AB9441E1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61B423B9-2FC3-E220-D0AE-9406150471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F26AB998-60F9-406A-68CC-8FD81F82DC3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5341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F5F5E901-4190-A236-3DEC-FB418EBC4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3D01596B-50EF-B56D-6A8E-92BB6AEA27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77A750FF-9B40-A6BB-6878-3D18837BA5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0B12A0D4-9162-FEDE-AFC8-308A5327EC4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8517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0CB472C8-D74C-8C3A-91E5-2324CF590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21A060B6-B31E-8C7D-526F-C2723F7C1B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CBE4A2BA-5063-6A7F-C18D-5F8D844F47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C7993C14-014B-C642-9AE9-CCF6F0C148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058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C2B9A986-8382-0FDF-3289-254B5B700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F471DF3D-40FD-3AFC-F8E7-FFDB9AD43E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4CA4E1AE-8298-4DD6-93E8-6BC1D827CD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52A717D9-2715-F37B-1C1A-2FF7EB97A8F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8803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EA868817-2D2F-854D-63B5-08EF7D934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43387D79-D2CE-17BA-98B5-1073EF2600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F7AD2B22-FD91-C5D9-0224-142EA9FD19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31C0208C-6435-FADB-4908-5B25DD01495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8546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DFE30A3D-57D5-A7D7-DC34-FE35333DD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4ED93FDF-B5BF-87B3-FCD3-3AC0B8C9E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0D927856-3A8A-1E45-C35A-6ACD1E68A9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22FE2193-F11B-9046-A1FC-240D7DE42F0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18425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4F3E0947-0565-D530-D765-685849679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8BD7AD85-18B4-25A7-F108-E520C96E5F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7CCBA6A9-EA38-B0AD-A6A6-66E423BA47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721D6F03-4DDE-DBB3-91EB-63E8CF95F2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30540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E419F591-732A-3567-700A-44C654E07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83755FAE-0706-3E31-4D5B-1A51CB4C08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DE439A78-D982-8031-3570-D153A15C59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F5829A25-5E97-210F-2D9D-A51CD5EC451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83779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C9ED31FD-4306-E547-068B-C2D7C04D9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174160B3-9982-BEFD-B264-D0E864E91E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450A80CA-F457-D856-B07A-F61CC49719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B3990BA9-F6E4-A896-E0BB-F8D5081D602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20959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E20F9536-4959-6C3D-76BB-9BA26283D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E6CF6C31-904D-C4D4-3A77-5DB0EDD1F5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9E17AE19-C157-F86B-E369-B9F9D4BDA1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100E1B1D-5E3E-9376-3AA4-FC990F9CF80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3716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7D188830-1BCE-6CC4-E650-97EB20179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6DD3C12E-DFD4-D63B-49BA-75C200F1D4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19EAC39B-E0D3-2E60-F478-9045203921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20E4F5F3-F49F-07AF-9A9F-8BF0379E328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77925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51A2C678-9728-6AAD-7470-4EDECC573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7A2AC6A0-42C1-9CF5-7578-50E67BFB7F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D8B70320-39C9-3566-3A6A-CDEAEB8912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0BA3C8EB-C4D1-F67B-1B49-B7625265569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40933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9B0ED9D1-F4E1-307B-0C77-7A3A7AA71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99FB6830-E566-C597-8A14-989E235D52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6E21151D-11FA-1134-6905-E864787E4E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6191290B-C19F-8E18-11B7-53EF1D6499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86612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38FBED8E-5991-D3BA-DC9A-55F5DC983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281BC356-CA85-FF2E-61D5-CBBBDD6982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22A06B7A-9B8D-83CC-A910-417658EC24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417D2894-5828-E952-D368-8B4E16D7D65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2004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0"/>
          <p:cNvSpPr txBox="1"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0"/>
          <p:cNvSpPr txBox="1">
            <a:spLocks noGrp="1"/>
          </p:cNvSpPr>
          <p:nvPr>
            <p:ph type="body" idx="1"/>
          </p:nvPr>
        </p:nvSpPr>
        <p:spPr>
          <a:xfrm>
            <a:off x="342901" y="1535113"/>
            <a:ext cx="3030141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body" idx="2"/>
          </p:nvPr>
        </p:nvSpPr>
        <p:spPr>
          <a:xfrm>
            <a:off x="342901" y="2174875"/>
            <a:ext cx="3030141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marL="1371600" lvl="2" indent="-31432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body" idx="3"/>
          </p:nvPr>
        </p:nvSpPr>
        <p:spPr>
          <a:xfrm>
            <a:off x="3483771" y="1535113"/>
            <a:ext cx="3031331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body" idx="4"/>
          </p:nvPr>
        </p:nvSpPr>
        <p:spPr>
          <a:xfrm>
            <a:off x="3483771" y="2174875"/>
            <a:ext cx="3031331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marL="1371600" lvl="2" indent="-31432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50" name="Google Shape;50;p30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0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1"/>
          <p:cNvSpPr txBox="1"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1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2"/>
          <p:cNvSpPr txBox="1"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body" idx="1"/>
          </p:nvPr>
        </p:nvSpPr>
        <p:spPr>
          <a:xfrm>
            <a:off x="2681289" y="273053"/>
            <a:ext cx="3833813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marL="2286000" lvl="4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marL="2743200" lvl="5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32"/>
          <p:cNvSpPr txBox="1">
            <a:spLocks noGrp="1"/>
          </p:cNvSpPr>
          <p:nvPr>
            <p:ph type="body" idx="2"/>
          </p:nvPr>
        </p:nvSpPr>
        <p:spPr>
          <a:xfrm>
            <a:off x="342902" y="1435102"/>
            <a:ext cx="2256235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62" name="Google Shape;62;p32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2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2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3"/>
          <p:cNvSpPr txBox="1"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>
            <a:spLocks noGrp="1"/>
          </p:cNvSpPr>
          <p:nvPr>
            <p:ph type="pic" idx="2"/>
          </p:nvPr>
        </p:nvSpPr>
        <p:spPr>
          <a:xfrm>
            <a:off x="1344216" y="612775"/>
            <a:ext cx="41148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3"/>
          <p:cNvSpPr txBox="1">
            <a:spLocks noGrp="1"/>
          </p:cNvSpPr>
          <p:nvPr>
            <p:ph type="body" idx="1"/>
          </p:nvPr>
        </p:nvSpPr>
        <p:spPr>
          <a:xfrm>
            <a:off x="1344216" y="5367338"/>
            <a:ext cx="41148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69" name="Google Shape;69;p33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4"/>
          <p:cNvSpPr txBox="1"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4"/>
          <p:cNvSpPr txBox="1">
            <a:spLocks noGrp="1"/>
          </p:cNvSpPr>
          <p:nvPr>
            <p:ph type="body" idx="1"/>
          </p:nvPr>
        </p:nvSpPr>
        <p:spPr>
          <a:xfrm rot="5400000">
            <a:off x="1166019" y="777085"/>
            <a:ext cx="4525963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4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5"/>
          <p:cNvSpPr txBox="1">
            <a:spLocks noGrp="1"/>
          </p:cNvSpPr>
          <p:nvPr>
            <p:ph type="title"/>
          </p:nvPr>
        </p:nvSpPr>
        <p:spPr>
          <a:xfrm rot="5400000">
            <a:off x="2817813" y="2428878"/>
            <a:ext cx="5851525" cy="154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5"/>
          <p:cNvSpPr txBox="1">
            <a:spLocks noGrp="1"/>
          </p:cNvSpPr>
          <p:nvPr>
            <p:ph type="body" idx="1"/>
          </p:nvPr>
        </p:nvSpPr>
        <p:spPr>
          <a:xfrm rot="5400000">
            <a:off x="-325437" y="942978"/>
            <a:ext cx="5851525" cy="451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5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5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5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342900" y="1600203"/>
            <a:ext cx="61722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hyperlink" Target="https://cdn.sportadmin.se/2696/f48d9d5ab46a0c15f2b67c3390d7a49133c142c0a95080a458e7fbcad578652e.pdf?response-content-disposition=inline%3B%20filename%2A%3DUTF-8%27%272026_BKV_Norrtalje_Spelarutbildningsplan.pdf" TargetMode="Externa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hyperlink" Target="https://cdn.sportadmin.se/2696/f48d9d5ab46a0c15f2b67c3390d7a49133c142c0a95080a458e7fbcad578652e.pdf?response-content-disposition=inline%3B%20filename%2A%3DUTF-8%27%272026_BKV_Norrtalje_Spelarutbildningsplan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hyperlink" Target="https://kunskapsarenan.se/idrottsovergripande/viktig-vuxen" TargetMode="Externa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hyperlink" Target="https://kunskapsarenan.se/idrottsovergripande/viktig-vuxen" TargetMode="Externa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hyperlink" Target="https://www.bkvnorrtalje.nu/dokument/?ID=504925&amp;visa=38631" TargetMode="Externa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 descr="En bild som visar blå, Electric blue, azur, Majorelleblå&#10;&#10;AI-genererat innehåll kan vara felaktig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10972800" cy="82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 descr="En bild som visar Grafik, grafisk design, symbol, skärmbild&#10;&#10;AI-genererat innehåll kan vara felaktigt."/>
          <p:cNvPicPr preferRelativeResize="0"/>
          <p:nvPr/>
        </p:nvPicPr>
        <p:blipFill rotWithShape="1">
          <a:blip r:embed="rId4">
            <a:alphaModFix/>
          </a:blip>
          <a:srcRect l="13514" r="4773"/>
          <a:stretch>
            <a:fillRect/>
          </a:stretch>
        </p:blipFill>
        <p:spPr>
          <a:xfrm>
            <a:off x="1" y="0"/>
            <a:ext cx="10972799" cy="82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descr="En bild som visar tecknad serie, Rollfigur, Animering, Tecknade serier&#10;&#10;AI-genererat innehåll kan vara felaktigt."/>
          <p:cNvPicPr preferRelativeResize="0"/>
          <p:nvPr/>
        </p:nvPicPr>
        <p:blipFill rotWithShape="1">
          <a:blip r:embed="rId5">
            <a:alphaModFix/>
          </a:blip>
          <a:srcRect r="5330"/>
          <a:stretch>
            <a:fillRect/>
          </a:stretch>
        </p:blipFill>
        <p:spPr>
          <a:xfrm>
            <a:off x="-409861" y="1368653"/>
            <a:ext cx="11382662" cy="683846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30691" y="2480264"/>
            <a:ext cx="933290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6000" i="1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Vårdnadshavar</a:t>
            </a:r>
            <a:r>
              <a:rPr lang="sv-SE" sz="6000" b="0" i="1" u="none" strike="noStrike" cap="none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träff</a:t>
            </a:r>
            <a:endParaRPr sz="1000" dirty="0"/>
          </a:p>
        </p:txBody>
      </p:sp>
      <p:sp>
        <p:nvSpPr>
          <p:cNvPr id="92" name="Google Shape;92;p1"/>
          <p:cNvSpPr txBox="1"/>
          <p:nvPr/>
        </p:nvSpPr>
        <p:spPr>
          <a:xfrm>
            <a:off x="1279235" y="810512"/>
            <a:ext cx="247099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BKV Norrtälje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2093898" y="3307035"/>
            <a:ext cx="41415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5000" i="1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P2015 Svart </a:t>
            </a:r>
            <a:endParaRPr sz="5000" dirty="0"/>
          </a:p>
        </p:txBody>
      </p:sp>
      <p:sp>
        <p:nvSpPr>
          <p:cNvPr id="94" name="Google Shape;94;p1"/>
          <p:cNvSpPr txBox="1"/>
          <p:nvPr/>
        </p:nvSpPr>
        <p:spPr>
          <a:xfrm>
            <a:off x="1789543" y="4756924"/>
            <a:ext cx="451253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800" b="1" dirty="0">
                <a:solidFill>
                  <a:srgbClr val="033883"/>
                </a:solidFill>
              </a:rPr>
              <a:t>7 oktober </a:t>
            </a:r>
            <a:r>
              <a:rPr lang="sv-SE" sz="2800" b="1" dirty="0">
                <a:solidFill>
                  <a:srgbClr val="033883"/>
                </a:solidFill>
                <a:latin typeface="Arial"/>
                <a:ea typeface="Arial"/>
                <a:cs typeface="Arial"/>
                <a:sym typeface="Arial"/>
              </a:rPr>
              <a:t>2026 kl.18:45 Klubblokalen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1" descr="En bild som visar text, Teckensnitt, symbol, Grafik&#10;&#10;AI-genererat innehåll kan vara felaktig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9786" y="481944"/>
            <a:ext cx="741998" cy="113747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91;p1">
            <a:extLst>
              <a:ext uri="{FF2B5EF4-FFF2-40B4-BE49-F238E27FC236}">
                <a16:creationId xmlns:a16="http://schemas.microsoft.com/office/drawing/2014/main" id="{53390FB4-A4FE-3C03-E579-40E51219F300}"/>
              </a:ext>
            </a:extLst>
          </p:cNvPr>
          <p:cNvSpPr txBox="1"/>
          <p:nvPr/>
        </p:nvSpPr>
        <p:spPr>
          <a:xfrm>
            <a:off x="137970" y="6276662"/>
            <a:ext cx="51435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8800" i="1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Välkomna!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C7336F7B-7038-4227-BCAC-E417CC3F6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0970056" cy="82295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C15E2867-D3D1-17BA-9A7D-6F7545EAAF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23270"/>
          <a:stretch>
            <a:fillRect/>
          </a:stretch>
        </p:blipFill>
        <p:spPr>
          <a:xfrm>
            <a:off x="177057" y="210176"/>
            <a:ext cx="3412957" cy="3809207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FC29AC9D-1184-C14B-7C4A-FF55AB6F43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23270"/>
          <a:stretch>
            <a:fillRect/>
          </a:stretch>
        </p:blipFill>
        <p:spPr>
          <a:xfrm>
            <a:off x="3788181" y="210176"/>
            <a:ext cx="3412957" cy="3809207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FF2CC909-6259-53D0-65E0-F6D2D63E90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336" r="2" b="13933"/>
          <a:stretch>
            <a:fillRect/>
          </a:stretch>
        </p:blipFill>
        <p:spPr>
          <a:xfrm flipH="1">
            <a:off x="7374795" y="210176"/>
            <a:ext cx="3412956" cy="3809207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8A08F337-59F6-B06C-DD46-B4C4A5887C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" b="23340"/>
          <a:stretch>
            <a:fillRect/>
          </a:stretch>
        </p:blipFill>
        <p:spPr>
          <a:xfrm>
            <a:off x="171979" y="4210213"/>
            <a:ext cx="3412956" cy="3805711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487DD2DB-2537-9FF8-3D38-045854D4144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" b="23340"/>
          <a:stretch>
            <a:fillRect/>
          </a:stretch>
        </p:blipFill>
        <p:spPr>
          <a:xfrm>
            <a:off x="3783103" y="4210213"/>
            <a:ext cx="3412956" cy="3805711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C70FF40B-2466-B125-0037-CD40276D7DF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2" b="23340"/>
          <a:stretch>
            <a:fillRect/>
          </a:stretch>
        </p:blipFill>
        <p:spPr>
          <a:xfrm>
            <a:off x="7369716" y="4210213"/>
            <a:ext cx="3412957" cy="380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71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C7336F7B-7038-4227-BCAC-E417CC3F6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0970056" cy="82295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A70E3F7-70E7-C3A2-2C4D-046733D9BE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23270"/>
          <a:stretch>
            <a:fillRect/>
          </a:stretch>
        </p:blipFill>
        <p:spPr>
          <a:xfrm>
            <a:off x="177057" y="210176"/>
            <a:ext cx="3412957" cy="3809207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ED64FBE9-A1D5-9EF3-6B6C-34644942DC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23270"/>
          <a:stretch>
            <a:fillRect/>
          </a:stretch>
        </p:blipFill>
        <p:spPr>
          <a:xfrm>
            <a:off x="3788181" y="210176"/>
            <a:ext cx="3412957" cy="3809207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D3F584A0-1BBB-BB59-11C9-52AD5EABA4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948" r="2" b="12321"/>
          <a:stretch>
            <a:fillRect/>
          </a:stretch>
        </p:blipFill>
        <p:spPr>
          <a:xfrm>
            <a:off x="7374795" y="210176"/>
            <a:ext cx="3412956" cy="3809207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B07B08CC-3169-0AD3-9EA9-1381F35C7F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243" r="2" b="13097"/>
          <a:stretch>
            <a:fillRect/>
          </a:stretch>
        </p:blipFill>
        <p:spPr>
          <a:xfrm>
            <a:off x="171979" y="4210213"/>
            <a:ext cx="3412956" cy="3805711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8D5C04FC-7A2C-4FB0-ECD4-514B25E7008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" b="23340"/>
          <a:stretch>
            <a:fillRect/>
          </a:stretch>
        </p:blipFill>
        <p:spPr>
          <a:xfrm>
            <a:off x="3783103" y="4210213"/>
            <a:ext cx="3412956" cy="3805711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A891DC32-30D8-D356-C6B5-F1574913164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2" b="23340"/>
          <a:stretch>
            <a:fillRect/>
          </a:stretch>
        </p:blipFill>
        <p:spPr>
          <a:xfrm>
            <a:off x="7369716" y="4210213"/>
            <a:ext cx="3412957" cy="380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344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>
            <a:extLst>
              <a:ext uri="{FF2B5EF4-FFF2-40B4-BE49-F238E27FC236}">
                <a16:creationId xmlns:a16="http://schemas.microsoft.com/office/drawing/2014/main" id="{EF52A79F-67E1-40F0-A69F-0A242A4C3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142" y="386080"/>
            <a:ext cx="2396765" cy="348620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17CDA24-35F8-4540-8C52-3096D6D94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5252" y="0"/>
            <a:ext cx="82296" cy="822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D19E6A46-B0E5-2612-BD8E-9F4472B85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9515" y="386080"/>
            <a:ext cx="2396765" cy="348620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658BFE0-4E65-4174-9C75-687C94E88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9936"/>
            <a:ext cx="5513832" cy="1097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75DFED-A0C1-4A83-BE1D-0271C1826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8968" y="4059936"/>
            <a:ext cx="5513832" cy="1097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3A9E7C56-3D11-521F-3022-82116E3C5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793" y="4357315"/>
            <a:ext cx="2277462" cy="3312672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5B9C520D-56D8-90F8-11C1-C5510DCFEA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9167" y="4357315"/>
            <a:ext cx="2277462" cy="331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39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/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/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/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 rot="-5400000">
            <a:off x="3032023" y="-2632628"/>
            <a:ext cx="536780" cy="660082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/>
          <p:cNvSpPr txBox="1"/>
          <p:nvPr/>
        </p:nvSpPr>
        <p:spPr>
          <a:xfrm>
            <a:off x="952501" y="332624"/>
            <a:ext cx="3062851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b="1" i="1" dirty="0">
                <a:solidFill>
                  <a:schemeClr val="bg1"/>
                </a:solidFill>
                <a:latin typeface="Aptos" panose="020B0004020202020204" pitchFamily="34" charset="0"/>
                <a:sym typeface="Impact"/>
              </a:rPr>
              <a:t>AGENDA </a:t>
            </a:r>
            <a:r>
              <a:rPr lang="sv-SE" sz="2400" b="1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 </a:t>
            </a:r>
            <a:endParaRPr sz="2400" dirty="0">
              <a:latin typeface="Aptos" panose="020B0004020202020204" pitchFamily="34" charset="0"/>
            </a:endParaRPr>
          </a:p>
        </p:txBody>
      </p:sp>
      <p:sp>
        <p:nvSpPr>
          <p:cNvPr id="2" name="Underrubrik 2">
            <a:extLst>
              <a:ext uri="{FF2B5EF4-FFF2-40B4-BE49-F238E27FC236}">
                <a16:creationId xmlns:a16="http://schemas.microsoft.com/office/drawing/2014/main" id="{73F4F1AC-3E2D-48BD-C4CF-0A47AB4AE243}"/>
              </a:ext>
            </a:extLst>
          </p:cNvPr>
          <p:cNvSpPr txBox="1">
            <a:spLocks/>
          </p:cNvSpPr>
          <p:nvPr/>
        </p:nvSpPr>
        <p:spPr>
          <a:xfrm>
            <a:off x="966922" y="952459"/>
            <a:ext cx="7269878" cy="69445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endParaRPr lang="sv-SE" sz="2400" dirty="0">
              <a:latin typeface="Aptos" panose="020B0004020202020204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02784B4-7414-845C-6AB8-9BD17FEE1A8B}"/>
              </a:ext>
            </a:extLst>
          </p:cNvPr>
          <p:cNvSpPr txBox="1"/>
          <p:nvPr/>
        </p:nvSpPr>
        <p:spPr>
          <a:xfrm>
            <a:off x="312534" y="1273508"/>
            <a:ext cx="7183641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sv-SE" sz="2800" b="1" dirty="0">
                <a:latin typeface="Aptos" panose="020B0004020202020204" pitchFamily="34" charset="0"/>
              </a:rPr>
              <a:t>Agenda Vårdnadshavarträff BKV Norrtälje</a:t>
            </a:r>
          </a:p>
          <a:p>
            <a:pPr>
              <a:buNone/>
            </a:pPr>
            <a:endParaRPr lang="sv-SE" sz="1800" dirty="0">
              <a:latin typeface="Aptos" panose="020B0004020202020204" pitchFamily="34" charset="0"/>
            </a:endParaRPr>
          </a:p>
          <a:p>
            <a:pPr>
              <a:buNone/>
            </a:pPr>
            <a:r>
              <a:rPr lang="sv-SE" sz="1800" b="1" dirty="0">
                <a:latin typeface="Aptos" panose="020B0004020202020204" pitchFamily="34" charset="0"/>
              </a:rPr>
              <a:t>ca 75–90 minuter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>
              <a:buNone/>
            </a:pPr>
            <a:endParaRPr lang="sv-SE" sz="1800" b="1" dirty="0">
              <a:latin typeface="Aptos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Välkomna och syfte med träffen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Tillbakablick – säsongen 2026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 err="1">
                <a:latin typeface="Aptos" panose="020B0004020202020204" pitchFamily="34" charset="0"/>
              </a:rPr>
              <a:t>BKV:s</a:t>
            </a:r>
            <a:r>
              <a:rPr lang="sv-SE" sz="1800" dirty="0">
                <a:latin typeface="Aptos" panose="020B0004020202020204" pitchFamily="34" charset="0"/>
              </a:rPr>
              <a:t> verksamhet – nuläge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Spelarutbildning – vägen framåt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Inför 2027  - vad förändras?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Förväntningar på </a:t>
            </a:r>
            <a:r>
              <a:rPr lang="sv-SE" sz="1800" dirty="0" err="1">
                <a:latin typeface="Aptos" panose="020B0004020202020204" pitchFamily="34" charset="0"/>
              </a:rPr>
              <a:t>vårdnadhavare</a:t>
            </a:r>
            <a:r>
              <a:rPr lang="sv-SE" sz="1800" dirty="0">
                <a:latin typeface="Aptos" panose="020B0004020202020204" pitchFamily="34" charset="0"/>
              </a:rPr>
              <a:t> 2027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 err="1">
                <a:latin typeface="Aptos" panose="020B0004020202020204" pitchFamily="34" charset="0"/>
              </a:rPr>
              <a:t>BKV:s</a:t>
            </a:r>
            <a:r>
              <a:rPr lang="sv-SE" sz="1800" dirty="0">
                <a:latin typeface="Aptos" panose="020B0004020202020204" pitchFamily="34" charset="0"/>
              </a:rPr>
              <a:t> värdegrund och trygg fotboll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Kommunikation –vem kontaktar man?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Frågor och dialog med vårdnadshavarna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Sammanfattning &amp; vägen vidare</a:t>
            </a:r>
          </a:p>
          <a:p>
            <a:pPr>
              <a:buNone/>
            </a:pPr>
            <a:br>
              <a:rPr lang="sv-SE" sz="1800" dirty="0">
                <a:latin typeface="Aptos" panose="020B0004020202020204" pitchFamily="34" charset="0"/>
              </a:rPr>
            </a:br>
            <a:endParaRPr lang="sv-SE" sz="1800" dirty="0">
              <a:latin typeface="Aptos" panose="020B0004020202020204" pitchFamily="34" charset="0"/>
            </a:endParaRPr>
          </a:p>
          <a:p>
            <a:pPr>
              <a:buNone/>
            </a:pPr>
            <a:endParaRPr lang="sv-SE" sz="1800" dirty="0">
              <a:latin typeface="Aptos" panose="020B0004020202020204" pitchFamily="34" charset="0"/>
            </a:endParaRPr>
          </a:p>
          <a:p>
            <a:pPr>
              <a:buNone/>
            </a:pPr>
            <a:r>
              <a:rPr lang="sv-SE" sz="1800" b="1" dirty="0">
                <a:latin typeface="Aptos" panose="020B0004020202020204" pitchFamily="34" charset="0"/>
              </a:rPr>
              <a:t>"Vi vill inte bara informera – vi vill lyssna. Vårdnadshavarna är en viktig del av </a:t>
            </a:r>
            <a:r>
              <a:rPr lang="sv-SE" sz="1800" b="1" dirty="0" err="1">
                <a:latin typeface="Aptos" panose="020B0004020202020204" pitchFamily="34" charset="0"/>
              </a:rPr>
              <a:t>BKV:s</a:t>
            </a:r>
            <a:r>
              <a:rPr lang="sv-SE" sz="1800" b="1" dirty="0">
                <a:latin typeface="Aptos" panose="020B0004020202020204" pitchFamily="34" charset="0"/>
              </a:rPr>
              <a:t> verksamhet och era erfarenheter och synpunkter ska vara med när vi utvecklar föreningen och laget inför 2027."</a:t>
            </a:r>
            <a:endParaRPr lang="sv-SE" sz="18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51A431F2-EDA1-421D-3D1B-10E6A46A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BFE3DEFD-103F-3B6A-B45F-A7BDC89B5CC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F31EC511-0981-64B3-2B43-BDA3768F8FE9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AB1EF4AA-8948-C653-02A1-BBA3786F088A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7EF5B81B-873B-BDB3-D211-D79CF8A17248}"/>
              </a:ext>
            </a:extLst>
          </p:cNvPr>
          <p:cNvSpPr/>
          <p:nvPr/>
        </p:nvSpPr>
        <p:spPr>
          <a:xfrm rot="-5400000">
            <a:off x="2951082" y="-2697287"/>
            <a:ext cx="698664" cy="660082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2CA74BB4-5D30-3C18-DD2E-DA2D7C29635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07B74248-925D-ABF7-FFA9-DB287D47A60C}"/>
              </a:ext>
            </a:extLst>
          </p:cNvPr>
          <p:cNvSpPr txBox="1"/>
          <p:nvPr/>
        </p:nvSpPr>
        <p:spPr>
          <a:xfrm>
            <a:off x="952501" y="332624"/>
            <a:ext cx="5381624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b="1" dirty="0">
                <a:solidFill>
                  <a:schemeClr val="bg1"/>
                </a:solidFill>
                <a:latin typeface="Aptos" panose="020B0004020202020204" pitchFamily="34" charset="0"/>
              </a:rPr>
              <a:t>Välkomna och syftet med träffen</a:t>
            </a:r>
            <a:r>
              <a:rPr lang="sv-SE" sz="2400" b="1" i="1" dirty="0">
                <a:solidFill>
                  <a:schemeClr val="bg1"/>
                </a:solidFill>
                <a:latin typeface="Aptos" panose="020B0004020202020204" pitchFamily="34" charset="0"/>
                <a:sym typeface="Impact"/>
              </a:rPr>
              <a:t> </a:t>
            </a:r>
            <a:r>
              <a:rPr lang="sv-SE" sz="2400" b="1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 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2344304F-965E-9956-DE11-0457DD70FDCD}"/>
              </a:ext>
            </a:extLst>
          </p:cNvPr>
          <p:cNvSpPr txBox="1"/>
          <p:nvPr/>
        </p:nvSpPr>
        <p:spPr>
          <a:xfrm>
            <a:off x="5374482" y="7318384"/>
            <a:ext cx="5510212" cy="73866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Kort presentation av varför vi träffas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vill BKV uppnå med vårdnadshavarträffarna?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Möjlighet att ställa frågor och komma med synpunkter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EFD2A71-D0F0-06F9-930B-A95D0F081933}"/>
              </a:ext>
            </a:extLst>
          </p:cNvPr>
          <p:cNvSpPr txBox="1"/>
          <p:nvPr/>
        </p:nvSpPr>
        <p:spPr>
          <a:xfrm>
            <a:off x="335757" y="1483062"/>
            <a:ext cx="7655718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>
                <a:latin typeface="Aptos" panose="020B0004020202020204" pitchFamily="34" charset="0"/>
              </a:rPr>
              <a:t>Urklipp från ett av </a:t>
            </a:r>
            <a:r>
              <a:rPr lang="sv-SE" dirty="0" err="1">
                <a:latin typeface="Aptos" panose="020B0004020202020204" pitchFamily="34" charset="0"/>
              </a:rPr>
              <a:t>BKV:s</a:t>
            </a:r>
            <a:r>
              <a:rPr lang="sv-SE" dirty="0">
                <a:latin typeface="Aptos" panose="020B0004020202020204" pitchFamily="34" charset="0"/>
              </a:rPr>
              <a:t> styrande dokument, Verksamhetsplan 2026; Barn- och ungdomslag genomför vårdnadshavarträff minst två gånger om året där representanter från Sportkontor/Styrelse medverkar. </a:t>
            </a:r>
          </a:p>
          <a:p>
            <a:endParaRPr lang="sv-SE" dirty="0">
              <a:latin typeface="Aptos" panose="020B0004020202020204" pitchFamily="34" charset="0"/>
            </a:endParaRPr>
          </a:p>
          <a:p>
            <a:r>
              <a:rPr lang="sv-SE" dirty="0">
                <a:latin typeface="Aptos" panose="020B0004020202020204" pitchFamily="34" charset="0"/>
              </a:rPr>
              <a:t>Säkerställa att viktigt information delges och att alla lagen har jämn och tydligt nivå på sina vårdnadshavarträffar</a:t>
            </a:r>
          </a:p>
          <a:p>
            <a:endParaRPr lang="sv-SE" dirty="0">
              <a:latin typeface="Aptos" panose="020B0004020202020204" pitchFamily="34" charset="0"/>
            </a:endParaRPr>
          </a:p>
          <a:p>
            <a:r>
              <a:rPr lang="sv-SE" dirty="0">
                <a:latin typeface="Aptos" panose="020B0004020202020204" pitchFamily="34" charset="0"/>
              </a:rPr>
              <a:t>"Vi vill inte bara informera – vi vill lyssna. Vårdnadshavarna är en viktig del av </a:t>
            </a:r>
            <a:r>
              <a:rPr lang="sv-SE" dirty="0" err="1">
                <a:latin typeface="Aptos" panose="020B0004020202020204" pitchFamily="34" charset="0"/>
              </a:rPr>
              <a:t>BKV:s</a:t>
            </a:r>
            <a:r>
              <a:rPr lang="sv-SE" dirty="0">
                <a:latin typeface="Aptos" panose="020B0004020202020204" pitchFamily="34" charset="0"/>
              </a:rPr>
              <a:t> verksamhet och era erfarenheter och synpunkter ska vara med när vi utvecklar föreningen och laget inför 2027."</a:t>
            </a:r>
          </a:p>
          <a:p>
            <a:endParaRPr lang="sv-SE" dirty="0">
              <a:latin typeface="Aptos" panose="020B0004020202020204" pitchFamily="34" charset="0"/>
            </a:endParaRPr>
          </a:p>
          <a:p>
            <a:endParaRPr lang="sv-SE" dirty="0">
              <a:latin typeface="Aptos" panose="020B0004020202020204" pitchFamily="34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70454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36F4D361-D30C-DAC4-8396-D21977276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5211103F-3DD0-BB61-8DA1-ABB2D0203D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0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758097AE-DF80-04B4-EEDE-F08B36E68BE0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4B8F329A-9F14-9A96-9661-54BC38CC4D28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90199AC4-97E1-A11C-6918-3343CEEE415E}"/>
              </a:ext>
            </a:extLst>
          </p:cNvPr>
          <p:cNvSpPr/>
          <p:nvPr/>
        </p:nvSpPr>
        <p:spPr>
          <a:xfrm rot="-5400000">
            <a:off x="2951082" y="-2697287"/>
            <a:ext cx="698664" cy="660082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C05DEA93-1B03-D58B-5957-72B5DE70177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9F406BC7-89E8-88DF-0486-B5DF06ADFB91}"/>
              </a:ext>
            </a:extLst>
          </p:cNvPr>
          <p:cNvSpPr txBox="1"/>
          <p:nvPr/>
        </p:nvSpPr>
        <p:spPr>
          <a:xfrm>
            <a:off x="952501" y="332624"/>
            <a:ext cx="504824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b="1" dirty="0">
                <a:solidFill>
                  <a:schemeClr val="bg1"/>
                </a:solidFill>
                <a:latin typeface="Aptos" panose="020B0004020202020204" pitchFamily="34" charset="0"/>
              </a:rPr>
              <a:t>Tillbakablick – säsongen 2026</a:t>
            </a:r>
            <a:r>
              <a:rPr lang="sv-SE" sz="2400" b="1" i="1" dirty="0">
                <a:solidFill>
                  <a:schemeClr val="bg1"/>
                </a:solidFill>
                <a:latin typeface="Aptos" panose="020B0004020202020204" pitchFamily="34" charset="0"/>
                <a:sym typeface="Impact"/>
              </a:rPr>
              <a:t> </a:t>
            </a:r>
            <a:r>
              <a:rPr lang="sv-SE" sz="2400" b="1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 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24649D7-9FDA-4D7D-7331-E0B08CF00D0B}"/>
              </a:ext>
            </a:extLst>
          </p:cNvPr>
          <p:cNvSpPr txBox="1"/>
          <p:nvPr/>
        </p:nvSpPr>
        <p:spPr>
          <a:xfrm>
            <a:off x="5355431" y="7191026"/>
            <a:ext cx="551021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har året fungerat?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har varit bra?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behöver vi utveckla?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Lärdomar från spelare, ledare och vårdnadshavare</a:t>
            </a:r>
          </a:p>
        </p:txBody>
      </p:sp>
      <p:sp>
        <p:nvSpPr>
          <p:cNvPr id="9" name="Rektangel med rundade hörn 3">
            <a:extLst>
              <a:ext uri="{FF2B5EF4-FFF2-40B4-BE49-F238E27FC236}">
                <a16:creationId xmlns:a16="http://schemas.microsoft.com/office/drawing/2014/main" id="{0FED7FA7-5F81-340A-1FBE-551B6761CB4A}"/>
              </a:ext>
            </a:extLst>
          </p:cNvPr>
          <p:cNvSpPr/>
          <p:nvPr/>
        </p:nvSpPr>
        <p:spPr>
          <a:xfrm>
            <a:off x="233363" y="1266476"/>
            <a:ext cx="9737199" cy="57530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Martin Holm</a:t>
            </a:r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492F5A16-4576-4B90-530F-5FDDCB13AFB8}"/>
              </a:ext>
            </a:extLst>
          </p:cNvPr>
          <p:cNvSpPr txBox="1"/>
          <p:nvPr/>
        </p:nvSpPr>
        <p:spPr>
          <a:xfrm>
            <a:off x="875894" y="1515785"/>
            <a:ext cx="1723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SPELARE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512E0854-43EE-AE71-49E2-33D27D6E27E6}"/>
              </a:ext>
            </a:extLst>
          </p:cNvPr>
          <p:cNvSpPr txBox="1"/>
          <p:nvPr/>
        </p:nvSpPr>
        <p:spPr>
          <a:xfrm>
            <a:off x="3893908" y="1515785"/>
            <a:ext cx="2176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HUVUDTRÄNARE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4A1C47DC-F75A-B72D-1649-A47280E74A1F}"/>
              </a:ext>
            </a:extLst>
          </p:cNvPr>
          <p:cNvSpPr txBox="1"/>
          <p:nvPr/>
        </p:nvSpPr>
        <p:spPr>
          <a:xfrm>
            <a:off x="6776343" y="1515785"/>
            <a:ext cx="2487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sym typeface="Impact"/>
              </a:rPr>
              <a:t>SAMORDNARE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275C8A39-99B5-95E7-8543-6BB1CD8368B2}"/>
              </a:ext>
            </a:extLst>
          </p:cNvPr>
          <p:cNvSpPr txBox="1"/>
          <p:nvPr/>
        </p:nvSpPr>
        <p:spPr>
          <a:xfrm>
            <a:off x="6776343" y="3297509"/>
            <a:ext cx="2487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KASSÖR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0DB6B712-474A-F572-2026-FE62C2E3E71E}"/>
              </a:ext>
            </a:extLst>
          </p:cNvPr>
          <p:cNvSpPr txBox="1"/>
          <p:nvPr/>
        </p:nvSpPr>
        <p:spPr>
          <a:xfrm>
            <a:off x="6741868" y="4653047"/>
            <a:ext cx="2487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FÖRÄLDRAGRUPP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3AFC3CF-622E-E743-2A91-F3832D781410}"/>
              </a:ext>
            </a:extLst>
          </p:cNvPr>
          <p:cNvSpPr txBox="1"/>
          <p:nvPr/>
        </p:nvSpPr>
        <p:spPr>
          <a:xfrm>
            <a:off x="6776343" y="1998164"/>
            <a:ext cx="15335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b="0" i="0" spc="8">
                <a:solidFill>
                  <a:srgbClr val="000000"/>
                </a:solidFill>
                <a:effectLst/>
                <a:latin typeface="Arial"/>
              </a:rPr>
              <a:t>Veronica Ohlsen</a:t>
            </a:r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C1D4AC8C-7B9C-4021-1549-64DD02427A59}"/>
              </a:ext>
            </a:extLst>
          </p:cNvPr>
          <p:cNvSpPr txBox="1"/>
          <p:nvPr/>
        </p:nvSpPr>
        <p:spPr>
          <a:xfrm>
            <a:off x="6776343" y="2249747"/>
            <a:ext cx="1847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b="0" i="0" spc="8" dirty="0">
                <a:solidFill>
                  <a:srgbClr val="000000"/>
                </a:solidFill>
                <a:effectLst/>
                <a:latin typeface="Arial"/>
              </a:rPr>
              <a:t>Emelie Söderberg</a:t>
            </a:r>
            <a:endParaRPr lang="sv-SE" dirty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04179F90-32A3-E8A0-3116-29182747E0AF}"/>
              </a:ext>
            </a:extLst>
          </p:cNvPr>
          <p:cNvSpPr txBox="1"/>
          <p:nvPr/>
        </p:nvSpPr>
        <p:spPr>
          <a:xfrm>
            <a:off x="3857625" y="4214380"/>
            <a:ext cx="17236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b="0" i="0" spc="8" dirty="0">
                <a:solidFill>
                  <a:srgbClr val="000000"/>
                </a:solidFill>
                <a:effectLst/>
                <a:latin typeface="Arial"/>
              </a:rPr>
              <a:t>Ghassan Kairouz</a:t>
            </a:r>
            <a:endParaRPr lang="sv-SE" dirty="0"/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B4FF6CA8-28D8-3EB5-FF95-D4BD73E4F9AF}"/>
              </a:ext>
            </a:extLst>
          </p:cNvPr>
          <p:cNvSpPr txBox="1"/>
          <p:nvPr/>
        </p:nvSpPr>
        <p:spPr>
          <a:xfrm>
            <a:off x="3893908" y="3327268"/>
            <a:ext cx="2176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ASSISTERANDE TRÄNARE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33" name="textruta 32">
            <a:extLst>
              <a:ext uri="{FF2B5EF4-FFF2-40B4-BE49-F238E27FC236}">
                <a16:creationId xmlns:a16="http://schemas.microsoft.com/office/drawing/2014/main" id="{6964E324-9C6C-28CE-B2CC-675E4DF9F4E8}"/>
              </a:ext>
            </a:extLst>
          </p:cNvPr>
          <p:cNvSpPr txBox="1"/>
          <p:nvPr/>
        </p:nvSpPr>
        <p:spPr>
          <a:xfrm>
            <a:off x="3857625" y="4569306"/>
            <a:ext cx="16287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b="0" i="0" spc="8" dirty="0">
                <a:solidFill>
                  <a:srgbClr val="000000"/>
                </a:solidFill>
                <a:effectLst/>
                <a:latin typeface="Arial"/>
              </a:rPr>
              <a:t>Magnus Askinger</a:t>
            </a:r>
            <a:endParaRPr lang="sv-SE" dirty="0"/>
          </a:p>
        </p:txBody>
      </p:sp>
      <p:sp>
        <p:nvSpPr>
          <p:cNvPr id="35" name="textruta 34">
            <a:extLst>
              <a:ext uri="{FF2B5EF4-FFF2-40B4-BE49-F238E27FC236}">
                <a16:creationId xmlns:a16="http://schemas.microsoft.com/office/drawing/2014/main" id="{3CAF47F1-8D06-4317-1721-956FED1FCC15}"/>
              </a:ext>
            </a:extLst>
          </p:cNvPr>
          <p:cNvSpPr txBox="1"/>
          <p:nvPr/>
        </p:nvSpPr>
        <p:spPr>
          <a:xfrm>
            <a:off x="3845134" y="4932874"/>
            <a:ext cx="14297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b="0" i="0" spc="8" dirty="0">
                <a:solidFill>
                  <a:srgbClr val="000000"/>
                </a:solidFill>
                <a:effectLst/>
                <a:latin typeface="Arial"/>
              </a:rPr>
              <a:t>Jimmy Angelin</a:t>
            </a:r>
            <a:endParaRPr lang="sv-SE" dirty="0"/>
          </a:p>
        </p:txBody>
      </p:sp>
      <p:sp>
        <p:nvSpPr>
          <p:cNvPr id="37" name="textruta 36">
            <a:extLst>
              <a:ext uri="{FF2B5EF4-FFF2-40B4-BE49-F238E27FC236}">
                <a16:creationId xmlns:a16="http://schemas.microsoft.com/office/drawing/2014/main" id="{86AF500D-C964-E0D6-787B-473BCA992E58}"/>
              </a:ext>
            </a:extLst>
          </p:cNvPr>
          <p:cNvSpPr txBox="1"/>
          <p:nvPr/>
        </p:nvSpPr>
        <p:spPr>
          <a:xfrm>
            <a:off x="3857625" y="5325490"/>
            <a:ext cx="12193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b="0" i="0" spc="8" dirty="0">
                <a:solidFill>
                  <a:srgbClr val="000000"/>
                </a:solidFill>
                <a:effectLst/>
                <a:latin typeface="Arial"/>
              </a:rPr>
              <a:t>Martin Holm</a:t>
            </a:r>
            <a:endParaRPr lang="sv-SE" dirty="0"/>
          </a:p>
        </p:txBody>
      </p:sp>
      <p:pic>
        <p:nvPicPr>
          <p:cNvPr id="39" name="Bildobjekt 38">
            <a:extLst>
              <a:ext uri="{FF2B5EF4-FFF2-40B4-BE49-F238E27FC236}">
                <a16:creationId xmlns:a16="http://schemas.microsoft.com/office/drawing/2014/main" id="{8B9DAE0C-A3DE-3F06-6893-EE90B76DB1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537" y="1977450"/>
            <a:ext cx="2057687" cy="4258269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EBFBA122-4ABE-3EC8-1BCB-35CA021984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5340" y="5857532"/>
            <a:ext cx="716672" cy="1042211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3A11E115-7050-0C3A-C681-E7CB842B52A0}"/>
              </a:ext>
            </a:extLst>
          </p:cNvPr>
          <p:cNvSpPr txBox="1"/>
          <p:nvPr/>
        </p:nvSpPr>
        <p:spPr>
          <a:xfrm>
            <a:off x="6760918" y="3744445"/>
            <a:ext cx="17236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b="0" i="0" spc="8" dirty="0">
                <a:solidFill>
                  <a:srgbClr val="000000"/>
                </a:solidFill>
                <a:effectLst/>
                <a:latin typeface="Arial"/>
              </a:rPr>
              <a:t>Ghassan Kairouz</a:t>
            </a:r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57E75E1D-CA8F-4A77-8211-F058CAF6E3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3931" y="5860633"/>
            <a:ext cx="716672" cy="104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37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54FC6998-2F79-B6AD-1E54-DD1E0D54A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42AEF399-8AC7-C91E-E5A4-6C6ABE2743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2E39648D-7572-829D-F656-03FDAAAE8246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CA00E020-50C8-9BE2-9D64-D288CC79EF77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01EBFFC1-358B-E13E-5BC7-6D9524EAF4E8}"/>
              </a:ext>
            </a:extLst>
          </p:cNvPr>
          <p:cNvSpPr/>
          <p:nvPr/>
        </p:nvSpPr>
        <p:spPr>
          <a:xfrm rot="-5400000">
            <a:off x="2951082" y="-2697287"/>
            <a:ext cx="698664" cy="660082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B8B0D46D-FF3F-84EC-A7A0-9B92219710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24C9FCF2-D806-6CAE-15F0-5F3D0661F288}"/>
              </a:ext>
            </a:extLst>
          </p:cNvPr>
          <p:cNvSpPr txBox="1"/>
          <p:nvPr/>
        </p:nvSpPr>
        <p:spPr>
          <a:xfrm>
            <a:off x="952501" y="332624"/>
            <a:ext cx="504824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b="1" dirty="0">
                <a:solidFill>
                  <a:schemeClr val="bg1"/>
                </a:solidFill>
                <a:latin typeface="Aptos" panose="020B0004020202020204" pitchFamily="34" charset="0"/>
              </a:rPr>
              <a:t>Tillbakablick – säsongen 2026</a:t>
            </a:r>
            <a:r>
              <a:rPr lang="sv-SE" sz="2400" b="1" i="1" dirty="0">
                <a:solidFill>
                  <a:schemeClr val="bg1"/>
                </a:solidFill>
                <a:latin typeface="Aptos" panose="020B0004020202020204" pitchFamily="34" charset="0"/>
                <a:sym typeface="Impact"/>
              </a:rPr>
              <a:t> </a:t>
            </a:r>
            <a:r>
              <a:rPr lang="sv-SE" sz="2400" b="1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 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657B975-D656-F556-B4C1-A9CA82397E80}"/>
              </a:ext>
            </a:extLst>
          </p:cNvPr>
          <p:cNvSpPr txBox="1"/>
          <p:nvPr/>
        </p:nvSpPr>
        <p:spPr>
          <a:xfrm>
            <a:off x="5355431" y="7191026"/>
            <a:ext cx="551021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har året fungerat?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har varit bra?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behöver vi utveckla?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Lärdomar från spelare, ledare och vårdnadshavare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88AD9A0-905C-45EA-7431-D4A77E346F4A}"/>
              </a:ext>
            </a:extLst>
          </p:cNvPr>
          <p:cNvSpPr txBox="1"/>
          <p:nvPr/>
        </p:nvSpPr>
        <p:spPr>
          <a:xfrm>
            <a:off x="364063" y="1600037"/>
            <a:ext cx="5510212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b="1" i="0" dirty="0">
                <a:solidFill>
                  <a:srgbClr val="000000"/>
                </a:solidFill>
                <a:effectLst/>
                <a:latin typeface="Arial"/>
              </a:rPr>
              <a:t>Träningar; 58</a:t>
            </a:r>
            <a:r>
              <a:rPr lang="sv-SE" sz="1400" b="0" i="0" dirty="0">
                <a:solidFill>
                  <a:srgbClr val="000000"/>
                </a:solidFill>
                <a:effectLst/>
                <a:latin typeface="Arial"/>
              </a:rPr>
              <a:t> aktiviteter (75,8 h) mellan 2026-01-01 - 2026-10-07</a:t>
            </a:r>
            <a:br>
              <a:rPr lang="sv-SE" dirty="0"/>
            </a:br>
            <a:r>
              <a:rPr lang="sv-SE" sz="1400" b="0" i="0" dirty="0">
                <a:solidFill>
                  <a:srgbClr val="000000"/>
                </a:solidFill>
                <a:effectLst/>
                <a:latin typeface="Arial"/>
              </a:rPr>
              <a:t>Total deltagarnärvaro för gruppen är </a:t>
            </a:r>
            <a:r>
              <a:rPr lang="sv-SE" sz="1400" b="1" i="0" dirty="0">
                <a:solidFill>
                  <a:srgbClr val="000000"/>
                </a:solidFill>
                <a:effectLst/>
                <a:latin typeface="Arial"/>
              </a:rPr>
              <a:t>66%’</a:t>
            </a:r>
          </a:p>
          <a:p>
            <a:endParaRPr lang="sv-SE" b="1" dirty="0"/>
          </a:p>
          <a:p>
            <a:r>
              <a:rPr lang="sv-SE" b="1" dirty="0"/>
              <a:t>Matcher</a:t>
            </a:r>
          </a:p>
          <a:p>
            <a:r>
              <a:rPr lang="sv-SE" b="1" dirty="0"/>
              <a:t>15</a:t>
            </a:r>
            <a:r>
              <a:rPr lang="sv-SE" dirty="0"/>
              <a:t> aktiviteter (30,0 h) mellan 2026-01-01 - 2026-10-07</a:t>
            </a:r>
            <a:br>
              <a:rPr lang="sv-SE" dirty="0"/>
            </a:br>
            <a:r>
              <a:rPr lang="sv-SE" dirty="0"/>
              <a:t>Total deltagarnärvaro för gruppen är </a:t>
            </a:r>
            <a:r>
              <a:rPr lang="sv-SE" b="1" dirty="0"/>
              <a:t>66%</a:t>
            </a:r>
          </a:p>
          <a:p>
            <a:endParaRPr lang="sv-SE" b="1" dirty="0"/>
          </a:p>
          <a:p>
            <a:r>
              <a:rPr lang="sv-SE" b="1" dirty="0"/>
              <a:t>Möten</a:t>
            </a:r>
          </a:p>
          <a:p>
            <a:r>
              <a:rPr lang="sv-SE" b="1" dirty="0"/>
              <a:t>3</a:t>
            </a:r>
            <a:r>
              <a:rPr lang="sv-SE" dirty="0"/>
              <a:t> aktiviteter (4,5 h) mellan 2026-01-01 - 2026-10-07</a:t>
            </a:r>
          </a:p>
          <a:p>
            <a:endParaRPr lang="sv-SE" dirty="0"/>
          </a:p>
          <a:p>
            <a:r>
              <a:rPr lang="sv-SE" b="1" dirty="0"/>
              <a:t>Övrigt</a:t>
            </a:r>
          </a:p>
          <a:p>
            <a:r>
              <a:rPr lang="sv-SE" b="1" dirty="0"/>
              <a:t>5</a:t>
            </a:r>
            <a:r>
              <a:rPr lang="sv-SE" dirty="0"/>
              <a:t> aktiviteter (37,9 h) mellan 2026-01-01 - 2026-10-07</a:t>
            </a:r>
            <a:br>
              <a:rPr lang="sv-SE" dirty="0"/>
            </a:br>
            <a:r>
              <a:rPr lang="sv-SE" dirty="0"/>
              <a:t>Total deltagarnärvaro för gruppen är </a:t>
            </a:r>
            <a:r>
              <a:rPr lang="sv-SE" b="1" dirty="0"/>
              <a:t>54%</a:t>
            </a:r>
            <a:endParaRPr lang="sv-SE" dirty="0"/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9B85F838-653E-84DA-B7E0-CB87A0A62A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967" y="5140715"/>
            <a:ext cx="9269119" cy="2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324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2C804639-3470-E7D6-17FC-5BCC2C8A8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72531880-D359-99ED-4847-6166A01767B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5CB8CE3B-5C63-CB53-7CCE-E595D8AB31BC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6225682E-A0EF-8E7C-42A8-B055EF063B25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FFC7D549-7770-7795-5CDB-7CEE064B2713}"/>
              </a:ext>
            </a:extLst>
          </p:cNvPr>
          <p:cNvSpPr/>
          <p:nvPr/>
        </p:nvSpPr>
        <p:spPr>
          <a:xfrm rot="-5400000">
            <a:off x="2951082" y="-2697287"/>
            <a:ext cx="698664" cy="660082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2808E431-D95C-4E29-92AF-46A393F6624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7D60A62D-BD4C-59B4-C6AB-759DD3A0BC65}"/>
              </a:ext>
            </a:extLst>
          </p:cNvPr>
          <p:cNvSpPr txBox="1"/>
          <p:nvPr/>
        </p:nvSpPr>
        <p:spPr>
          <a:xfrm>
            <a:off x="952501" y="332624"/>
            <a:ext cx="5076824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b="1" dirty="0" err="1">
                <a:solidFill>
                  <a:schemeClr val="bg1"/>
                </a:solidFill>
              </a:rPr>
              <a:t>BKV:s</a:t>
            </a:r>
            <a:r>
              <a:rPr lang="sv-SE" sz="2400" b="1" dirty="0">
                <a:solidFill>
                  <a:schemeClr val="bg1"/>
                </a:solidFill>
              </a:rPr>
              <a:t> verksamhet – nuläge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C923A93-5BCE-FC8A-FFD5-BEDDDA5538F1}"/>
              </a:ext>
            </a:extLst>
          </p:cNvPr>
          <p:cNvSpPr txBox="1"/>
          <p:nvPr/>
        </p:nvSpPr>
        <p:spPr>
          <a:xfrm>
            <a:off x="5334323" y="7176378"/>
            <a:ext cx="551021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ser föreningen ut idag?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Organisationen kring lagen och Sportkontoret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innebär det att vara en del av BKV Norrtälje?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Förväntningar på spelare, ledare och vårdnadshavare</a:t>
            </a:r>
          </a:p>
        </p:txBody>
      </p:sp>
      <p:pic>
        <p:nvPicPr>
          <p:cNvPr id="33" name="Bildobjekt 32">
            <a:extLst>
              <a:ext uri="{FF2B5EF4-FFF2-40B4-BE49-F238E27FC236}">
                <a16:creationId xmlns:a16="http://schemas.microsoft.com/office/drawing/2014/main" id="{1B503C1F-FFBF-69C0-9F7B-E24F8A045D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90"/>
          <a:stretch>
            <a:fillRect/>
          </a:stretch>
        </p:blipFill>
        <p:spPr>
          <a:xfrm>
            <a:off x="517057" y="1508695"/>
            <a:ext cx="3231639" cy="2648367"/>
          </a:xfrm>
          <a:prstGeom prst="rect">
            <a:avLst/>
          </a:prstGeom>
        </p:spPr>
      </p:pic>
      <p:pic>
        <p:nvPicPr>
          <p:cNvPr id="35" name="Bildobjekt 34">
            <a:extLst>
              <a:ext uri="{FF2B5EF4-FFF2-40B4-BE49-F238E27FC236}">
                <a16:creationId xmlns:a16="http://schemas.microsoft.com/office/drawing/2014/main" id="{F9340FBE-B420-F5A2-A521-2D0604A51A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323" y="1128003"/>
            <a:ext cx="5382276" cy="3893912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B69B3B42-8AF6-9D22-23B1-EC9C32DC22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447" y="4399280"/>
            <a:ext cx="4981205" cy="264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320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7EC3EBF6-8AC1-80E1-9740-C8E042969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225DCFA3-00E7-695B-2992-059A755E40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35BF9388-E341-A146-D6E4-4289B086ED55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3255000A-8863-C204-8FD1-98183F1B8E5E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E4B89A4E-8211-165D-EDE8-43E8596A7A2A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07346A40-8C9D-C989-C2B4-6214E3831A5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334003B8-0711-91CF-0E5F-436E3C3DDD39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b="1" dirty="0">
                <a:solidFill>
                  <a:schemeClr val="bg1"/>
                </a:solidFill>
              </a:rPr>
              <a:t>Spelarutbildning – vägen framåt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FF840DD2-59D5-676D-D4BC-6EC7E519A0DD}"/>
              </a:ext>
            </a:extLst>
          </p:cNvPr>
          <p:cNvSpPr txBox="1"/>
          <p:nvPr/>
        </p:nvSpPr>
        <p:spPr>
          <a:xfrm>
            <a:off x="858574" y="1250878"/>
            <a:ext cx="86902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000" dirty="0">
                <a:hlinkClick r:id="rId5"/>
              </a:rPr>
              <a:t>Spelarutbildningsplan 2026 Framtidens spelare kommer från BKV Norrtälje </a:t>
            </a:r>
            <a:endParaRPr lang="sv-SE" sz="20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A7AA197E-1483-2820-2625-93095DA6F4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574" y="1763070"/>
            <a:ext cx="6913826" cy="621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63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5BA5CCB9-7EE0-12C0-0C9A-A296CE146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140F05D5-D9D3-182F-E41A-77DE88475ED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82A8D56F-1598-90DB-AEF2-2FB903B90FA2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5C2FD017-6DBB-A89E-4FA7-3D131AEC8740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B896BA84-A271-C819-3C2D-802BA9EA0B06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EBE58E86-88B8-35DD-C2BB-FF8469F508C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A5DAF534-58B3-605D-3C46-B56FD60B2302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b="1" dirty="0">
                <a:solidFill>
                  <a:schemeClr val="bg1"/>
                </a:solidFill>
              </a:rPr>
              <a:t>Spelarutbildning – vägen framåt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748AAC1-1138-BE22-6CE5-6C63DAA951A0}"/>
              </a:ext>
            </a:extLst>
          </p:cNvPr>
          <p:cNvSpPr txBox="1"/>
          <p:nvPr/>
        </p:nvSpPr>
        <p:spPr>
          <a:xfrm>
            <a:off x="5314950" y="6973312"/>
            <a:ext cx="5562600" cy="116955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 err="1"/>
              <a:t>BKV:s</a:t>
            </a:r>
            <a:r>
              <a:rPr lang="sv-SE" dirty="0"/>
              <a:t> spelarutbildningsplan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arbetar vi med spelarens utveckling över tid?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Träning, matcher och spelformer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Möjligheter till extra träning och träning med andra grupper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hanterar vi spelare som vill prova en annan åldersgrupp?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3774F7-E553-352E-A687-DACB20900A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0" y="1798065"/>
            <a:ext cx="4910137" cy="2754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C6B5F5E2-599B-E12E-46E4-B41C27FF48C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4751"/>
          <a:stretch>
            <a:fillRect/>
          </a:stretch>
        </p:blipFill>
        <p:spPr>
          <a:xfrm>
            <a:off x="934775" y="4739604"/>
            <a:ext cx="8760349" cy="2046952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734A03D2-A1AD-A162-AF13-4FE7F0483A44}"/>
              </a:ext>
            </a:extLst>
          </p:cNvPr>
          <p:cNvSpPr txBox="1"/>
          <p:nvPr/>
        </p:nvSpPr>
        <p:spPr>
          <a:xfrm>
            <a:off x="858574" y="1250878"/>
            <a:ext cx="86902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000" dirty="0">
                <a:hlinkClick r:id="rId7"/>
              </a:rPr>
              <a:t>Spelarutbildningsplan 2026 Framtidens spelare kommer från BKV Norrtälje 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775231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302FC8C2-4E53-5456-3C58-F739B2744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159C2EE1-1622-3B42-2EE0-D6BAEB6F8D3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9A0B16AB-211D-AF6F-D495-6A950CB7022C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D8C06F78-1A36-CFD4-8EC8-982208D868DF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35D06851-A011-5669-85FB-6EF7D6FB7007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D38519E4-0818-D894-BBB9-89EA876095C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AD71A7F1-1432-C4E8-9654-FD5129441E36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>
                <a:solidFill>
                  <a:schemeClr val="bg1"/>
                </a:solidFill>
                <a:latin typeface="Aptos" panose="020B0004020202020204" pitchFamily="34" charset="0"/>
              </a:rPr>
              <a:t>Inför 2027 – vad förändras?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D221337-8E09-00D4-5336-4C6BB51119BB}"/>
              </a:ext>
            </a:extLst>
          </p:cNvPr>
          <p:cNvSpPr txBox="1"/>
          <p:nvPr/>
        </p:nvSpPr>
        <p:spPr>
          <a:xfrm>
            <a:off x="5295900" y="6963787"/>
            <a:ext cx="5562600" cy="116955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Planering av träningsgrupper och lag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Träningsupplägg och ambitionsnivå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Spelformer och seriespel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Ledarorganisation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Eventuella förändringar i organisation eller arbetssätt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96064FE2-9068-5089-7371-E4C1313F66C4}"/>
              </a:ext>
            </a:extLst>
          </p:cNvPr>
          <p:cNvSpPr/>
          <p:nvPr/>
        </p:nvSpPr>
        <p:spPr>
          <a:xfrm>
            <a:off x="233363" y="1266476"/>
            <a:ext cx="9737199" cy="57530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Martin Holm</a:t>
            </a:r>
            <a:endParaRPr lang="sv-SE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D860BED0-B53C-E295-A64C-35F8ED996BA5}"/>
              </a:ext>
            </a:extLst>
          </p:cNvPr>
          <p:cNvSpPr txBox="1"/>
          <p:nvPr/>
        </p:nvSpPr>
        <p:spPr>
          <a:xfrm>
            <a:off x="875894" y="1515785"/>
            <a:ext cx="1723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SPELARE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C8348367-09F6-9EEE-89A9-F560A50963FE}"/>
              </a:ext>
            </a:extLst>
          </p:cNvPr>
          <p:cNvSpPr txBox="1"/>
          <p:nvPr/>
        </p:nvSpPr>
        <p:spPr>
          <a:xfrm>
            <a:off x="3893908" y="1515785"/>
            <a:ext cx="2176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HUVUDTRÄNARE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969658E0-3BA8-856D-95B7-BA9FDC0255D0}"/>
              </a:ext>
            </a:extLst>
          </p:cNvPr>
          <p:cNvSpPr txBox="1"/>
          <p:nvPr/>
        </p:nvSpPr>
        <p:spPr>
          <a:xfrm>
            <a:off x="6776343" y="1515785"/>
            <a:ext cx="2487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sym typeface="Impact"/>
              </a:rPr>
              <a:t>SAMORDNARE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6B429066-9A15-80F7-67D0-754402589CF4}"/>
              </a:ext>
            </a:extLst>
          </p:cNvPr>
          <p:cNvSpPr txBox="1"/>
          <p:nvPr/>
        </p:nvSpPr>
        <p:spPr>
          <a:xfrm>
            <a:off x="6776343" y="3297509"/>
            <a:ext cx="2487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KASSÖR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253B3EB2-E4E5-3E86-DC70-4F071D8B3E40}"/>
              </a:ext>
            </a:extLst>
          </p:cNvPr>
          <p:cNvSpPr txBox="1"/>
          <p:nvPr/>
        </p:nvSpPr>
        <p:spPr>
          <a:xfrm>
            <a:off x="6741868" y="4653047"/>
            <a:ext cx="2487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FÖRÄLDRAGRUPP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724D482E-3FCA-499C-8A8F-BFAD4E666E8E}"/>
              </a:ext>
            </a:extLst>
          </p:cNvPr>
          <p:cNvSpPr txBox="1"/>
          <p:nvPr/>
        </p:nvSpPr>
        <p:spPr>
          <a:xfrm>
            <a:off x="3829759" y="3912182"/>
            <a:ext cx="2176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ASSISTERANDE TRÄNARE</a:t>
            </a:r>
            <a:endParaRPr lang="sv-S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612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A7D56E38-C475-012E-3DF3-4A2D6D255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6FA6A55C-801E-9857-EEC6-38EE92AD3D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86DFC0AB-A58C-7B06-644B-AF09D106C15D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E4DF6302-595A-1D88-5E49-E6D8AA11DD1D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ABC86F80-5DF7-2A80-415C-5A83E4A33E38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A27DD43E-9EC4-8485-35E8-0DC523345E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B1B6B254-9CB5-B826-7564-790D724A3EDF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>
                <a:solidFill>
                  <a:schemeClr val="bg1"/>
                </a:solidFill>
                <a:latin typeface="Aptos" panose="020B0004020202020204" pitchFamily="34" charset="0"/>
              </a:rPr>
              <a:t>Inför 2027 – vad förändras?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BC39E6EB-AD1A-78A0-9431-3DA23D43F4B3}"/>
              </a:ext>
            </a:extLst>
          </p:cNvPr>
          <p:cNvSpPr txBox="1"/>
          <p:nvPr/>
        </p:nvSpPr>
        <p:spPr>
          <a:xfrm>
            <a:off x="5295900" y="6963787"/>
            <a:ext cx="5562600" cy="116955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Planering av träningsgrupper och lag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Träningsupplägg och ambitionsnivå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Spelformer och seriespel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Ledarorganisation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Eventuella förändringar i organisation eller arbetssätt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9E0D1B1-8738-C4CB-BB40-4515CFC7B4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16" y="1266476"/>
            <a:ext cx="9021434" cy="5668166"/>
          </a:xfrm>
          <a:prstGeom prst="rect">
            <a:avLst/>
          </a:prstGeom>
        </p:spPr>
      </p:pic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5AF105F3-6144-B317-4FD0-22AB783177BD}"/>
              </a:ext>
            </a:extLst>
          </p:cNvPr>
          <p:cNvSpPr/>
          <p:nvPr/>
        </p:nvSpPr>
        <p:spPr>
          <a:xfrm>
            <a:off x="4429125" y="1381125"/>
            <a:ext cx="752475" cy="54673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1917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A85277C9-0FC0-4E8B-8B4D-1299C8A2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103BC703-9505-B0AC-45B0-5D5352FCC5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-28196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020839C9-F72A-9E33-371F-BCCF3B30ED71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5E0A47C6-6545-7EC6-3966-5DD26AD90907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B1B4E151-43A6-5BF1-D80F-60CBBA09D0DA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51C16CE6-26BB-F88D-70E7-14010B91FD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3A8CD2C3-5E64-5BB5-3FC1-67FB030D16BE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>
                <a:solidFill>
                  <a:schemeClr val="bg1"/>
                </a:solidFill>
                <a:latin typeface="Aptos" panose="020B0004020202020204" pitchFamily="34" charset="0"/>
              </a:rPr>
              <a:t>Inför 2027 – vad förändras?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43987C9D-3DFD-D22B-2535-CBA5DDA31554}"/>
              </a:ext>
            </a:extLst>
          </p:cNvPr>
          <p:cNvSpPr txBox="1"/>
          <p:nvPr/>
        </p:nvSpPr>
        <p:spPr>
          <a:xfrm>
            <a:off x="5295900" y="6963787"/>
            <a:ext cx="5562600" cy="116955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Planering av träningsgrupper och lag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Träningsupplägg och ambitionsnivå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Spelformer och seriespel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Ledarorganisation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Eventuella förändringar i organisation eller arbetssätt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067D6C2C-0583-45B2-D1B5-7E05481661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618" y="1781030"/>
            <a:ext cx="5271782" cy="3572272"/>
          </a:xfrm>
          <a:prstGeom prst="rect">
            <a:avLst/>
          </a:prstGeom>
        </p:spPr>
      </p:pic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77B58362-77AA-BC7D-6D61-FBD5221C0F44}"/>
              </a:ext>
            </a:extLst>
          </p:cNvPr>
          <p:cNvSpPr/>
          <p:nvPr/>
        </p:nvSpPr>
        <p:spPr>
          <a:xfrm>
            <a:off x="3009901" y="3986212"/>
            <a:ext cx="732888" cy="26193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 w="76200">
                <a:solidFill>
                  <a:schemeClr val="tx1"/>
                </a:solidFill>
              </a:ln>
              <a:noFill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A29015D-B59E-5334-C2EE-3BA988C600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9662" y="1617580"/>
            <a:ext cx="5125025" cy="3740203"/>
          </a:xfrm>
          <a:prstGeom prst="rect">
            <a:avLst/>
          </a:prstGeom>
        </p:spPr>
      </p:pic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977339AA-0062-5216-1EFF-6459A4292074}"/>
              </a:ext>
            </a:extLst>
          </p:cNvPr>
          <p:cNvSpPr/>
          <p:nvPr/>
        </p:nvSpPr>
        <p:spPr>
          <a:xfrm>
            <a:off x="5915026" y="3036789"/>
            <a:ext cx="732888" cy="220761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 w="76200">
                <a:solidFill>
                  <a:schemeClr val="tx1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580442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F40457DA-7DF9-2F3A-207D-F5713AD3B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C92C3628-9E5F-7F75-BF5D-EBE939D5B53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F8BBC7C7-9893-C6B2-3E89-9A96ED2C9E1A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78F3C950-035C-D0FB-15F4-565C1F8CF01A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80961033-053F-5685-02E6-B39BF38FACF5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BC210B76-E935-58BD-50A3-DA856F2A0C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21129C71-F5AF-27AC-D1F8-03DA27A5ED92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>
                <a:solidFill>
                  <a:schemeClr val="bg1"/>
                </a:solidFill>
              </a:rPr>
              <a:t>Förväntningar på vårdnadshavare 2027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6A25B2D-6AB8-D071-7A99-57ECF48370DF}"/>
              </a:ext>
            </a:extLst>
          </p:cNvPr>
          <p:cNvSpPr txBox="1"/>
          <p:nvPr/>
        </p:nvSpPr>
        <p:spPr>
          <a:xfrm>
            <a:off x="5324475" y="7195334"/>
            <a:ext cx="5562600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kan vårdnadshavare bidra?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Engagemang runt laget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Kommunikation mellan ledare, vårdnadshavare och förening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krävs för att skapa en trygg och bra fotbollsmiljö?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F9A1061-408E-3325-91A2-E764DAACADDD}"/>
              </a:ext>
            </a:extLst>
          </p:cNvPr>
          <p:cNvSpPr txBox="1"/>
          <p:nvPr/>
        </p:nvSpPr>
        <p:spPr>
          <a:xfrm>
            <a:off x="678656" y="1398342"/>
            <a:ext cx="5510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000" dirty="0">
                <a:hlinkClick r:id="rId5"/>
              </a:rPr>
              <a:t>Föräldrautbildningen</a:t>
            </a:r>
            <a:endParaRPr lang="sv-SE" sz="2000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6C5EFAE-F7D4-A5CD-3805-C3A99EF469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656" y="1972063"/>
            <a:ext cx="6968254" cy="486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99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8AC9E2D5-8A8A-E386-1F48-36C7C22C5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154825C1-C1EA-CEEE-C633-6A37768A7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ADBA16A6-EC13-68AE-7C97-255702B3AFA3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E843A17D-8ADB-BB6C-BC04-14795B566279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DFD4A511-32E4-1AC8-0E22-F8E7D0846037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F787E862-B5C3-8A4A-DA95-00EE03419E6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B494E3AD-E2D7-F641-700D-5FD5C4E166BA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>
                <a:solidFill>
                  <a:schemeClr val="bg1"/>
                </a:solidFill>
              </a:rPr>
              <a:t>Förväntningar på vårdnadshavare 2027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628B4C5D-97BF-9047-1316-2A080881B245}"/>
              </a:ext>
            </a:extLst>
          </p:cNvPr>
          <p:cNvSpPr txBox="1"/>
          <p:nvPr/>
        </p:nvSpPr>
        <p:spPr>
          <a:xfrm>
            <a:off x="5324475" y="7195334"/>
            <a:ext cx="5562600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kan vårdnadshavare bidra?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Engagemang runt laget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Kommunikation mellan ledare, vårdnadshavare och förening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krävs för att skapa en trygg och bra fotbollsmiljö?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8BE61BB-9FC0-3EB2-DE09-42995F5AC3C3}"/>
              </a:ext>
            </a:extLst>
          </p:cNvPr>
          <p:cNvSpPr txBox="1"/>
          <p:nvPr/>
        </p:nvSpPr>
        <p:spPr>
          <a:xfrm>
            <a:off x="678656" y="1398342"/>
            <a:ext cx="5510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000" dirty="0">
                <a:hlinkClick r:id="rId5"/>
              </a:rPr>
              <a:t>Föräldrautbildningen</a:t>
            </a:r>
            <a:endParaRPr lang="sv-SE" sz="2000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6BE9220-BADE-2D2E-DCC2-E08B3D5901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656" y="1860780"/>
            <a:ext cx="6817519" cy="512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720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D4C10461-3CCA-A054-1428-EB1FD8642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42C88EC9-A1DB-2D8B-E785-562BD52AF6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37CB5B32-7470-4EF6-3EF0-6258978ECFF8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2073FDC6-B692-66A0-2A9B-6199481FF3D9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96E4281C-5F15-0BD3-05E2-B93F5E427147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CD7CE612-1F5C-B6AA-52AF-C818B40F8B5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044FB639-DCAF-71A6-6190-F3856C3DE504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 err="1">
                <a:solidFill>
                  <a:schemeClr val="bg1"/>
                </a:solidFill>
                <a:latin typeface="Aptos" panose="020B0004020202020204" pitchFamily="34" charset="0"/>
              </a:rPr>
              <a:t>BKV:s</a:t>
            </a:r>
            <a:r>
              <a:rPr lang="sv-SE" sz="2400" dirty="0">
                <a:solidFill>
                  <a:schemeClr val="bg1"/>
                </a:solidFill>
                <a:latin typeface="Aptos" panose="020B0004020202020204" pitchFamily="34" charset="0"/>
              </a:rPr>
              <a:t> värdegrund &amp; trygg fotboll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3BB33602-F427-140F-CC6D-12233F3E72EC}"/>
              </a:ext>
            </a:extLst>
          </p:cNvPr>
          <p:cNvSpPr txBox="1"/>
          <p:nvPr/>
        </p:nvSpPr>
        <p:spPr>
          <a:xfrm>
            <a:off x="5336381" y="7142947"/>
            <a:ext cx="551021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vill vi att det ska vara att vara barn och ungdom i BKV?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Föräldrar vid träning och match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Schysst spel, respekt och gemenskap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agerar vi om något inte fungerar?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2CFE3E5-707B-45B7-0C39-3E139ED57A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363" y="1508695"/>
            <a:ext cx="4422669" cy="5755529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C224C6BE-46EA-56A8-E463-2380CE2BDC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4123" y="1508695"/>
            <a:ext cx="6056975" cy="546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7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1182A814-FC97-792B-4EC9-4C76C39D4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4BBC5B7E-3BD4-89C9-4F47-D69E9D54A32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A917A126-7C02-80C1-54E3-C0D36CB6C2AA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D4A7E089-6378-1B03-593A-7A721BC087E4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BB8298CB-8321-9996-61A1-A9DE1BCB0926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DB4BC51E-82F4-FAED-A537-C773151DF9B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08D62174-C8D8-0F50-AC06-7C1E2129AB45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>
                <a:solidFill>
                  <a:schemeClr val="bg1"/>
                </a:solidFill>
                <a:latin typeface="Aptos" panose="020B0004020202020204" pitchFamily="34" charset="0"/>
              </a:rPr>
              <a:t>Kommunikation – vem kontaktar man?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3B9254B-0B64-7AD2-881E-129889F84FA3}"/>
              </a:ext>
            </a:extLst>
          </p:cNvPr>
          <p:cNvSpPr txBox="1"/>
          <p:nvPr/>
        </p:nvSpPr>
        <p:spPr>
          <a:xfrm>
            <a:off x="5312573" y="7152472"/>
            <a:ext cx="551021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hanteras av laget/ledarna?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hanteras av Sportkontoret/Kansliet?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När ska frågor skickas till </a:t>
            </a:r>
            <a:r>
              <a:rPr lang="sv-SE" b="1" dirty="0"/>
              <a:t>kansli@bkvnorrtalje.nu</a:t>
            </a:r>
            <a:r>
              <a:rPr lang="sv-SE" dirty="0"/>
              <a:t>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kan vi förbättra kommunikationen inför 2027?</a:t>
            </a:r>
          </a:p>
        </p:txBody>
      </p:sp>
      <p:pic>
        <p:nvPicPr>
          <p:cNvPr id="6" name="Bildobjekt 5">
            <a:hlinkClick r:id="rId5"/>
            <a:extLst>
              <a:ext uri="{FF2B5EF4-FFF2-40B4-BE49-F238E27FC236}">
                <a16:creationId xmlns:a16="http://schemas.microsoft.com/office/drawing/2014/main" id="{5C8A8463-0D38-F5B9-C8C6-DA52539B51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66" y="1508695"/>
            <a:ext cx="5363323" cy="2676899"/>
          </a:xfrm>
          <a:prstGeom prst="rect">
            <a:avLst/>
          </a:prstGeom>
        </p:spPr>
      </p:pic>
      <p:sp>
        <p:nvSpPr>
          <p:cNvPr id="8" name="Google Shape;175;p7">
            <a:extLst>
              <a:ext uri="{FF2B5EF4-FFF2-40B4-BE49-F238E27FC236}">
                <a16:creationId xmlns:a16="http://schemas.microsoft.com/office/drawing/2014/main" id="{D8D9AC43-A3EB-F2FB-DE1E-B1425963C3A1}"/>
              </a:ext>
            </a:extLst>
          </p:cNvPr>
          <p:cNvSpPr/>
          <p:nvPr/>
        </p:nvSpPr>
        <p:spPr>
          <a:xfrm>
            <a:off x="422966" y="5795968"/>
            <a:ext cx="9104100" cy="863029"/>
          </a:xfrm>
          <a:prstGeom prst="rect">
            <a:avLst/>
          </a:prstGeom>
          <a:noFill/>
          <a:ln>
            <a:noFill/>
          </a:ln>
          <a:effectLst>
            <a:outerShdw blurRad="40000" dist="23000" dir="5400000" sx="95852" sy="95852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sym typeface="Arial"/>
              </a:rPr>
              <a:t>Svara på </a:t>
            </a:r>
            <a:r>
              <a:rPr lang="sv-SE" sz="2000" dirty="0">
                <a:latin typeface="Aptos" panose="020B0004020202020204" pitchFamily="34" charset="0"/>
              </a:rPr>
              <a:t>Utskick/</a:t>
            </a:r>
            <a: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sym typeface="Arial"/>
              </a:rPr>
              <a:t>kallelserna så snart som möjligt, </a:t>
            </a:r>
            <a:b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sym typeface="Arial"/>
              </a:rPr>
            </a:br>
            <a: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sym typeface="Arial"/>
              </a:rPr>
              <a:t>för att </a:t>
            </a:r>
            <a:r>
              <a:rPr lang="sv-SE" sz="2000" dirty="0">
                <a:latin typeface="Aptos" panose="020B0004020202020204" pitchFamily="34" charset="0"/>
              </a:rPr>
              <a:t>vi </a:t>
            </a:r>
            <a: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sym typeface="Arial"/>
              </a:rPr>
              <a:t>skall kunna planera på bästa sätt för pojkarna</a:t>
            </a:r>
            <a:endParaRPr sz="2000" dirty="0">
              <a:latin typeface="Aptos" panose="020B0004020202020204" pitchFamily="34" charset="0"/>
            </a:endParaRPr>
          </a:p>
        </p:txBody>
      </p:sp>
      <p:pic>
        <p:nvPicPr>
          <p:cNvPr id="10" name="Google Shape;176;p7">
            <a:extLst>
              <a:ext uri="{FF2B5EF4-FFF2-40B4-BE49-F238E27FC236}">
                <a16:creationId xmlns:a16="http://schemas.microsoft.com/office/drawing/2014/main" id="{E89FB6E4-D392-788A-A725-B785ADA3000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22505" y="5061779"/>
            <a:ext cx="1186136" cy="131962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1000" sy="101000" algn="ctr" rotWithShape="0">
              <a:srgbClr val="000000">
                <a:alpha val="42745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8146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533FFA85-1554-FF86-EBB8-7BFF55A5A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9FCEBD9E-E688-546F-205F-86B52B17207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CCC8B341-C0D9-8C17-94C5-931CF70B42E3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51CD043F-265A-A389-8482-0822795B3D63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6F7C050A-E136-3A81-2E75-32B4D6612760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B39EF87E-3FE2-9F62-5F2D-1F6ECB44A93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18850330-EF04-065B-A0A6-60ADDE75DF50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>
                <a:solidFill>
                  <a:schemeClr val="bg1"/>
                </a:solidFill>
                <a:latin typeface="Aptos" panose="020B0004020202020204" pitchFamily="34" charset="0"/>
              </a:rPr>
              <a:t>Frågor &amp; dialog med vårdnadshavarna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99E4E05-FC12-ED0E-B6FA-036808FEDDF6}"/>
              </a:ext>
            </a:extLst>
          </p:cNvPr>
          <p:cNvSpPr txBox="1"/>
          <p:nvPr/>
        </p:nvSpPr>
        <p:spPr>
          <a:xfrm>
            <a:off x="5262565" y="6728188"/>
            <a:ext cx="5562600" cy="1384995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sv-SE" dirty="0"/>
              <a:t>Exempel på frågor att diskutera: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tycker ni fungerar bra i BKV idag?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behöver vi bli bättre på?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är viktigast för att ert barn ska trivas och utvecklas?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förväntar ni er av BKV 2027?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kan ni som vårdnadshavare bidra?</a:t>
            </a:r>
          </a:p>
        </p:txBody>
      </p:sp>
      <p:pic>
        <p:nvPicPr>
          <p:cNvPr id="6" name="Bildobjekt 5" descr="Klubbkollen - Förening och aktiva">
            <a:extLst>
              <a:ext uri="{FF2B5EF4-FFF2-40B4-BE49-F238E27FC236}">
                <a16:creationId xmlns:a16="http://schemas.microsoft.com/office/drawing/2014/main" id="{C3B7C34E-1753-5297-F936-B7162B1632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966" y="1594766"/>
            <a:ext cx="4007771" cy="225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147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4D688573-58A8-2217-B357-1503F1AC8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ADF77B08-82D0-4FA1-CF87-EA0FA261A4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D9C204F6-E5EE-A289-7167-0EC564803D1F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7FE8FC51-954D-3820-9D6B-F8FDCCD1308B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F42EAF54-D175-75E1-D2F1-0A5138A4A71F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635CBC96-F271-ED9A-2FB6-BBA813002B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B7FDBCD8-8D52-4E9B-C394-4A915FA5E7DE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>
                <a:solidFill>
                  <a:schemeClr val="bg1"/>
                </a:solidFill>
                <a:latin typeface="Aptos" panose="020B0004020202020204" pitchFamily="34" charset="0"/>
              </a:rPr>
              <a:t>Sammanfattning &amp; vägen vidare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296266E6-39B7-39BC-0C68-1AE29936DA02}"/>
              </a:ext>
            </a:extLst>
          </p:cNvPr>
          <p:cNvSpPr txBox="1"/>
          <p:nvPr/>
        </p:nvSpPr>
        <p:spPr>
          <a:xfrm>
            <a:off x="364063" y="1708313"/>
            <a:ext cx="551021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tar vi med oss från träffen?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händer härnäst?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När kommer information om 2027?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Kontaktvägar och möjlighet till fortsatt dialog</a:t>
            </a:r>
          </a:p>
        </p:txBody>
      </p:sp>
    </p:spTree>
    <p:extLst>
      <p:ext uri="{BB962C8B-B14F-4D97-AF65-F5344CB8AC3E}">
        <p14:creationId xmlns:p14="http://schemas.microsoft.com/office/powerpoint/2010/main" val="2106396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23" descr="En bild som visar Rödbrun, apelsin, Karmin, röd&#10;&#10;AI-genererat innehåll kan vara felaktig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0972800" cy="82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23" descr="En bild som visar Grafik, grafisk design, skärmbild, röd&#10;&#10;AI-genererat innehåll kan vara felaktig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65760" y="0"/>
            <a:ext cx="11338560" cy="82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23" descr="En bild som visar Tecknade serier, Animering, clipart, illustration&#10;&#10;AI-genererat innehåll kan vara felaktigt."/>
          <p:cNvPicPr preferRelativeResize="0"/>
          <p:nvPr/>
        </p:nvPicPr>
        <p:blipFill rotWithShape="1">
          <a:blip r:embed="rId5">
            <a:alphaModFix/>
          </a:blip>
          <a:srcRect t="17893" r="77922"/>
          <a:stretch/>
        </p:blipFill>
        <p:spPr>
          <a:xfrm>
            <a:off x="-348203" y="2412274"/>
            <a:ext cx="2780875" cy="5817326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23"/>
          <p:cNvSpPr txBox="1"/>
          <p:nvPr/>
        </p:nvSpPr>
        <p:spPr>
          <a:xfrm>
            <a:off x="1354667" y="675429"/>
            <a:ext cx="205916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BKV Norrtälje</a:t>
            </a:r>
            <a:endParaRPr/>
          </a:p>
        </p:txBody>
      </p:sp>
      <p:sp>
        <p:nvSpPr>
          <p:cNvPr id="523" name="Google Shape;523;p23"/>
          <p:cNvSpPr txBox="1"/>
          <p:nvPr/>
        </p:nvSpPr>
        <p:spPr>
          <a:xfrm>
            <a:off x="2565071" y="3487757"/>
            <a:ext cx="4182015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9600" i="1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STORT</a:t>
            </a:r>
            <a:endParaRPr sz="9600" i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23"/>
          <p:cNvSpPr txBox="1"/>
          <p:nvPr/>
        </p:nvSpPr>
        <p:spPr>
          <a:xfrm>
            <a:off x="4428900" y="4798423"/>
            <a:ext cx="3978832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9600" i="1">
                <a:solidFill>
                  <a:srgbClr val="FFDC06"/>
                </a:solidFill>
                <a:latin typeface="Impact"/>
                <a:ea typeface="Impact"/>
                <a:cs typeface="Impact"/>
                <a:sym typeface="Impact"/>
              </a:rPr>
              <a:t>TACK!</a:t>
            </a:r>
            <a:endParaRPr/>
          </a:p>
        </p:txBody>
      </p:sp>
      <p:sp>
        <p:nvSpPr>
          <p:cNvPr id="525" name="Google Shape;525;p23"/>
          <p:cNvSpPr txBox="1"/>
          <p:nvPr/>
        </p:nvSpPr>
        <p:spPr>
          <a:xfrm>
            <a:off x="2216865" y="5290746"/>
            <a:ext cx="2059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>
                <a:solidFill>
                  <a:srgbClr val="033883"/>
                </a:solidFill>
                <a:latin typeface="Arial"/>
                <a:ea typeface="Arial"/>
                <a:cs typeface="Arial"/>
                <a:sym typeface="Arial"/>
              </a:rPr>
              <a:t>FÖR ATT DU</a:t>
            </a:r>
            <a:br>
              <a:rPr lang="sv-SE" sz="1600">
                <a:solidFill>
                  <a:srgbClr val="03388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600">
                <a:solidFill>
                  <a:srgbClr val="033883"/>
                </a:solidFill>
                <a:latin typeface="Arial"/>
                <a:ea typeface="Arial"/>
                <a:cs typeface="Arial"/>
                <a:sym typeface="Arial"/>
              </a:rPr>
              <a:t>   HAR LYSSNAT!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6" name="Google Shape;526;p23" descr="En bild som visar text, Teckensnitt, symbol, Grafik&#10;&#10;AI-genererat innehåll kan vara felaktig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5306" y="468842"/>
            <a:ext cx="719138" cy="1102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B14E7E1E443B94BB12A4B46F26A3793" ma:contentTypeVersion="15" ma:contentTypeDescription="Skapa ett nytt dokument." ma:contentTypeScope="" ma:versionID="184139c676e11de94a9c205a6aad23c2">
  <xsd:schema xmlns:xsd="http://www.w3.org/2001/XMLSchema" xmlns:xs="http://www.w3.org/2001/XMLSchema" xmlns:p="http://schemas.microsoft.com/office/2006/metadata/properties" xmlns:ns2="c755c7db-95ab-4173-b9ef-668bedfb7c6d" xmlns:ns3="362c7770-36be-42fd-8b4f-2cd612dd76ab" targetNamespace="http://schemas.microsoft.com/office/2006/metadata/properties" ma:root="true" ma:fieldsID="ee6a66b6b7f73b21ee7907ffb0ac5e70" ns2:_="" ns3:_="">
    <xsd:import namespace="c755c7db-95ab-4173-b9ef-668bedfb7c6d"/>
    <xsd:import namespace="362c7770-36be-42fd-8b4f-2cd612dd76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55c7db-95ab-4173-b9ef-668bedfb7c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markeringar" ma:readOnly="false" ma:fieldId="{5cf76f15-5ced-4ddc-b409-7134ff3c332f}" ma:taxonomyMulti="true" ma:sspId="1b7f0441-fbe8-47f2-8877-55fae49ab6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2c7770-36be-42fd-8b4f-2cd612dd76a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2346da16-79fb-480a-9e2b-9f2e4a2608e4}" ma:internalName="TaxCatchAll" ma:showField="CatchAllData" ma:web="362c7770-36be-42fd-8b4f-2cd612dd76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62c7770-36be-42fd-8b4f-2cd612dd76ab" xsi:nil="true"/>
    <lcf76f155ced4ddcb4097134ff3c332f xmlns="c755c7db-95ab-4173-b9ef-668bedfb7c6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3005345-B155-4509-B9F8-CFD5F35EBE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55c7db-95ab-4173-b9ef-668bedfb7c6d"/>
    <ds:schemaRef ds:uri="362c7770-36be-42fd-8b4f-2cd612dd76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596D35-0F0C-49AB-8635-8151E1FAFB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9EEAB3-A633-41AD-A578-204DEE88D37E}">
  <ds:schemaRefs>
    <ds:schemaRef ds:uri="http://schemas.microsoft.com/office/infopath/2007/PartnerControls"/>
    <ds:schemaRef ds:uri="http://www.w3.org/XML/1998/namespace"/>
    <ds:schemaRef ds:uri="http://purl.org/dc/terms/"/>
    <ds:schemaRef ds:uri="362c7770-36be-42fd-8b4f-2cd612dd76ab"/>
    <ds:schemaRef ds:uri="http://purl.org/dc/dcmitype/"/>
    <ds:schemaRef ds:uri="http://schemas.microsoft.com/office/2006/documentManagement/types"/>
    <ds:schemaRef ds:uri="http://purl.org/dc/elements/1.1/"/>
    <ds:schemaRef ds:uri="c755c7db-95ab-4173-b9ef-668bedfb7c6d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1607</TotalTime>
  <Words>838</Words>
  <Application>Microsoft Office PowerPoint</Application>
  <PresentationFormat>Anpassad</PresentationFormat>
  <Paragraphs>177</Paragraphs>
  <Slides>21</Slides>
  <Notes>18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Impact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Lennart Lundin</dc:creator>
  <cp:lastModifiedBy>Lennart Lundin</cp:lastModifiedBy>
  <cp:revision>5</cp:revision>
  <cp:lastPrinted>2026-09-22T15:30:21Z</cp:lastPrinted>
  <dcterms:created xsi:type="dcterms:W3CDTF">2013-01-27T09:14:16Z</dcterms:created>
  <dcterms:modified xsi:type="dcterms:W3CDTF">2026-10-07T15:31:39Z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0x0101003B14E7E1E443B94BB12A4B46F26A3793</vt:lpwstr>
  </property>
  <property fmtid="{D5CDD505-2E9C-101B-9397-08002B2CF9AE}" pid="3" name="MediaServiceImageTags">
    <vt:lpwstr/>
  </property>
</Properties>
</file>