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6" r:id="rId2"/>
    <p:sldId id="267" r:id="rId3"/>
    <p:sldId id="288" r:id="rId4"/>
    <p:sldId id="261" r:id="rId5"/>
    <p:sldId id="277" r:id="rId6"/>
    <p:sldId id="287" r:id="rId7"/>
    <p:sldId id="279" r:id="rId8"/>
    <p:sldId id="280" r:id="rId9"/>
    <p:sldId id="283" r:id="rId10"/>
    <p:sldId id="285" r:id="rId11"/>
    <p:sldId id="286" r:id="rId12"/>
    <p:sldId id="274"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5C7C1D-77F4-4F01-A010-C08C7C7302C3}" v="23" dt="2025-08-27T16:12:07.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29" autoAdjust="0"/>
    <p:restoredTop sz="82345" autoAdjust="0"/>
  </p:normalViewPr>
  <p:slideViewPr>
    <p:cSldViewPr snapToGrid="0">
      <p:cViewPr varScale="1">
        <p:scale>
          <a:sx n="54" d="100"/>
          <a:sy n="54" d="100"/>
        </p:scale>
        <p:origin x="84" y="16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C7C44-B5F4-4966-ACEF-85455651B21E}" type="datetimeFigureOut">
              <a:rPr lang="sv-SE" smtClean="0"/>
              <a:t>2025-08-28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3EFC0D-CC93-46AF-AC48-F0938CFE770D}" type="slidenum">
              <a:rPr lang="sv-SE" smtClean="0"/>
              <a:t>‹#›</a:t>
            </a:fld>
            <a:endParaRPr lang="sv-SE"/>
          </a:p>
        </p:txBody>
      </p:sp>
    </p:spTree>
    <p:extLst>
      <p:ext uri="{BB962C8B-B14F-4D97-AF65-F5344CB8AC3E}">
        <p14:creationId xmlns:p14="http://schemas.microsoft.com/office/powerpoint/2010/main" val="11193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Vart är föreningen på väg</a:t>
            </a:r>
            <a:r>
              <a:rPr lang="sv-SE" dirty="0"/>
              <a:t>: Vi måste jobba med att få barn att börja med hockey – inte så svårt, men att fortsätta. Vi måste hitta faktorer som gör att man fortsätter. </a:t>
            </a:r>
          </a:p>
          <a:p>
            <a:r>
              <a:rPr lang="sv-SE" b="1" dirty="0"/>
              <a:t>Mål och ambitioner: </a:t>
            </a:r>
            <a:r>
              <a:rPr lang="sv-SE" b="0" dirty="0"/>
              <a:t>Jag är väldigt resultatinriktad – jag avskyr att förlora - att inte nå mål är inte ett alternativ. Jag älskar att tävla. Mitt mål är att leda föreningen mot de mål som vi sätter upp. Jag vill välkomna Herrlaget till Allsvenskan och jag vill välkomna damerna till SDHL – när vi är redo. </a:t>
            </a:r>
          </a:p>
        </p:txBody>
      </p:sp>
      <p:sp>
        <p:nvSpPr>
          <p:cNvPr id="4" name="Platshållare för bildnummer 3"/>
          <p:cNvSpPr>
            <a:spLocks noGrp="1"/>
          </p:cNvSpPr>
          <p:nvPr>
            <p:ph type="sldNum" sz="quarter" idx="5"/>
          </p:nvPr>
        </p:nvSpPr>
        <p:spPr/>
        <p:txBody>
          <a:bodyPr/>
          <a:lstStyle/>
          <a:p>
            <a:fld id="{1A3EFC0D-CC93-46AF-AC48-F0938CFE770D}" type="slidenum">
              <a:rPr lang="sv-SE" smtClean="0"/>
              <a:t>5</a:t>
            </a:fld>
            <a:endParaRPr lang="sv-SE"/>
          </a:p>
        </p:txBody>
      </p:sp>
    </p:spTree>
    <p:extLst>
      <p:ext uri="{BB962C8B-B14F-4D97-AF65-F5344CB8AC3E}">
        <p14:creationId xmlns:p14="http://schemas.microsoft.com/office/powerpoint/2010/main" val="2807225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Gemenskap</a:t>
            </a:r>
            <a:r>
              <a:rPr lang="sv-SE" b="0" dirty="0"/>
              <a:t>: för att alla ska känna sig välkommen i gemenskapen så måste vi se och förstå alla barn, oavsett variationer i beteende. Utbildning ledare – Samarbete med Region norr och pilot i Norr</a:t>
            </a:r>
          </a:p>
          <a:p>
            <a:r>
              <a:rPr lang="sv-SE" b="1" dirty="0"/>
              <a:t>Ambition: Super viktigt hur vi agerar på planen men framför allt utanför. Har man loggan på sig, då representerar man SH. Jag kommer synas mycket i skolorna </a:t>
            </a:r>
          </a:p>
        </p:txBody>
      </p:sp>
      <p:sp>
        <p:nvSpPr>
          <p:cNvPr id="4" name="Platshållare för bildnummer 3"/>
          <p:cNvSpPr>
            <a:spLocks noGrp="1"/>
          </p:cNvSpPr>
          <p:nvPr>
            <p:ph type="sldNum" sz="quarter" idx="5"/>
          </p:nvPr>
        </p:nvSpPr>
        <p:spPr/>
        <p:txBody>
          <a:bodyPr/>
          <a:lstStyle/>
          <a:p>
            <a:fld id="{1A3EFC0D-CC93-46AF-AC48-F0938CFE770D}" type="slidenum">
              <a:rPr lang="sv-SE" smtClean="0"/>
              <a:t>6</a:t>
            </a:fld>
            <a:endParaRPr lang="sv-SE"/>
          </a:p>
        </p:txBody>
      </p:sp>
    </p:spTree>
    <p:extLst>
      <p:ext uri="{BB962C8B-B14F-4D97-AF65-F5344CB8AC3E}">
        <p14:creationId xmlns:p14="http://schemas.microsoft.com/office/powerpoint/2010/main" val="3422370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486382-CF3D-4ADD-8D2D-035B8B04629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2BF1D5B-4E21-4EDA-BC52-B1A94DD40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20C327B-ADE1-4273-B0AD-93A7917D3143}"/>
              </a:ext>
            </a:extLst>
          </p:cNvPr>
          <p:cNvSpPr>
            <a:spLocks noGrp="1"/>
          </p:cNvSpPr>
          <p:nvPr>
            <p:ph type="dt" sz="half" idx="10"/>
          </p:nvPr>
        </p:nvSpPr>
        <p:spPr/>
        <p:txBody>
          <a:bodyPr/>
          <a:lstStyle/>
          <a:p>
            <a:fld id="{6F8B3278-F022-4889-BE2B-4D8478785D0F}" type="datetime1">
              <a:rPr lang="sv-SE" smtClean="0"/>
              <a:t>2025-08-28</a:t>
            </a:fld>
            <a:endParaRPr lang="sv-SE"/>
          </a:p>
        </p:txBody>
      </p:sp>
      <p:sp>
        <p:nvSpPr>
          <p:cNvPr id="5" name="Platshållare för sidfot 4">
            <a:extLst>
              <a:ext uri="{FF2B5EF4-FFF2-40B4-BE49-F238E27FC236}">
                <a16:creationId xmlns:a16="http://schemas.microsoft.com/office/drawing/2014/main" id="{EA938126-C50B-4803-8A0F-C2050DB5D0D2}"/>
              </a:ext>
            </a:extLst>
          </p:cNvPr>
          <p:cNvSpPr>
            <a:spLocks noGrp="1"/>
          </p:cNvSpPr>
          <p:nvPr>
            <p:ph type="ftr" sz="quarter" idx="11"/>
          </p:nvPr>
        </p:nvSpPr>
        <p:spPr/>
        <p:txBody>
          <a:bodyPr/>
          <a:lstStyle/>
          <a:p>
            <a:r>
              <a:rPr lang="sv-SE"/>
              <a:t>Gemenskap, Utveckling, Ambition</a:t>
            </a:r>
          </a:p>
        </p:txBody>
      </p:sp>
      <p:sp>
        <p:nvSpPr>
          <p:cNvPr id="6" name="Platshållare för bildnummer 5">
            <a:extLst>
              <a:ext uri="{FF2B5EF4-FFF2-40B4-BE49-F238E27FC236}">
                <a16:creationId xmlns:a16="http://schemas.microsoft.com/office/drawing/2014/main" id="{9AACDCCF-0796-4357-AD70-53CEC5F50B7F}"/>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565413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4149A2-9DEC-4624-B5B5-8B70B4B572A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ABE7922-76B1-406B-B8D9-5323D0A490F3}"/>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6449A60-FA0F-48C1-8FC8-20A334CE7CD5}"/>
              </a:ext>
            </a:extLst>
          </p:cNvPr>
          <p:cNvSpPr>
            <a:spLocks noGrp="1"/>
          </p:cNvSpPr>
          <p:nvPr>
            <p:ph type="dt" sz="half" idx="10"/>
          </p:nvPr>
        </p:nvSpPr>
        <p:spPr/>
        <p:txBody>
          <a:bodyPr/>
          <a:lstStyle/>
          <a:p>
            <a:fld id="{67787B8D-4691-433F-823A-119E7D2C01EC}" type="datetime1">
              <a:rPr lang="sv-SE" smtClean="0"/>
              <a:t>2025-08-28</a:t>
            </a:fld>
            <a:endParaRPr lang="sv-SE"/>
          </a:p>
        </p:txBody>
      </p:sp>
      <p:sp>
        <p:nvSpPr>
          <p:cNvPr id="5" name="Platshållare för sidfot 4">
            <a:extLst>
              <a:ext uri="{FF2B5EF4-FFF2-40B4-BE49-F238E27FC236}">
                <a16:creationId xmlns:a16="http://schemas.microsoft.com/office/drawing/2014/main" id="{3093D52B-A220-4A74-B3D8-6DB6F6E48B32}"/>
              </a:ext>
            </a:extLst>
          </p:cNvPr>
          <p:cNvSpPr>
            <a:spLocks noGrp="1"/>
          </p:cNvSpPr>
          <p:nvPr>
            <p:ph type="ftr" sz="quarter" idx="11"/>
          </p:nvPr>
        </p:nvSpPr>
        <p:spPr/>
        <p:txBody>
          <a:bodyPr/>
          <a:lstStyle/>
          <a:p>
            <a:r>
              <a:rPr lang="sv-SE"/>
              <a:t>Gemenskap, Utveckling, Ambition</a:t>
            </a:r>
          </a:p>
        </p:txBody>
      </p:sp>
      <p:sp>
        <p:nvSpPr>
          <p:cNvPr id="6" name="Platshållare för bildnummer 5">
            <a:extLst>
              <a:ext uri="{FF2B5EF4-FFF2-40B4-BE49-F238E27FC236}">
                <a16:creationId xmlns:a16="http://schemas.microsoft.com/office/drawing/2014/main" id="{3C50F6CD-E5B0-4B06-9151-11A2AACD1F5C}"/>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3284589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3CA523-1098-4F12-B303-0DC7754D84B6}"/>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F8C5B79E-B801-43B7-9222-4530D0AA8E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C79D5A38-CEC2-4007-B761-60921A3DD038}"/>
              </a:ext>
            </a:extLst>
          </p:cNvPr>
          <p:cNvSpPr>
            <a:spLocks noGrp="1"/>
          </p:cNvSpPr>
          <p:nvPr>
            <p:ph type="dt" sz="half" idx="10"/>
          </p:nvPr>
        </p:nvSpPr>
        <p:spPr/>
        <p:txBody>
          <a:bodyPr/>
          <a:lstStyle/>
          <a:p>
            <a:fld id="{83931E97-DDFC-4E7C-A65C-C0D448AE63F8}" type="datetime1">
              <a:rPr lang="sv-SE" smtClean="0"/>
              <a:t>2025-08-28</a:t>
            </a:fld>
            <a:endParaRPr lang="sv-SE"/>
          </a:p>
        </p:txBody>
      </p:sp>
      <p:sp>
        <p:nvSpPr>
          <p:cNvPr id="5" name="Platshållare för sidfot 4">
            <a:extLst>
              <a:ext uri="{FF2B5EF4-FFF2-40B4-BE49-F238E27FC236}">
                <a16:creationId xmlns:a16="http://schemas.microsoft.com/office/drawing/2014/main" id="{90375941-E9A3-462E-835F-34C293ACB4B8}"/>
              </a:ext>
            </a:extLst>
          </p:cNvPr>
          <p:cNvSpPr>
            <a:spLocks noGrp="1"/>
          </p:cNvSpPr>
          <p:nvPr>
            <p:ph type="ftr" sz="quarter" idx="11"/>
          </p:nvPr>
        </p:nvSpPr>
        <p:spPr/>
        <p:txBody>
          <a:bodyPr/>
          <a:lstStyle/>
          <a:p>
            <a:r>
              <a:rPr lang="sv-SE"/>
              <a:t>Gemenskap, Utveckling, Ambition</a:t>
            </a:r>
          </a:p>
        </p:txBody>
      </p:sp>
      <p:sp>
        <p:nvSpPr>
          <p:cNvPr id="6" name="Platshållare för bildnummer 5">
            <a:extLst>
              <a:ext uri="{FF2B5EF4-FFF2-40B4-BE49-F238E27FC236}">
                <a16:creationId xmlns:a16="http://schemas.microsoft.com/office/drawing/2014/main" id="{5999F3CA-059B-4268-A0FC-5A9BEBD9F730}"/>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36453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709835-8771-4B8E-8446-6705457619C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FA7B2C0-8E98-446B-A06C-292925C5466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2BEB627-4B62-4AC7-B017-84704C8912A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B693F77-A3E1-45B8-8299-329CB60088BC}"/>
              </a:ext>
            </a:extLst>
          </p:cNvPr>
          <p:cNvSpPr>
            <a:spLocks noGrp="1"/>
          </p:cNvSpPr>
          <p:nvPr>
            <p:ph type="dt" sz="half" idx="10"/>
          </p:nvPr>
        </p:nvSpPr>
        <p:spPr/>
        <p:txBody>
          <a:bodyPr/>
          <a:lstStyle/>
          <a:p>
            <a:fld id="{B76180C5-355C-42C5-83DE-FE8523125C2E}" type="datetime1">
              <a:rPr lang="sv-SE" smtClean="0"/>
              <a:t>2025-08-28</a:t>
            </a:fld>
            <a:endParaRPr lang="sv-SE"/>
          </a:p>
        </p:txBody>
      </p:sp>
      <p:sp>
        <p:nvSpPr>
          <p:cNvPr id="6" name="Platshållare för sidfot 5">
            <a:extLst>
              <a:ext uri="{FF2B5EF4-FFF2-40B4-BE49-F238E27FC236}">
                <a16:creationId xmlns:a16="http://schemas.microsoft.com/office/drawing/2014/main" id="{905C552C-86D1-4B91-B61A-2D789E6B2AC5}"/>
              </a:ext>
            </a:extLst>
          </p:cNvPr>
          <p:cNvSpPr>
            <a:spLocks noGrp="1"/>
          </p:cNvSpPr>
          <p:nvPr>
            <p:ph type="ftr" sz="quarter" idx="11"/>
          </p:nvPr>
        </p:nvSpPr>
        <p:spPr/>
        <p:txBody>
          <a:bodyPr/>
          <a:lstStyle/>
          <a:p>
            <a:r>
              <a:rPr lang="sv-SE"/>
              <a:t>Gemenskap, Utveckling, Ambition</a:t>
            </a:r>
          </a:p>
        </p:txBody>
      </p:sp>
      <p:sp>
        <p:nvSpPr>
          <p:cNvPr id="7" name="Platshållare för bildnummer 6">
            <a:extLst>
              <a:ext uri="{FF2B5EF4-FFF2-40B4-BE49-F238E27FC236}">
                <a16:creationId xmlns:a16="http://schemas.microsoft.com/office/drawing/2014/main" id="{39650089-90F5-47CE-8600-406382183878}"/>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2175436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417E13-4CA5-4091-842C-B1AF24C215D9}"/>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581F6DB-07FE-4491-A1E6-9FAF1F5992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40A462D-A129-4FD5-840F-FB27FC95B7F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F6F39557-D50E-4E6C-8A88-E79BFE8128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47977F2-362D-48B2-ADC5-140DAF14C6AC}"/>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93A8013-3C5C-4363-B334-DDF432EB8B7A}"/>
              </a:ext>
            </a:extLst>
          </p:cNvPr>
          <p:cNvSpPr>
            <a:spLocks noGrp="1"/>
          </p:cNvSpPr>
          <p:nvPr>
            <p:ph type="dt" sz="half" idx="10"/>
          </p:nvPr>
        </p:nvSpPr>
        <p:spPr/>
        <p:txBody>
          <a:bodyPr/>
          <a:lstStyle/>
          <a:p>
            <a:fld id="{E0B31D70-F5F5-4B43-8A23-2855F592EBE8}" type="datetime1">
              <a:rPr lang="sv-SE" smtClean="0"/>
              <a:t>2025-08-28</a:t>
            </a:fld>
            <a:endParaRPr lang="sv-SE"/>
          </a:p>
        </p:txBody>
      </p:sp>
      <p:sp>
        <p:nvSpPr>
          <p:cNvPr id="8" name="Platshållare för sidfot 7">
            <a:extLst>
              <a:ext uri="{FF2B5EF4-FFF2-40B4-BE49-F238E27FC236}">
                <a16:creationId xmlns:a16="http://schemas.microsoft.com/office/drawing/2014/main" id="{D2F7959A-7A0F-44BC-8979-33411BC1ABCC}"/>
              </a:ext>
            </a:extLst>
          </p:cNvPr>
          <p:cNvSpPr>
            <a:spLocks noGrp="1"/>
          </p:cNvSpPr>
          <p:nvPr>
            <p:ph type="ftr" sz="quarter" idx="11"/>
          </p:nvPr>
        </p:nvSpPr>
        <p:spPr/>
        <p:txBody>
          <a:bodyPr/>
          <a:lstStyle/>
          <a:p>
            <a:r>
              <a:rPr lang="sv-SE"/>
              <a:t>Gemenskap, Utveckling, Ambition</a:t>
            </a:r>
          </a:p>
        </p:txBody>
      </p:sp>
      <p:sp>
        <p:nvSpPr>
          <p:cNvPr id="9" name="Platshållare för bildnummer 8">
            <a:extLst>
              <a:ext uri="{FF2B5EF4-FFF2-40B4-BE49-F238E27FC236}">
                <a16:creationId xmlns:a16="http://schemas.microsoft.com/office/drawing/2014/main" id="{9FA7E070-E027-49B0-8466-9B1AC21CAC27}"/>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123270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CC9C72-42AB-45AC-B34F-2689EE99789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D3CD281-F271-4D26-BB04-66B036271421}"/>
              </a:ext>
            </a:extLst>
          </p:cNvPr>
          <p:cNvSpPr>
            <a:spLocks noGrp="1"/>
          </p:cNvSpPr>
          <p:nvPr>
            <p:ph type="dt" sz="half" idx="10"/>
          </p:nvPr>
        </p:nvSpPr>
        <p:spPr/>
        <p:txBody>
          <a:bodyPr/>
          <a:lstStyle/>
          <a:p>
            <a:fld id="{A3C400E8-C4F1-4C34-9389-12D446120185}" type="datetime1">
              <a:rPr lang="sv-SE" smtClean="0"/>
              <a:t>2025-08-28</a:t>
            </a:fld>
            <a:endParaRPr lang="sv-SE"/>
          </a:p>
        </p:txBody>
      </p:sp>
      <p:sp>
        <p:nvSpPr>
          <p:cNvPr id="4" name="Platshållare för sidfot 3">
            <a:extLst>
              <a:ext uri="{FF2B5EF4-FFF2-40B4-BE49-F238E27FC236}">
                <a16:creationId xmlns:a16="http://schemas.microsoft.com/office/drawing/2014/main" id="{B5FB5AC0-C066-4F6A-9354-080B91AB9BB0}"/>
              </a:ext>
            </a:extLst>
          </p:cNvPr>
          <p:cNvSpPr>
            <a:spLocks noGrp="1"/>
          </p:cNvSpPr>
          <p:nvPr>
            <p:ph type="ftr" sz="quarter" idx="11"/>
          </p:nvPr>
        </p:nvSpPr>
        <p:spPr/>
        <p:txBody>
          <a:bodyPr/>
          <a:lstStyle/>
          <a:p>
            <a:r>
              <a:rPr lang="sv-SE"/>
              <a:t>Gemenskap, Utveckling, Ambition</a:t>
            </a:r>
          </a:p>
        </p:txBody>
      </p:sp>
      <p:sp>
        <p:nvSpPr>
          <p:cNvPr id="5" name="Platshållare för bildnummer 4">
            <a:extLst>
              <a:ext uri="{FF2B5EF4-FFF2-40B4-BE49-F238E27FC236}">
                <a16:creationId xmlns:a16="http://schemas.microsoft.com/office/drawing/2014/main" id="{4ADBE0D3-3DE4-44A7-A72D-C414F7B6B7BA}"/>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2771633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1AB570E-11E6-437F-98F2-5FCB4E1FD8AF}"/>
              </a:ext>
            </a:extLst>
          </p:cNvPr>
          <p:cNvSpPr>
            <a:spLocks noGrp="1"/>
          </p:cNvSpPr>
          <p:nvPr>
            <p:ph type="dt" sz="half" idx="10"/>
          </p:nvPr>
        </p:nvSpPr>
        <p:spPr/>
        <p:txBody>
          <a:bodyPr/>
          <a:lstStyle/>
          <a:p>
            <a:fld id="{243E65F7-8253-467D-BF9D-9C3B924EF95A}" type="datetime1">
              <a:rPr lang="sv-SE" smtClean="0"/>
              <a:t>2025-08-28</a:t>
            </a:fld>
            <a:endParaRPr lang="sv-SE"/>
          </a:p>
        </p:txBody>
      </p:sp>
      <p:sp>
        <p:nvSpPr>
          <p:cNvPr id="3" name="Platshållare för sidfot 2">
            <a:extLst>
              <a:ext uri="{FF2B5EF4-FFF2-40B4-BE49-F238E27FC236}">
                <a16:creationId xmlns:a16="http://schemas.microsoft.com/office/drawing/2014/main" id="{77D455AC-C5D5-4667-A093-F35208213E61}"/>
              </a:ext>
            </a:extLst>
          </p:cNvPr>
          <p:cNvSpPr>
            <a:spLocks noGrp="1"/>
          </p:cNvSpPr>
          <p:nvPr>
            <p:ph type="ftr" sz="quarter" idx="11"/>
          </p:nvPr>
        </p:nvSpPr>
        <p:spPr/>
        <p:txBody>
          <a:bodyPr/>
          <a:lstStyle/>
          <a:p>
            <a:r>
              <a:rPr lang="sv-SE"/>
              <a:t>Gemenskap, Utveckling, Ambition</a:t>
            </a:r>
          </a:p>
        </p:txBody>
      </p:sp>
      <p:sp>
        <p:nvSpPr>
          <p:cNvPr id="4" name="Platshållare för bildnummer 3">
            <a:extLst>
              <a:ext uri="{FF2B5EF4-FFF2-40B4-BE49-F238E27FC236}">
                <a16:creationId xmlns:a16="http://schemas.microsoft.com/office/drawing/2014/main" id="{FADD4381-0777-4CC3-A40D-81450889F6E2}"/>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978056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2F0FFA-F049-4EEE-B1BB-3CE0C49127F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212AD9D-0223-4CE2-A7FE-06E70E4DBB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C59A44F-E07A-4ABE-B014-0D9C59DBC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B406269-6535-4C0A-AB07-AA01C0976491}"/>
              </a:ext>
            </a:extLst>
          </p:cNvPr>
          <p:cNvSpPr>
            <a:spLocks noGrp="1"/>
          </p:cNvSpPr>
          <p:nvPr>
            <p:ph type="dt" sz="half" idx="10"/>
          </p:nvPr>
        </p:nvSpPr>
        <p:spPr/>
        <p:txBody>
          <a:bodyPr/>
          <a:lstStyle/>
          <a:p>
            <a:fld id="{21084BB3-5216-48FB-97D3-BAE45FF385FF}" type="datetime1">
              <a:rPr lang="sv-SE" smtClean="0"/>
              <a:t>2025-08-28</a:t>
            </a:fld>
            <a:endParaRPr lang="sv-SE"/>
          </a:p>
        </p:txBody>
      </p:sp>
      <p:sp>
        <p:nvSpPr>
          <p:cNvPr id="6" name="Platshållare för sidfot 5">
            <a:extLst>
              <a:ext uri="{FF2B5EF4-FFF2-40B4-BE49-F238E27FC236}">
                <a16:creationId xmlns:a16="http://schemas.microsoft.com/office/drawing/2014/main" id="{81990796-19E7-42BE-A1B4-158595502445}"/>
              </a:ext>
            </a:extLst>
          </p:cNvPr>
          <p:cNvSpPr>
            <a:spLocks noGrp="1"/>
          </p:cNvSpPr>
          <p:nvPr>
            <p:ph type="ftr" sz="quarter" idx="11"/>
          </p:nvPr>
        </p:nvSpPr>
        <p:spPr/>
        <p:txBody>
          <a:bodyPr/>
          <a:lstStyle/>
          <a:p>
            <a:r>
              <a:rPr lang="sv-SE"/>
              <a:t>Gemenskap, Utveckling, Ambition</a:t>
            </a:r>
          </a:p>
        </p:txBody>
      </p:sp>
      <p:sp>
        <p:nvSpPr>
          <p:cNvPr id="7" name="Platshållare för bildnummer 6">
            <a:extLst>
              <a:ext uri="{FF2B5EF4-FFF2-40B4-BE49-F238E27FC236}">
                <a16:creationId xmlns:a16="http://schemas.microsoft.com/office/drawing/2014/main" id="{33C027CA-EF75-4587-9E6E-AA6D0895E302}"/>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3403394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17DA02-1001-4C4F-8C40-00BD9818D7B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FAED5830-2D37-4962-A552-49D530AD07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CAA5A034-A860-41B8-A556-AB2B383077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7965853-240F-4714-9E53-A0A52DB0B03F}"/>
              </a:ext>
            </a:extLst>
          </p:cNvPr>
          <p:cNvSpPr>
            <a:spLocks noGrp="1"/>
          </p:cNvSpPr>
          <p:nvPr>
            <p:ph type="dt" sz="half" idx="10"/>
          </p:nvPr>
        </p:nvSpPr>
        <p:spPr/>
        <p:txBody>
          <a:bodyPr/>
          <a:lstStyle/>
          <a:p>
            <a:fld id="{6574611F-E7E7-4684-827F-C63AF1387706}" type="datetime1">
              <a:rPr lang="sv-SE" smtClean="0"/>
              <a:t>2025-08-28</a:t>
            </a:fld>
            <a:endParaRPr lang="sv-SE"/>
          </a:p>
        </p:txBody>
      </p:sp>
      <p:sp>
        <p:nvSpPr>
          <p:cNvPr id="6" name="Platshållare för sidfot 5">
            <a:extLst>
              <a:ext uri="{FF2B5EF4-FFF2-40B4-BE49-F238E27FC236}">
                <a16:creationId xmlns:a16="http://schemas.microsoft.com/office/drawing/2014/main" id="{FB6C906D-2404-4A3A-BFE4-99D5569B5725}"/>
              </a:ext>
            </a:extLst>
          </p:cNvPr>
          <p:cNvSpPr>
            <a:spLocks noGrp="1"/>
          </p:cNvSpPr>
          <p:nvPr>
            <p:ph type="ftr" sz="quarter" idx="11"/>
          </p:nvPr>
        </p:nvSpPr>
        <p:spPr/>
        <p:txBody>
          <a:bodyPr/>
          <a:lstStyle/>
          <a:p>
            <a:r>
              <a:rPr lang="sv-SE"/>
              <a:t>Gemenskap, Utveckling, Ambition</a:t>
            </a:r>
          </a:p>
        </p:txBody>
      </p:sp>
      <p:sp>
        <p:nvSpPr>
          <p:cNvPr id="7" name="Platshållare för bildnummer 6">
            <a:extLst>
              <a:ext uri="{FF2B5EF4-FFF2-40B4-BE49-F238E27FC236}">
                <a16:creationId xmlns:a16="http://schemas.microsoft.com/office/drawing/2014/main" id="{0F9F8132-D9A2-4D6A-9E23-BAA5538F5B76}"/>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2593191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FF50D8-9021-464C-A7DE-CFE6B80D3F88}"/>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9916542-E53F-4001-B406-98FF1D4D3437}"/>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3C6CDA1-45EA-4FAC-A830-A2181533C4C3}"/>
              </a:ext>
            </a:extLst>
          </p:cNvPr>
          <p:cNvSpPr>
            <a:spLocks noGrp="1"/>
          </p:cNvSpPr>
          <p:nvPr>
            <p:ph type="dt" sz="half" idx="10"/>
          </p:nvPr>
        </p:nvSpPr>
        <p:spPr/>
        <p:txBody>
          <a:bodyPr/>
          <a:lstStyle/>
          <a:p>
            <a:fld id="{45FD8439-57F1-4873-BD94-F749AE0AE0FC}" type="datetime1">
              <a:rPr lang="sv-SE" smtClean="0"/>
              <a:t>2025-08-28</a:t>
            </a:fld>
            <a:endParaRPr lang="sv-SE"/>
          </a:p>
        </p:txBody>
      </p:sp>
      <p:sp>
        <p:nvSpPr>
          <p:cNvPr id="5" name="Platshållare för sidfot 4">
            <a:extLst>
              <a:ext uri="{FF2B5EF4-FFF2-40B4-BE49-F238E27FC236}">
                <a16:creationId xmlns:a16="http://schemas.microsoft.com/office/drawing/2014/main" id="{DFE1457A-C0F3-467F-9561-E307E28FD4A1}"/>
              </a:ext>
            </a:extLst>
          </p:cNvPr>
          <p:cNvSpPr>
            <a:spLocks noGrp="1"/>
          </p:cNvSpPr>
          <p:nvPr>
            <p:ph type="ftr" sz="quarter" idx="11"/>
          </p:nvPr>
        </p:nvSpPr>
        <p:spPr/>
        <p:txBody>
          <a:bodyPr/>
          <a:lstStyle/>
          <a:p>
            <a:r>
              <a:rPr lang="sv-SE"/>
              <a:t>Gemenskap, Utveckling, Ambition</a:t>
            </a:r>
          </a:p>
        </p:txBody>
      </p:sp>
      <p:sp>
        <p:nvSpPr>
          <p:cNvPr id="6" name="Platshållare för bildnummer 5">
            <a:extLst>
              <a:ext uri="{FF2B5EF4-FFF2-40B4-BE49-F238E27FC236}">
                <a16:creationId xmlns:a16="http://schemas.microsoft.com/office/drawing/2014/main" id="{B1B30FC0-760B-4011-9EBE-5C21F9CFB3D7}"/>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228980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39C507E-782C-47BF-AA9D-CA21EB57922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9F964E1-4488-4358-9488-694163B2FEE0}"/>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175897E-C91F-4B1E-9F6E-E3969C8D314F}"/>
              </a:ext>
            </a:extLst>
          </p:cNvPr>
          <p:cNvSpPr>
            <a:spLocks noGrp="1"/>
          </p:cNvSpPr>
          <p:nvPr>
            <p:ph type="dt" sz="half" idx="10"/>
          </p:nvPr>
        </p:nvSpPr>
        <p:spPr/>
        <p:txBody>
          <a:bodyPr/>
          <a:lstStyle/>
          <a:p>
            <a:fld id="{13B0F678-6402-4F80-8C55-B79F970586EE}" type="datetime1">
              <a:rPr lang="sv-SE" smtClean="0"/>
              <a:t>2025-08-28</a:t>
            </a:fld>
            <a:endParaRPr lang="sv-SE"/>
          </a:p>
        </p:txBody>
      </p:sp>
      <p:sp>
        <p:nvSpPr>
          <p:cNvPr id="5" name="Platshållare för sidfot 4">
            <a:extLst>
              <a:ext uri="{FF2B5EF4-FFF2-40B4-BE49-F238E27FC236}">
                <a16:creationId xmlns:a16="http://schemas.microsoft.com/office/drawing/2014/main" id="{6AA29B37-1FCB-4FA9-BF05-6E444B64E317}"/>
              </a:ext>
            </a:extLst>
          </p:cNvPr>
          <p:cNvSpPr>
            <a:spLocks noGrp="1"/>
          </p:cNvSpPr>
          <p:nvPr>
            <p:ph type="ftr" sz="quarter" idx="11"/>
          </p:nvPr>
        </p:nvSpPr>
        <p:spPr/>
        <p:txBody>
          <a:bodyPr/>
          <a:lstStyle/>
          <a:p>
            <a:r>
              <a:rPr lang="sv-SE"/>
              <a:t>Gemenskap, Utveckling, Ambition</a:t>
            </a:r>
          </a:p>
        </p:txBody>
      </p:sp>
      <p:sp>
        <p:nvSpPr>
          <p:cNvPr id="6" name="Platshållare för bildnummer 5">
            <a:extLst>
              <a:ext uri="{FF2B5EF4-FFF2-40B4-BE49-F238E27FC236}">
                <a16:creationId xmlns:a16="http://schemas.microsoft.com/office/drawing/2014/main" id="{E79472F7-BF1F-4D4F-BF5A-6BF5C1FE4719}"/>
              </a:ext>
            </a:extLst>
          </p:cNvPr>
          <p:cNvSpPr>
            <a:spLocks noGrp="1"/>
          </p:cNvSpPr>
          <p:nvPr>
            <p:ph type="sldNum" sz="quarter" idx="12"/>
          </p:nvPr>
        </p:nvSpPr>
        <p:spPr/>
        <p:txBody>
          <a:bodyPr/>
          <a:lstStyle/>
          <a:p>
            <a:fld id="{2C8599BA-2E1C-4ED6-944A-5D46DCA71CC5}" type="slidenum">
              <a:rPr lang="sv-SE" smtClean="0"/>
              <a:t>‹#›</a:t>
            </a:fld>
            <a:endParaRPr lang="sv-SE"/>
          </a:p>
        </p:txBody>
      </p:sp>
    </p:spTree>
    <p:extLst>
      <p:ext uri="{BB962C8B-B14F-4D97-AF65-F5344CB8AC3E}">
        <p14:creationId xmlns:p14="http://schemas.microsoft.com/office/powerpoint/2010/main" val="4034838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E8833CB7-4204-41AD-8345-FE33CB827C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9C0D5DB-10C8-4A84-B369-AE7D84C9AE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163A5B1-3065-4B86-9078-8B2DD00AC7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1D94AD-1E83-498B-B95A-09A2AD2CD439}" type="datetime1">
              <a:rPr lang="sv-SE" smtClean="0"/>
              <a:t>2025-08-28</a:t>
            </a:fld>
            <a:endParaRPr lang="sv-SE"/>
          </a:p>
        </p:txBody>
      </p:sp>
      <p:sp>
        <p:nvSpPr>
          <p:cNvPr id="5" name="Platshållare för sidfot 4">
            <a:extLst>
              <a:ext uri="{FF2B5EF4-FFF2-40B4-BE49-F238E27FC236}">
                <a16:creationId xmlns:a16="http://schemas.microsoft.com/office/drawing/2014/main" id="{DE2538E1-8FD4-4A77-BCFF-E3009CD85C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v-SE"/>
              <a:t>Gemenskap, Utveckling, Ambition</a:t>
            </a:r>
          </a:p>
        </p:txBody>
      </p:sp>
      <p:sp>
        <p:nvSpPr>
          <p:cNvPr id="6" name="Platshållare för bildnummer 5">
            <a:extLst>
              <a:ext uri="{FF2B5EF4-FFF2-40B4-BE49-F238E27FC236}">
                <a16:creationId xmlns:a16="http://schemas.microsoft.com/office/drawing/2014/main" id="{A1C1CAC6-B0BB-4D83-879F-C88EABEE9A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599BA-2E1C-4ED6-944A-5D46DCA71CC5}" type="slidenum">
              <a:rPr lang="sv-SE" smtClean="0"/>
              <a:t>‹#›</a:t>
            </a:fld>
            <a:endParaRPr lang="sv-SE"/>
          </a:p>
        </p:txBody>
      </p:sp>
    </p:spTree>
    <p:extLst>
      <p:ext uri="{BB962C8B-B14F-4D97-AF65-F5344CB8AC3E}">
        <p14:creationId xmlns:p14="http://schemas.microsoft.com/office/powerpoint/2010/main" val="1886515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nna-karin.sitter@sundsvallhockey.s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902E3D-D5AE-8F36-3A1C-91D9477A617C}"/>
              </a:ext>
            </a:extLst>
          </p:cNvPr>
          <p:cNvSpPr>
            <a:spLocks noGrp="1"/>
          </p:cNvSpPr>
          <p:nvPr>
            <p:ph type="title"/>
          </p:nvPr>
        </p:nvSpPr>
        <p:spPr/>
        <p:txBody>
          <a:bodyPr>
            <a:normAutofit/>
          </a:bodyPr>
          <a:lstStyle/>
          <a:p>
            <a:pPr marL="0" indent="0">
              <a:spcAft>
                <a:spcPts val="0"/>
              </a:spcAft>
            </a:pPr>
            <a:endParaRPr lang="sv-SE" b="1" dirty="0">
              <a:solidFill>
                <a:schemeClr val="bg1"/>
              </a:solidFill>
            </a:endParaRPr>
          </a:p>
        </p:txBody>
      </p:sp>
      <p:sp>
        <p:nvSpPr>
          <p:cNvPr id="3" name="Platshållare för innehåll 2">
            <a:extLst>
              <a:ext uri="{FF2B5EF4-FFF2-40B4-BE49-F238E27FC236}">
                <a16:creationId xmlns:a16="http://schemas.microsoft.com/office/drawing/2014/main" id="{C8A56F63-3498-4058-8B48-CD13D6773744}"/>
              </a:ext>
            </a:extLst>
          </p:cNvPr>
          <p:cNvSpPr>
            <a:spLocks noGrp="1"/>
          </p:cNvSpPr>
          <p:nvPr>
            <p:ph idx="1"/>
          </p:nvPr>
        </p:nvSpPr>
        <p:spPr>
          <a:xfrm>
            <a:off x="838200" y="1825625"/>
            <a:ext cx="10515600" cy="3771611"/>
          </a:xfrm>
        </p:spPr>
        <p:txBody>
          <a:bodyPr anchor="t">
            <a:normAutofit/>
          </a:bodyPr>
          <a:lstStyle/>
          <a:p>
            <a:pPr marL="0" indent="0" algn="ctr">
              <a:buNone/>
            </a:pPr>
            <a:endParaRPr lang="sv-SE" sz="3600" dirty="0">
              <a:solidFill>
                <a:schemeClr val="bg1"/>
              </a:solidFill>
              <a:latin typeface="Avenir Light" panose="020B0402020203020204" pitchFamily="34" charset="77"/>
            </a:endParaRPr>
          </a:p>
          <a:p>
            <a:pPr marL="0" indent="0" algn="ctr">
              <a:buNone/>
            </a:pPr>
            <a:r>
              <a:rPr lang="sv-SE" sz="3600" dirty="0">
                <a:solidFill>
                  <a:schemeClr val="bg1"/>
                </a:solidFill>
                <a:latin typeface="Avenir Light" panose="020B0402020203020204" pitchFamily="34" charset="77"/>
              </a:rPr>
              <a:t>Välkommen till Sundsvall Hockey</a:t>
            </a:r>
            <a:br>
              <a:rPr lang="sv-SE" sz="1100" dirty="0">
                <a:solidFill>
                  <a:schemeClr val="bg1"/>
                </a:solidFill>
                <a:latin typeface="Avenir Light" panose="020B0402020203020204" pitchFamily="34" charset="77"/>
                <a:cs typeface="Arial" panose="020B0604020202020204" pitchFamily="34" charset="0"/>
              </a:rPr>
            </a:br>
            <a:r>
              <a:rPr lang="sv-SE" sz="3600" dirty="0">
                <a:solidFill>
                  <a:schemeClr val="bg1"/>
                </a:solidFill>
                <a:latin typeface="Avenir Light" panose="020B0402020203020204" pitchFamily="34" charset="77"/>
              </a:rPr>
              <a:t>2025/2026</a:t>
            </a:r>
            <a:br>
              <a:rPr lang="sv-SE" sz="3600" dirty="0">
                <a:solidFill>
                  <a:schemeClr val="bg1"/>
                </a:solidFill>
                <a:latin typeface="Avenir Light" panose="020B0402020203020204" pitchFamily="34" charset="77"/>
              </a:rPr>
            </a:br>
            <a:endParaRPr lang="sv-SE" sz="3600" dirty="0">
              <a:solidFill>
                <a:schemeClr val="bg1"/>
              </a:solidFill>
              <a:latin typeface="Avenir Light" panose="020B0402020203020204" pitchFamily="34" charset="77"/>
            </a:endParaRPr>
          </a:p>
          <a:p>
            <a:pPr marL="0" indent="0" algn="ctr">
              <a:buNone/>
            </a:pPr>
            <a:r>
              <a:rPr lang="sv-SE" sz="3600" dirty="0">
                <a:solidFill>
                  <a:schemeClr val="bg1"/>
                </a:solidFill>
                <a:latin typeface="Avenir Light" panose="020B0402020203020204" pitchFamily="34" charset="77"/>
              </a:rPr>
              <a:t> </a:t>
            </a:r>
          </a:p>
          <a:p>
            <a:pPr marL="0" indent="0" algn="ctr">
              <a:buNone/>
            </a:pPr>
            <a:endParaRPr lang="sv-SE" sz="3600" dirty="0">
              <a:solidFill>
                <a:schemeClr val="bg1"/>
              </a:solidFill>
              <a:latin typeface="Avenir Light" panose="020B0402020203020204" pitchFamily="34" charset="77"/>
            </a:endParaRPr>
          </a:p>
          <a:p>
            <a:pPr marL="0" indent="0" algn="ctr">
              <a:lnSpc>
                <a:spcPct val="250000"/>
              </a:lnSpc>
              <a:buNone/>
            </a:pPr>
            <a:endParaRPr lang="sv-SE" sz="4000" dirty="0">
              <a:solidFill>
                <a:schemeClr val="bg1"/>
              </a:solidFill>
            </a:endParaRPr>
          </a:p>
        </p:txBody>
      </p:sp>
      <p:pic>
        <p:nvPicPr>
          <p:cNvPr id="4" name="Bildobjekt 3">
            <a:extLst>
              <a:ext uri="{FF2B5EF4-FFF2-40B4-BE49-F238E27FC236}">
                <a16:creationId xmlns:a16="http://schemas.microsoft.com/office/drawing/2014/main" id="{14BFE76E-6B6D-AA88-DE64-AD8237D4EC0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2565" y="837351"/>
            <a:ext cx="2290270" cy="3426295"/>
          </a:xfrm>
          <a:prstGeom prst="rect">
            <a:avLst/>
          </a:prstGeom>
        </p:spPr>
      </p:pic>
      <p:sp>
        <p:nvSpPr>
          <p:cNvPr id="5" name="Platshållare för sidfot 4">
            <a:extLst>
              <a:ext uri="{FF2B5EF4-FFF2-40B4-BE49-F238E27FC236}">
                <a16:creationId xmlns:a16="http://schemas.microsoft.com/office/drawing/2014/main" id="{3EE0EF58-1539-C923-61EE-8FEAAF56119F}"/>
              </a:ext>
            </a:extLst>
          </p:cNvPr>
          <p:cNvSpPr>
            <a:spLocks noGrp="1"/>
          </p:cNvSpPr>
          <p:nvPr>
            <p:ph type="ftr" sz="quarter" idx="11"/>
          </p:nvPr>
        </p:nvSpPr>
        <p:spPr/>
        <p:txBody>
          <a:bodyPr/>
          <a:lstStyle/>
          <a:p>
            <a:r>
              <a:rPr lang="sv-SE" sz="1400" dirty="0">
                <a:solidFill>
                  <a:schemeClr val="bg1"/>
                </a:solidFill>
              </a:rPr>
              <a:t>Gemenskap, Utveckling, Ambition</a:t>
            </a:r>
          </a:p>
        </p:txBody>
      </p:sp>
      <p:pic>
        <p:nvPicPr>
          <p:cNvPr id="6" name="Bildobjekt 5">
            <a:extLst>
              <a:ext uri="{FF2B5EF4-FFF2-40B4-BE49-F238E27FC236}">
                <a16:creationId xmlns:a16="http://schemas.microsoft.com/office/drawing/2014/main" id="{155E13A1-0A82-3E62-828F-BCF24D930F4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548191" y="686152"/>
            <a:ext cx="2290270" cy="3426295"/>
          </a:xfrm>
          <a:prstGeom prst="rect">
            <a:avLst/>
          </a:prstGeom>
        </p:spPr>
      </p:pic>
    </p:spTree>
    <p:extLst>
      <p:ext uri="{BB962C8B-B14F-4D97-AF65-F5344CB8AC3E}">
        <p14:creationId xmlns:p14="http://schemas.microsoft.com/office/powerpoint/2010/main" val="2676540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CCB7F0-E210-A9D9-2FCF-EFF75ED3DA63}"/>
              </a:ext>
            </a:extLst>
          </p:cNvPr>
          <p:cNvSpPr>
            <a:spLocks noGrp="1"/>
          </p:cNvSpPr>
          <p:nvPr>
            <p:ph type="title"/>
          </p:nvPr>
        </p:nvSpPr>
        <p:spPr>
          <a:xfrm>
            <a:off x="616226" y="681037"/>
            <a:ext cx="10737574" cy="809833"/>
          </a:xfrm>
        </p:spPr>
        <p:txBody>
          <a:bodyPr>
            <a:normAutofit fontScale="90000"/>
          </a:bodyPr>
          <a:lstStyle/>
          <a:p>
            <a:pPr algn="ctr"/>
            <a:r>
              <a:rPr lang="en-US" sz="4400" b="1" dirty="0">
                <a:solidFill>
                  <a:schemeClr val="bg1"/>
                </a:solidFill>
              </a:rPr>
              <a:t>Agenda</a:t>
            </a:r>
            <a:br>
              <a:rPr lang="en-US" sz="4400" dirty="0">
                <a:solidFill>
                  <a:schemeClr val="bg1"/>
                </a:solidFill>
                <a:latin typeface="Avenir Light" panose="020B0402020203020204" pitchFamily="34" charset="77"/>
              </a:rPr>
            </a:br>
            <a:endParaRPr lang="sv-SE" dirty="0">
              <a:solidFill>
                <a:schemeClr val="bg1"/>
              </a:solidFill>
            </a:endParaRPr>
          </a:p>
        </p:txBody>
      </p:sp>
      <p:sp>
        <p:nvSpPr>
          <p:cNvPr id="3" name="Platshållare för innehåll 2">
            <a:extLst>
              <a:ext uri="{FF2B5EF4-FFF2-40B4-BE49-F238E27FC236}">
                <a16:creationId xmlns:a16="http://schemas.microsoft.com/office/drawing/2014/main" id="{125194B3-ACDF-3A32-BE97-73E170F36C00}"/>
              </a:ext>
            </a:extLst>
          </p:cNvPr>
          <p:cNvSpPr>
            <a:spLocks noGrp="1"/>
          </p:cNvSpPr>
          <p:nvPr>
            <p:ph idx="1"/>
          </p:nvPr>
        </p:nvSpPr>
        <p:spPr>
          <a:xfrm>
            <a:off x="838200" y="1490870"/>
            <a:ext cx="10515600" cy="4686093"/>
          </a:xfrm>
        </p:spPr>
        <p:txBody>
          <a:bodyPr>
            <a:normAutofit/>
          </a:bodyPr>
          <a:lstStyle/>
          <a:p>
            <a:pPr marL="285750" indent="-285750">
              <a:buFont typeface="Arial" panose="020B0604020202020204" pitchFamily="34" charset="0"/>
              <a:buChar char="•"/>
            </a:pPr>
            <a:r>
              <a:rPr lang="sv-SE" dirty="0">
                <a:solidFill>
                  <a:schemeClr val="bg1"/>
                </a:solidFill>
              </a:rPr>
              <a:t>Rollen som klubbchef – vem är jag</a:t>
            </a:r>
          </a:p>
          <a:p>
            <a:pPr marL="285750" indent="-285750">
              <a:buFont typeface="Arial" panose="020B0604020202020204" pitchFamily="34" charset="0"/>
              <a:buChar char="•"/>
            </a:pPr>
            <a:r>
              <a:rPr lang="sv-SE" dirty="0">
                <a:solidFill>
                  <a:schemeClr val="bg1"/>
                </a:solidFill>
              </a:rPr>
              <a:t>Styrelsen</a:t>
            </a:r>
            <a:endParaRPr lang="sv-SE" sz="2800" dirty="0">
              <a:solidFill>
                <a:schemeClr val="bg1"/>
              </a:solidFill>
            </a:endParaRPr>
          </a:p>
          <a:p>
            <a:pPr marL="285750" indent="-285750">
              <a:buFont typeface="Arial" panose="020B0604020202020204" pitchFamily="34" charset="0"/>
              <a:buChar char="•"/>
            </a:pPr>
            <a:r>
              <a:rPr lang="sv-SE" dirty="0">
                <a:solidFill>
                  <a:schemeClr val="bg1"/>
                </a:solidFill>
              </a:rPr>
              <a:t>Bra saker att tänka på i hallen</a:t>
            </a:r>
            <a:endParaRPr lang="sv-SE" sz="2800" dirty="0">
              <a:solidFill>
                <a:schemeClr val="bg1"/>
              </a:solidFill>
            </a:endParaRPr>
          </a:p>
          <a:p>
            <a:pPr marL="285750" indent="-285750">
              <a:buFont typeface="Arial" panose="020B0604020202020204" pitchFamily="34" charset="0"/>
              <a:buChar char="•"/>
            </a:pPr>
            <a:r>
              <a:rPr lang="sv-SE" dirty="0">
                <a:solidFill>
                  <a:schemeClr val="bg1"/>
                </a:solidFill>
              </a:rPr>
              <a:t>Sundsvall</a:t>
            </a:r>
            <a:r>
              <a:rPr lang="sv-SE" sz="2800" dirty="0">
                <a:solidFill>
                  <a:schemeClr val="bg1"/>
                </a:solidFill>
              </a:rPr>
              <a:t> – organisation, värdegrund, målsättningar</a:t>
            </a:r>
          </a:p>
          <a:p>
            <a:pPr marL="285750" indent="-285750">
              <a:buFont typeface="Arial" panose="020B0604020202020204" pitchFamily="34" charset="0"/>
              <a:buChar char="•"/>
            </a:pPr>
            <a:r>
              <a:rPr lang="sv-SE" dirty="0">
                <a:solidFill>
                  <a:schemeClr val="bg1"/>
                </a:solidFill>
              </a:rPr>
              <a:t>Föräldrarollen</a:t>
            </a:r>
          </a:p>
          <a:p>
            <a:pPr marL="0" indent="0">
              <a:buNone/>
            </a:pPr>
            <a:endParaRPr lang="sv-SE" sz="2800" dirty="0">
              <a:solidFill>
                <a:schemeClr val="bg1"/>
              </a:solidFill>
            </a:endParaRPr>
          </a:p>
          <a:p>
            <a:pPr marL="285750" indent="-285750">
              <a:buFont typeface="Arial" panose="020B0604020202020204" pitchFamily="34" charset="0"/>
              <a:buChar char="•"/>
            </a:pPr>
            <a:endParaRPr lang="sv-SE" sz="2800" dirty="0">
              <a:solidFill>
                <a:schemeClr val="bg1"/>
              </a:solidFill>
            </a:endParaRPr>
          </a:p>
          <a:p>
            <a:pPr marL="285750" indent="-285750">
              <a:buFont typeface="Arial" panose="020B0604020202020204" pitchFamily="34" charset="0"/>
              <a:buChar char="•"/>
            </a:pPr>
            <a:r>
              <a:rPr lang="sv-SE" sz="2800" dirty="0">
                <a:solidFill>
                  <a:schemeClr val="bg1"/>
                </a:solidFill>
              </a:rPr>
              <a:t>Frågor</a:t>
            </a:r>
          </a:p>
          <a:p>
            <a:endParaRPr lang="sv-SE" dirty="0"/>
          </a:p>
        </p:txBody>
      </p:sp>
      <p:sp>
        <p:nvSpPr>
          <p:cNvPr id="4" name="Platshållare för sidfot 3">
            <a:extLst>
              <a:ext uri="{FF2B5EF4-FFF2-40B4-BE49-F238E27FC236}">
                <a16:creationId xmlns:a16="http://schemas.microsoft.com/office/drawing/2014/main" id="{C9CF7038-3AEE-9AE1-E6BD-C013F158ACC4}"/>
              </a:ext>
            </a:extLst>
          </p:cNvPr>
          <p:cNvSpPr>
            <a:spLocks noGrp="1"/>
          </p:cNvSpPr>
          <p:nvPr>
            <p:ph type="ftr" sz="quarter" idx="11"/>
          </p:nvPr>
        </p:nvSpPr>
        <p:spPr/>
        <p:txBody>
          <a:bodyPr/>
          <a:lstStyle/>
          <a:p>
            <a:r>
              <a:rPr lang="sv-SE"/>
              <a:t>Gemenskap, Utveckling, Ambition</a:t>
            </a:r>
          </a:p>
        </p:txBody>
      </p:sp>
      <p:pic>
        <p:nvPicPr>
          <p:cNvPr id="5" name="Bildobjekt 4">
            <a:extLst>
              <a:ext uri="{FF2B5EF4-FFF2-40B4-BE49-F238E27FC236}">
                <a16:creationId xmlns:a16="http://schemas.microsoft.com/office/drawing/2014/main" id="{37444304-DD0F-528A-3D6C-6F8BFF13D82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481931" y="437321"/>
            <a:ext cx="2093844" cy="3279913"/>
          </a:xfrm>
          <a:prstGeom prst="rect">
            <a:avLst/>
          </a:prstGeom>
        </p:spPr>
      </p:pic>
    </p:spTree>
    <p:extLst>
      <p:ext uri="{BB962C8B-B14F-4D97-AF65-F5344CB8AC3E}">
        <p14:creationId xmlns:p14="http://schemas.microsoft.com/office/powerpoint/2010/main" val="759898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E7949469-9096-1B30-ED18-2BAE3666D484}"/>
              </a:ext>
            </a:extLst>
          </p:cNvPr>
          <p:cNvSpPr>
            <a:spLocks noGrp="1"/>
          </p:cNvSpPr>
          <p:nvPr>
            <p:ph type="ftr" sz="quarter" idx="11"/>
          </p:nvPr>
        </p:nvSpPr>
        <p:spPr/>
        <p:txBody>
          <a:bodyPr/>
          <a:lstStyle/>
          <a:p>
            <a:r>
              <a:rPr lang="sv-SE"/>
              <a:t>Gemenskap, Utveckling, Ambition</a:t>
            </a:r>
          </a:p>
        </p:txBody>
      </p:sp>
      <p:pic>
        <p:nvPicPr>
          <p:cNvPr id="7" name="Bildobjekt 6">
            <a:extLst>
              <a:ext uri="{FF2B5EF4-FFF2-40B4-BE49-F238E27FC236}">
                <a16:creationId xmlns:a16="http://schemas.microsoft.com/office/drawing/2014/main" id="{999E0321-86FC-A43A-3176-B5D792349B23}"/>
              </a:ext>
            </a:extLst>
          </p:cNvPr>
          <p:cNvPicPr>
            <a:picLocks noChangeAspect="1"/>
          </p:cNvPicPr>
          <p:nvPr/>
        </p:nvPicPr>
        <p:blipFill>
          <a:blip r:embed="rId2"/>
          <a:stretch>
            <a:fillRect/>
          </a:stretch>
        </p:blipFill>
        <p:spPr>
          <a:xfrm>
            <a:off x="-115040" y="0"/>
            <a:ext cx="9727006" cy="6858000"/>
          </a:xfrm>
          <a:prstGeom prst="rect">
            <a:avLst/>
          </a:prstGeom>
        </p:spPr>
      </p:pic>
      <p:pic>
        <p:nvPicPr>
          <p:cNvPr id="8" name="Bildobjekt 7">
            <a:extLst>
              <a:ext uri="{FF2B5EF4-FFF2-40B4-BE49-F238E27FC236}">
                <a16:creationId xmlns:a16="http://schemas.microsoft.com/office/drawing/2014/main" id="{929573F3-70C9-C91F-52E0-6A87E03FD52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098156" y="3578087"/>
            <a:ext cx="2093844" cy="3279913"/>
          </a:xfrm>
          <a:prstGeom prst="rect">
            <a:avLst/>
          </a:prstGeom>
        </p:spPr>
      </p:pic>
    </p:spTree>
    <p:extLst>
      <p:ext uri="{BB962C8B-B14F-4D97-AF65-F5344CB8AC3E}">
        <p14:creationId xmlns:p14="http://schemas.microsoft.com/office/powerpoint/2010/main" val="910755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599DA7-1B78-4897-BC05-26661B7349D5}"/>
              </a:ext>
            </a:extLst>
          </p:cNvPr>
          <p:cNvSpPr>
            <a:spLocks noGrp="1"/>
          </p:cNvSpPr>
          <p:nvPr>
            <p:ph type="title"/>
          </p:nvPr>
        </p:nvSpPr>
        <p:spPr/>
        <p:txBody>
          <a:bodyPr/>
          <a:lstStyle/>
          <a:p>
            <a:pPr algn="ctr"/>
            <a:r>
              <a:rPr lang="sv-SE" b="1" dirty="0">
                <a:solidFill>
                  <a:schemeClr val="bg1"/>
                </a:solidFill>
              </a:rPr>
              <a:t>Kort om mig</a:t>
            </a:r>
          </a:p>
        </p:txBody>
      </p:sp>
      <p:sp>
        <p:nvSpPr>
          <p:cNvPr id="3" name="Platshållare för innehåll 2">
            <a:extLst>
              <a:ext uri="{FF2B5EF4-FFF2-40B4-BE49-F238E27FC236}">
                <a16:creationId xmlns:a16="http://schemas.microsoft.com/office/drawing/2014/main" id="{93667328-CE9B-4BF3-8DF9-A19BA37772AF}"/>
              </a:ext>
            </a:extLst>
          </p:cNvPr>
          <p:cNvSpPr>
            <a:spLocks noGrp="1"/>
          </p:cNvSpPr>
          <p:nvPr>
            <p:ph idx="1"/>
          </p:nvPr>
        </p:nvSpPr>
        <p:spPr>
          <a:xfrm>
            <a:off x="838200" y="1351722"/>
            <a:ext cx="10515600" cy="4825241"/>
          </a:xfrm>
        </p:spPr>
        <p:txBody>
          <a:bodyPr>
            <a:normAutofit/>
          </a:bodyPr>
          <a:lstStyle/>
          <a:p>
            <a:r>
              <a:rPr lang="sv-SE" dirty="0">
                <a:solidFill>
                  <a:schemeClr val="bg1"/>
                </a:solidFill>
              </a:rPr>
              <a:t>Familj</a:t>
            </a:r>
          </a:p>
          <a:p>
            <a:r>
              <a:rPr lang="sv-SE" dirty="0">
                <a:solidFill>
                  <a:schemeClr val="bg1"/>
                </a:solidFill>
              </a:rPr>
              <a:t>Min bakgrund</a:t>
            </a:r>
          </a:p>
          <a:p>
            <a:r>
              <a:rPr lang="sv-SE" dirty="0">
                <a:solidFill>
                  <a:schemeClr val="bg1"/>
                </a:solidFill>
              </a:rPr>
              <a:t>Utbildning</a:t>
            </a:r>
          </a:p>
          <a:p>
            <a:pPr marL="0" indent="0">
              <a:buNone/>
            </a:pPr>
            <a:endParaRPr lang="sv-SE" dirty="0">
              <a:solidFill>
                <a:schemeClr val="bg1"/>
              </a:solidFill>
            </a:endParaRPr>
          </a:p>
          <a:p>
            <a:pPr marL="0" indent="0">
              <a:buNone/>
            </a:pPr>
            <a:r>
              <a:rPr lang="sv-SE" dirty="0">
                <a:solidFill>
                  <a:schemeClr val="bg1"/>
                </a:solidFill>
              </a:rPr>
              <a:t>För mig är det viktigt med öppen dialog. </a:t>
            </a:r>
          </a:p>
          <a:p>
            <a:pPr>
              <a:buFontTx/>
              <a:buChar char="-"/>
            </a:pPr>
            <a:r>
              <a:rPr lang="sv-SE" dirty="0">
                <a:solidFill>
                  <a:schemeClr val="bg1"/>
                </a:solidFill>
              </a:rPr>
              <a:t>Lagledare</a:t>
            </a:r>
          </a:p>
          <a:p>
            <a:pPr>
              <a:buFontTx/>
              <a:buChar char="-"/>
            </a:pPr>
            <a:r>
              <a:rPr lang="sv-SE" dirty="0">
                <a:solidFill>
                  <a:schemeClr val="bg1"/>
                </a:solidFill>
              </a:rPr>
              <a:t>Marcus</a:t>
            </a:r>
          </a:p>
          <a:p>
            <a:pPr>
              <a:buFontTx/>
              <a:buChar char="-"/>
            </a:pPr>
            <a:r>
              <a:rPr lang="sv-SE" dirty="0">
                <a:solidFill>
                  <a:schemeClr val="bg1"/>
                </a:solidFill>
              </a:rPr>
              <a:t>Anna-Karin </a:t>
            </a:r>
          </a:p>
          <a:p>
            <a:pPr>
              <a:buFontTx/>
              <a:buChar char="-"/>
            </a:pPr>
            <a:r>
              <a:rPr lang="sv-SE" dirty="0">
                <a:solidFill>
                  <a:schemeClr val="bg1"/>
                </a:solidFill>
              </a:rPr>
              <a:t>Styrelsen</a:t>
            </a:r>
          </a:p>
          <a:p>
            <a:endParaRPr lang="sv-SE" dirty="0">
              <a:solidFill>
                <a:schemeClr val="bg1"/>
              </a:solidFill>
            </a:endParaRPr>
          </a:p>
          <a:p>
            <a:endParaRPr lang="sv-SE" dirty="0">
              <a:solidFill>
                <a:schemeClr val="bg1"/>
              </a:solidFill>
            </a:endParaRPr>
          </a:p>
        </p:txBody>
      </p:sp>
      <p:pic>
        <p:nvPicPr>
          <p:cNvPr id="4" name="Bildobjekt 3">
            <a:extLst>
              <a:ext uri="{FF2B5EF4-FFF2-40B4-BE49-F238E27FC236}">
                <a16:creationId xmlns:a16="http://schemas.microsoft.com/office/drawing/2014/main" id="{26957278-34FB-A03A-2ECF-7CC21F55886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84169" y="2968140"/>
            <a:ext cx="2233286" cy="3570772"/>
          </a:xfrm>
          <a:prstGeom prst="rect">
            <a:avLst/>
          </a:prstGeom>
        </p:spPr>
      </p:pic>
      <p:sp>
        <p:nvSpPr>
          <p:cNvPr id="5" name="Platshållare för sidfot 4">
            <a:extLst>
              <a:ext uri="{FF2B5EF4-FFF2-40B4-BE49-F238E27FC236}">
                <a16:creationId xmlns:a16="http://schemas.microsoft.com/office/drawing/2014/main" id="{C861A257-8AA1-552E-CD92-5041DFF86DB9}"/>
              </a:ext>
            </a:extLst>
          </p:cNvPr>
          <p:cNvSpPr>
            <a:spLocks noGrp="1"/>
          </p:cNvSpPr>
          <p:nvPr>
            <p:ph type="ftr" sz="quarter" idx="11"/>
          </p:nvPr>
        </p:nvSpPr>
        <p:spPr/>
        <p:txBody>
          <a:bodyPr/>
          <a:lstStyle/>
          <a:p>
            <a:r>
              <a:rPr lang="sv-SE" sz="1400" dirty="0">
                <a:solidFill>
                  <a:schemeClr val="bg1"/>
                </a:solidFill>
              </a:rPr>
              <a:t>Gemenskap, Utveckling, Ambition</a:t>
            </a:r>
          </a:p>
        </p:txBody>
      </p:sp>
    </p:spTree>
    <p:extLst>
      <p:ext uri="{BB962C8B-B14F-4D97-AF65-F5344CB8AC3E}">
        <p14:creationId xmlns:p14="http://schemas.microsoft.com/office/powerpoint/2010/main" val="515741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E46EE-3613-7EF0-3EBC-DF299DC1F07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03E0123-9BA1-4B2E-470E-64FA03FD02A4}"/>
              </a:ext>
            </a:extLst>
          </p:cNvPr>
          <p:cNvSpPr>
            <a:spLocks noGrp="1"/>
          </p:cNvSpPr>
          <p:nvPr>
            <p:ph type="title"/>
          </p:nvPr>
        </p:nvSpPr>
        <p:spPr/>
        <p:txBody>
          <a:bodyPr/>
          <a:lstStyle/>
          <a:p>
            <a:pPr algn="ctr"/>
            <a:r>
              <a:rPr lang="sv-SE" b="1" dirty="0">
                <a:solidFill>
                  <a:schemeClr val="bg1"/>
                </a:solidFill>
              </a:rPr>
              <a:t>Rollen som klubbchef</a:t>
            </a:r>
            <a:endParaRPr lang="sv-SE" b="1" u="sng" dirty="0">
              <a:solidFill>
                <a:schemeClr val="bg1"/>
              </a:solidFill>
            </a:endParaRPr>
          </a:p>
        </p:txBody>
      </p:sp>
      <p:sp>
        <p:nvSpPr>
          <p:cNvPr id="3" name="Platshållare för innehåll 2">
            <a:extLst>
              <a:ext uri="{FF2B5EF4-FFF2-40B4-BE49-F238E27FC236}">
                <a16:creationId xmlns:a16="http://schemas.microsoft.com/office/drawing/2014/main" id="{ECBB843C-E6D1-F1C3-0002-E5CDD0CD545A}"/>
              </a:ext>
            </a:extLst>
          </p:cNvPr>
          <p:cNvSpPr>
            <a:spLocks noGrp="1"/>
          </p:cNvSpPr>
          <p:nvPr>
            <p:ph idx="1"/>
          </p:nvPr>
        </p:nvSpPr>
        <p:spPr>
          <a:xfrm>
            <a:off x="838200" y="1351722"/>
            <a:ext cx="10515600" cy="4825241"/>
          </a:xfrm>
        </p:spPr>
        <p:txBody>
          <a:bodyPr>
            <a:normAutofit/>
          </a:bodyPr>
          <a:lstStyle/>
          <a:p>
            <a:endParaRPr lang="sv-SE" dirty="0">
              <a:solidFill>
                <a:schemeClr val="bg1"/>
              </a:solidFill>
            </a:endParaRPr>
          </a:p>
          <a:p>
            <a:r>
              <a:rPr lang="sv-SE" dirty="0">
                <a:solidFill>
                  <a:schemeClr val="bg1"/>
                </a:solidFill>
              </a:rPr>
              <a:t>Ny roll</a:t>
            </a:r>
          </a:p>
          <a:p>
            <a:r>
              <a:rPr lang="sv-SE" dirty="0">
                <a:solidFill>
                  <a:schemeClr val="bg1"/>
                </a:solidFill>
              </a:rPr>
              <a:t>Vart är föreningen på väg</a:t>
            </a:r>
          </a:p>
          <a:p>
            <a:r>
              <a:rPr lang="sv-SE" dirty="0">
                <a:solidFill>
                  <a:schemeClr val="bg1"/>
                </a:solidFill>
              </a:rPr>
              <a:t>Mål och ambitioner</a:t>
            </a:r>
          </a:p>
          <a:p>
            <a:r>
              <a:rPr lang="sv-SE" dirty="0">
                <a:solidFill>
                  <a:schemeClr val="bg1"/>
                </a:solidFill>
              </a:rPr>
              <a:t>Resultatinriktad</a:t>
            </a:r>
          </a:p>
          <a:p>
            <a:r>
              <a:rPr lang="sv-SE" dirty="0">
                <a:solidFill>
                  <a:schemeClr val="bg1"/>
                </a:solidFill>
              </a:rPr>
              <a:t>Allt kan inte hända direkt – ber om tålamod.</a:t>
            </a:r>
          </a:p>
          <a:p>
            <a:pPr marL="0" indent="0">
              <a:buNone/>
            </a:pPr>
            <a:r>
              <a:rPr lang="sv-SE" dirty="0">
                <a:solidFill>
                  <a:schemeClr val="bg1"/>
                </a:solidFill>
              </a:rPr>
              <a:t> </a:t>
            </a:r>
          </a:p>
          <a:p>
            <a:pPr marL="0" indent="0">
              <a:buNone/>
            </a:pPr>
            <a:endParaRPr lang="sv-SE" dirty="0">
              <a:solidFill>
                <a:schemeClr val="bg1"/>
              </a:solidFill>
            </a:endParaRPr>
          </a:p>
        </p:txBody>
      </p:sp>
      <p:pic>
        <p:nvPicPr>
          <p:cNvPr id="4" name="Bildobjekt 3">
            <a:extLst>
              <a:ext uri="{FF2B5EF4-FFF2-40B4-BE49-F238E27FC236}">
                <a16:creationId xmlns:a16="http://schemas.microsoft.com/office/drawing/2014/main" id="{1543EFD3-E8EA-B3F3-A087-7EE5BCD81E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781308" y="3590348"/>
            <a:ext cx="2219739" cy="3131127"/>
          </a:xfrm>
          <a:prstGeom prst="rect">
            <a:avLst/>
          </a:prstGeom>
        </p:spPr>
      </p:pic>
      <p:sp>
        <p:nvSpPr>
          <p:cNvPr id="5" name="Platshållare för sidfot 4">
            <a:extLst>
              <a:ext uri="{FF2B5EF4-FFF2-40B4-BE49-F238E27FC236}">
                <a16:creationId xmlns:a16="http://schemas.microsoft.com/office/drawing/2014/main" id="{5EDAABB5-1A0E-2126-F5B9-1721E7D5B80E}"/>
              </a:ext>
            </a:extLst>
          </p:cNvPr>
          <p:cNvSpPr>
            <a:spLocks noGrp="1"/>
          </p:cNvSpPr>
          <p:nvPr>
            <p:ph type="ftr" sz="quarter" idx="11"/>
          </p:nvPr>
        </p:nvSpPr>
        <p:spPr/>
        <p:txBody>
          <a:bodyPr/>
          <a:lstStyle/>
          <a:p>
            <a:r>
              <a:rPr lang="sv-SE" sz="1400" dirty="0">
                <a:solidFill>
                  <a:schemeClr val="bg1"/>
                </a:solidFill>
              </a:rPr>
              <a:t>Gemenskap, Utveckling, Ambition</a:t>
            </a:r>
          </a:p>
        </p:txBody>
      </p:sp>
    </p:spTree>
    <p:extLst>
      <p:ext uri="{BB962C8B-B14F-4D97-AF65-F5344CB8AC3E}">
        <p14:creationId xmlns:p14="http://schemas.microsoft.com/office/powerpoint/2010/main" val="343414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9B2134ED-5842-8BF5-E820-5958753459EC}"/>
              </a:ext>
            </a:extLst>
          </p:cNvPr>
          <p:cNvSpPr>
            <a:spLocks noGrp="1"/>
          </p:cNvSpPr>
          <p:nvPr>
            <p:ph type="ftr" sz="quarter" idx="11"/>
          </p:nvPr>
        </p:nvSpPr>
        <p:spPr/>
        <p:txBody>
          <a:bodyPr/>
          <a:lstStyle/>
          <a:p>
            <a:r>
              <a:rPr lang="sv-SE"/>
              <a:t>Gemenskap, Utveckling, Ambition</a:t>
            </a:r>
          </a:p>
        </p:txBody>
      </p:sp>
      <p:pic>
        <p:nvPicPr>
          <p:cNvPr id="4" name="Bildobjekt 3">
            <a:extLst>
              <a:ext uri="{FF2B5EF4-FFF2-40B4-BE49-F238E27FC236}">
                <a16:creationId xmlns:a16="http://schemas.microsoft.com/office/drawing/2014/main" id="{AE6D25AA-D4A7-FECF-22E6-CB2080871329}"/>
              </a:ext>
            </a:extLst>
          </p:cNvPr>
          <p:cNvPicPr>
            <a:picLocks noChangeAspect="1"/>
          </p:cNvPicPr>
          <p:nvPr/>
        </p:nvPicPr>
        <p:blipFill>
          <a:blip r:embed="rId3"/>
          <a:stretch>
            <a:fillRect/>
          </a:stretch>
        </p:blipFill>
        <p:spPr>
          <a:xfrm>
            <a:off x="-1" y="0"/>
            <a:ext cx="12192001" cy="6896524"/>
          </a:xfrm>
          <a:prstGeom prst="rect">
            <a:avLst/>
          </a:prstGeom>
        </p:spPr>
      </p:pic>
    </p:spTree>
    <p:extLst>
      <p:ext uri="{BB962C8B-B14F-4D97-AF65-F5344CB8AC3E}">
        <p14:creationId xmlns:p14="http://schemas.microsoft.com/office/powerpoint/2010/main" val="2724552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CDCC9-FED5-92DC-2788-8BE6C985B54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833F30B-A34D-9A83-757A-D6738B0D056F}"/>
              </a:ext>
            </a:extLst>
          </p:cNvPr>
          <p:cNvSpPr>
            <a:spLocks noGrp="1"/>
          </p:cNvSpPr>
          <p:nvPr>
            <p:ph type="title"/>
          </p:nvPr>
        </p:nvSpPr>
        <p:spPr/>
        <p:txBody>
          <a:bodyPr/>
          <a:lstStyle/>
          <a:p>
            <a:pPr algn="ctr"/>
            <a:r>
              <a:rPr lang="sv-SE" b="1" dirty="0">
                <a:solidFill>
                  <a:schemeClr val="bg1"/>
                </a:solidFill>
              </a:rPr>
              <a:t>U – hall / Gymmet</a:t>
            </a:r>
            <a:br>
              <a:rPr lang="sv-SE" b="1" dirty="0">
                <a:solidFill>
                  <a:schemeClr val="bg1"/>
                </a:solidFill>
              </a:rPr>
            </a:br>
            <a:endParaRPr lang="sv-SE" b="1" u="sng" dirty="0">
              <a:solidFill>
                <a:schemeClr val="bg1"/>
              </a:solidFill>
            </a:endParaRPr>
          </a:p>
        </p:txBody>
      </p:sp>
      <p:sp>
        <p:nvSpPr>
          <p:cNvPr id="3" name="Platshållare för innehåll 2">
            <a:extLst>
              <a:ext uri="{FF2B5EF4-FFF2-40B4-BE49-F238E27FC236}">
                <a16:creationId xmlns:a16="http://schemas.microsoft.com/office/drawing/2014/main" id="{9EC6B05A-346C-F7C8-D7A2-8E8EBAC60758}"/>
              </a:ext>
            </a:extLst>
          </p:cNvPr>
          <p:cNvSpPr>
            <a:spLocks noGrp="1"/>
          </p:cNvSpPr>
          <p:nvPr>
            <p:ph idx="1"/>
          </p:nvPr>
        </p:nvSpPr>
        <p:spPr>
          <a:xfrm>
            <a:off x="838200" y="1351722"/>
            <a:ext cx="10515600" cy="4825241"/>
          </a:xfrm>
        </p:spPr>
        <p:txBody>
          <a:bodyPr>
            <a:normAutofit/>
          </a:bodyPr>
          <a:lstStyle/>
          <a:p>
            <a:r>
              <a:rPr lang="sv-SE" dirty="0">
                <a:solidFill>
                  <a:schemeClr val="bg1"/>
                </a:solidFill>
              </a:rPr>
              <a:t>Inget material får stå vid nödutgång i U-hall</a:t>
            </a:r>
          </a:p>
          <a:p>
            <a:r>
              <a:rPr lang="sv-SE" dirty="0">
                <a:solidFill>
                  <a:schemeClr val="bg1"/>
                </a:solidFill>
              </a:rPr>
              <a:t>Dörren in till gymmet får inte användas via u-hall. Det kommer bli böter till laget på 3000kr nu om det uppdagas. </a:t>
            </a:r>
          </a:p>
          <a:p>
            <a:r>
              <a:rPr lang="sv-SE" dirty="0">
                <a:solidFill>
                  <a:schemeClr val="bg1"/>
                </a:solidFill>
              </a:rPr>
              <a:t>Båsdörrarna måste alltid vara stängda. Detta är superviktigt för oss för att kunna ha så bra is som möjligt.</a:t>
            </a:r>
          </a:p>
          <a:p>
            <a:r>
              <a:rPr lang="sv-SE" dirty="0">
                <a:solidFill>
                  <a:schemeClr val="bg1"/>
                </a:solidFill>
              </a:rPr>
              <a:t>Stäng alltid säkerhetsdörr i hallen. </a:t>
            </a:r>
          </a:p>
          <a:p>
            <a:r>
              <a:rPr lang="sv-SE" dirty="0">
                <a:solidFill>
                  <a:schemeClr val="bg1"/>
                </a:solidFill>
              </a:rPr>
              <a:t>- hjul på backen </a:t>
            </a:r>
          </a:p>
          <a:p>
            <a:r>
              <a:rPr lang="sv-SE" dirty="0">
                <a:solidFill>
                  <a:schemeClr val="bg1"/>
                </a:solidFill>
              </a:rPr>
              <a:t>- plocka upp skräp när du ser det</a:t>
            </a:r>
          </a:p>
          <a:p>
            <a:endParaRPr lang="sv-SE" dirty="0">
              <a:solidFill>
                <a:schemeClr val="bg1"/>
              </a:solidFill>
            </a:endParaRPr>
          </a:p>
          <a:p>
            <a:endParaRPr lang="sv-SE" dirty="0">
              <a:solidFill>
                <a:schemeClr val="bg1"/>
              </a:solidFill>
            </a:endParaRPr>
          </a:p>
          <a:p>
            <a:endParaRPr lang="sv-SE" dirty="0">
              <a:solidFill>
                <a:schemeClr val="bg1"/>
              </a:solidFill>
            </a:endParaRPr>
          </a:p>
        </p:txBody>
      </p:sp>
      <p:pic>
        <p:nvPicPr>
          <p:cNvPr id="4" name="Bildobjekt 3">
            <a:extLst>
              <a:ext uri="{FF2B5EF4-FFF2-40B4-BE49-F238E27FC236}">
                <a16:creationId xmlns:a16="http://schemas.microsoft.com/office/drawing/2014/main" id="{477AAD1B-00BD-B856-C304-9B837924629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81308" y="3590348"/>
            <a:ext cx="2219739" cy="3131127"/>
          </a:xfrm>
          <a:prstGeom prst="rect">
            <a:avLst/>
          </a:prstGeom>
        </p:spPr>
      </p:pic>
      <p:sp>
        <p:nvSpPr>
          <p:cNvPr id="5" name="Platshållare för sidfot 4">
            <a:extLst>
              <a:ext uri="{FF2B5EF4-FFF2-40B4-BE49-F238E27FC236}">
                <a16:creationId xmlns:a16="http://schemas.microsoft.com/office/drawing/2014/main" id="{D517A8BD-F7E9-1426-C6A5-2979BCF5E339}"/>
              </a:ext>
            </a:extLst>
          </p:cNvPr>
          <p:cNvSpPr>
            <a:spLocks noGrp="1"/>
          </p:cNvSpPr>
          <p:nvPr>
            <p:ph type="ftr" sz="quarter" idx="11"/>
          </p:nvPr>
        </p:nvSpPr>
        <p:spPr/>
        <p:txBody>
          <a:bodyPr/>
          <a:lstStyle/>
          <a:p>
            <a:r>
              <a:rPr lang="sv-SE" sz="1400" dirty="0">
                <a:solidFill>
                  <a:schemeClr val="bg1"/>
                </a:solidFill>
              </a:rPr>
              <a:t>Gemenskap, Utveckling, Ambition</a:t>
            </a:r>
          </a:p>
        </p:txBody>
      </p:sp>
    </p:spTree>
    <p:extLst>
      <p:ext uri="{BB962C8B-B14F-4D97-AF65-F5344CB8AC3E}">
        <p14:creationId xmlns:p14="http://schemas.microsoft.com/office/powerpoint/2010/main" val="3487459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C682A-BD3C-3090-A861-C1109D0E847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116A15F-EAF2-7987-E146-5A235C7D85E5}"/>
              </a:ext>
            </a:extLst>
          </p:cNvPr>
          <p:cNvSpPr>
            <a:spLocks noGrp="1"/>
          </p:cNvSpPr>
          <p:nvPr>
            <p:ph type="title"/>
          </p:nvPr>
        </p:nvSpPr>
        <p:spPr/>
        <p:txBody>
          <a:bodyPr/>
          <a:lstStyle/>
          <a:p>
            <a:pPr algn="ctr"/>
            <a:r>
              <a:rPr lang="sv-SE" b="1" dirty="0">
                <a:solidFill>
                  <a:schemeClr val="bg1"/>
                </a:solidFill>
              </a:rPr>
              <a:t>A-Hall</a:t>
            </a:r>
            <a:br>
              <a:rPr lang="sv-SE" b="1" dirty="0">
                <a:solidFill>
                  <a:schemeClr val="bg1"/>
                </a:solidFill>
              </a:rPr>
            </a:br>
            <a:endParaRPr lang="sv-SE" b="1" u="sng" dirty="0">
              <a:solidFill>
                <a:schemeClr val="bg1"/>
              </a:solidFill>
            </a:endParaRPr>
          </a:p>
        </p:txBody>
      </p:sp>
      <p:sp>
        <p:nvSpPr>
          <p:cNvPr id="3" name="Platshållare för innehåll 2">
            <a:extLst>
              <a:ext uri="{FF2B5EF4-FFF2-40B4-BE49-F238E27FC236}">
                <a16:creationId xmlns:a16="http://schemas.microsoft.com/office/drawing/2014/main" id="{F3346B66-FBC0-F1D1-FFFC-A844EAFD50A1}"/>
              </a:ext>
            </a:extLst>
          </p:cNvPr>
          <p:cNvSpPr>
            <a:spLocks noGrp="1"/>
          </p:cNvSpPr>
          <p:nvPr>
            <p:ph idx="1"/>
          </p:nvPr>
        </p:nvSpPr>
        <p:spPr>
          <a:xfrm>
            <a:off x="838200" y="1351722"/>
            <a:ext cx="10515600" cy="4825241"/>
          </a:xfrm>
        </p:spPr>
        <p:txBody>
          <a:bodyPr>
            <a:normAutofit/>
          </a:bodyPr>
          <a:lstStyle/>
          <a:p>
            <a:r>
              <a:rPr lang="sv-SE" dirty="0">
                <a:solidFill>
                  <a:schemeClr val="bg1"/>
                </a:solidFill>
              </a:rPr>
              <a:t>Gummisarg i a-hallen får inte ligga på golvet. Vi måste hitta en lösning. </a:t>
            </a:r>
          </a:p>
          <a:p>
            <a:r>
              <a:rPr lang="sv-SE" dirty="0">
                <a:solidFill>
                  <a:schemeClr val="bg1"/>
                </a:solidFill>
              </a:rPr>
              <a:t>Båsdörrarna måste alltid vara stängda, ta det med era ledare. Detta är superviktigt för oss för att kunna ha så bra is som möjligt</a:t>
            </a:r>
          </a:p>
          <a:p>
            <a:endParaRPr lang="sv-SE" dirty="0">
              <a:solidFill>
                <a:schemeClr val="bg1"/>
              </a:solidFill>
            </a:endParaRPr>
          </a:p>
          <a:p>
            <a:endParaRPr lang="sv-SE" dirty="0">
              <a:solidFill>
                <a:schemeClr val="bg1"/>
              </a:solidFill>
            </a:endParaRPr>
          </a:p>
        </p:txBody>
      </p:sp>
      <p:pic>
        <p:nvPicPr>
          <p:cNvPr id="4" name="Bildobjekt 3">
            <a:extLst>
              <a:ext uri="{FF2B5EF4-FFF2-40B4-BE49-F238E27FC236}">
                <a16:creationId xmlns:a16="http://schemas.microsoft.com/office/drawing/2014/main" id="{C65229A2-3061-AA45-E0BB-79C866FFD96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81308" y="3590348"/>
            <a:ext cx="2219739" cy="3131127"/>
          </a:xfrm>
          <a:prstGeom prst="rect">
            <a:avLst/>
          </a:prstGeom>
        </p:spPr>
      </p:pic>
      <p:sp>
        <p:nvSpPr>
          <p:cNvPr id="5" name="Platshållare för sidfot 4">
            <a:extLst>
              <a:ext uri="{FF2B5EF4-FFF2-40B4-BE49-F238E27FC236}">
                <a16:creationId xmlns:a16="http://schemas.microsoft.com/office/drawing/2014/main" id="{FDF52181-7780-BC3B-8541-5455E3FA6C97}"/>
              </a:ext>
            </a:extLst>
          </p:cNvPr>
          <p:cNvSpPr>
            <a:spLocks noGrp="1"/>
          </p:cNvSpPr>
          <p:nvPr>
            <p:ph type="ftr" sz="quarter" idx="11"/>
          </p:nvPr>
        </p:nvSpPr>
        <p:spPr/>
        <p:txBody>
          <a:bodyPr/>
          <a:lstStyle/>
          <a:p>
            <a:r>
              <a:rPr lang="sv-SE" sz="1400" dirty="0">
                <a:solidFill>
                  <a:schemeClr val="bg1"/>
                </a:solidFill>
              </a:rPr>
              <a:t>Gemenskap, Utveckling, Ambition</a:t>
            </a:r>
          </a:p>
        </p:txBody>
      </p:sp>
    </p:spTree>
    <p:extLst>
      <p:ext uri="{BB962C8B-B14F-4D97-AF65-F5344CB8AC3E}">
        <p14:creationId xmlns:p14="http://schemas.microsoft.com/office/powerpoint/2010/main" val="472362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54396-3A28-2D66-A33A-F063C559005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1A44C2E-05F6-5846-176C-73C10AD0AC45}"/>
              </a:ext>
            </a:extLst>
          </p:cNvPr>
          <p:cNvSpPr>
            <a:spLocks noGrp="1"/>
          </p:cNvSpPr>
          <p:nvPr>
            <p:ph type="title"/>
          </p:nvPr>
        </p:nvSpPr>
        <p:spPr/>
        <p:txBody>
          <a:bodyPr>
            <a:normAutofit/>
          </a:bodyPr>
          <a:lstStyle/>
          <a:p>
            <a:pPr algn="ctr"/>
            <a:r>
              <a:rPr lang="sv-SE" b="1" dirty="0">
                <a:solidFill>
                  <a:schemeClr val="bg1"/>
                </a:solidFill>
              </a:rPr>
              <a:t>Generellt i hallarna</a:t>
            </a:r>
            <a:br>
              <a:rPr lang="sv-SE" b="1" dirty="0">
                <a:solidFill>
                  <a:schemeClr val="bg1"/>
                </a:solidFill>
              </a:rPr>
            </a:br>
            <a:endParaRPr lang="sv-SE" b="1" u="sng" dirty="0">
              <a:solidFill>
                <a:schemeClr val="bg1"/>
              </a:solidFill>
            </a:endParaRPr>
          </a:p>
        </p:txBody>
      </p:sp>
      <p:sp>
        <p:nvSpPr>
          <p:cNvPr id="3" name="Platshållare för innehåll 2">
            <a:extLst>
              <a:ext uri="{FF2B5EF4-FFF2-40B4-BE49-F238E27FC236}">
                <a16:creationId xmlns:a16="http://schemas.microsoft.com/office/drawing/2014/main" id="{8ADB1CC4-4CD3-317C-6413-D239FBCAA632}"/>
              </a:ext>
            </a:extLst>
          </p:cNvPr>
          <p:cNvSpPr>
            <a:spLocks noGrp="1"/>
          </p:cNvSpPr>
          <p:nvPr>
            <p:ph idx="1"/>
          </p:nvPr>
        </p:nvSpPr>
        <p:spPr>
          <a:xfrm>
            <a:off x="838200" y="1351722"/>
            <a:ext cx="10515600" cy="4825241"/>
          </a:xfrm>
        </p:spPr>
        <p:txBody>
          <a:bodyPr>
            <a:normAutofit/>
          </a:bodyPr>
          <a:lstStyle/>
          <a:p>
            <a:r>
              <a:rPr lang="sv-SE" dirty="0">
                <a:solidFill>
                  <a:schemeClr val="bg1"/>
                </a:solidFill>
              </a:rPr>
              <a:t>18m dold sikt i ismaskinen. Snabbt av isen för allas säkerhet.</a:t>
            </a:r>
          </a:p>
          <a:p>
            <a:r>
              <a:rPr lang="sv-SE" dirty="0">
                <a:solidFill>
                  <a:schemeClr val="bg1"/>
                </a:solidFill>
              </a:rPr>
              <a:t>Målbursvagnar kommer att rullas ut inför varje match, ska användas för vår säkerhet. </a:t>
            </a:r>
          </a:p>
          <a:p>
            <a:r>
              <a:rPr lang="sv-SE" dirty="0">
                <a:solidFill>
                  <a:schemeClr val="bg1"/>
                </a:solidFill>
              </a:rPr>
              <a:t>Städa avbytarbåsen efter match och träning, glöm inte bortalaget.  </a:t>
            </a:r>
          </a:p>
          <a:p>
            <a:endParaRPr lang="sv-SE" dirty="0">
              <a:solidFill>
                <a:schemeClr val="bg1"/>
              </a:solidFill>
            </a:endParaRPr>
          </a:p>
          <a:p>
            <a:endParaRPr lang="sv-SE" dirty="0">
              <a:solidFill>
                <a:schemeClr val="bg1"/>
              </a:solidFill>
            </a:endParaRPr>
          </a:p>
        </p:txBody>
      </p:sp>
      <p:pic>
        <p:nvPicPr>
          <p:cNvPr id="4" name="Bildobjekt 3">
            <a:extLst>
              <a:ext uri="{FF2B5EF4-FFF2-40B4-BE49-F238E27FC236}">
                <a16:creationId xmlns:a16="http://schemas.microsoft.com/office/drawing/2014/main" id="{3612CC89-9D71-8D47-D7B3-91B8C6E340D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81308" y="3590348"/>
            <a:ext cx="2219739" cy="3131127"/>
          </a:xfrm>
          <a:prstGeom prst="rect">
            <a:avLst/>
          </a:prstGeom>
        </p:spPr>
      </p:pic>
      <p:sp>
        <p:nvSpPr>
          <p:cNvPr id="5" name="Platshållare för sidfot 4">
            <a:extLst>
              <a:ext uri="{FF2B5EF4-FFF2-40B4-BE49-F238E27FC236}">
                <a16:creationId xmlns:a16="http://schemas.microsoft.com/office/drawing/2014/main" id="{C66B38F8-A359-B9FB-E1A4-7763DBCB897F}"/>
              </a:ext>
            </a:extLst>
          </p:cNvPr>
          <p:cNvSpPr>
            <a:spLocks noGrp="1"/>
          </p:cNvSpPr>
          <p:nvPr>
            <p:ph type="ftr" sz="quarter" idx="11"/>
          </p:nvPr>
        </p:nvSpPr>
        <p:spPr/>
        <p:txBody>
          <a:bodyPr/>
          <a:lstStyle/>
          <a:p>
            <a:r>
              <a:rPr lang="sv-SE" sz="1400" dirty="0">
                <a:solidFill>
                  <a:schemeClr val="bg1"/>
                </a:solidFill>
              </a:rPr>
              <a:t>Gemenskap, Utveckling, Ambition</a:t>
            </a:r>
          </a:p>
        </p:txBody>
      </p:sp>
    </p:spTree>
    <p:extLst>
      <p:ext uri="{BB962C8B-B14F-4D97-AF65-F5344CB8AC3E}">
        <p14:creationId xmlns:p14="http://schemas.microsoft.com/office/powerpoint/2010/main" val="3845626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9451D-2CEA-6C3E-6D0A-0F0656F8C1E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253B5B7-D077-1EFE-0592-21CF7138D6D0}"/>
              </a:ext>
            </a:extLst>
          </p:cNvPr>
          <p:cNvSpPr>
            <a:spLocks noGrp="1"/>
          </p:cNvSpPr>
          <p:nvPr>
            <p:ph type="title"/>
          </p:nvPr>
        </p:nvSpPr>
        <p:spPr/>
        <p:txBody>
          <a:bodyPr/>
          <a:lstStyle/>
          <a:p>
            <a:pPr algn="ctr"/>
            <a:r>
              <a:rPr lang="sv-SE" b="1" dirty="0">
                <a:solidFill>
                  <a:schemeClr val="bg1"/>
                </a:solidFill>
              </a:rPr>
              <a:t>Arrangemang / Cuper</a:t>
            </a:r>
            <a:br>
              <a:rPr lang="sv-SE" b="1" dirty="0">
                <a:solidFill>
                  <a:schemeClr val="bg1"/>
                </a:solidFill>
              </a:rPr>
            </a:br>
            <a:endParaRPr lang="sv-SE" b="1" u="sng" dirty="0">
              <a:solidFill>
                <a:schemeClr val="bg1"/>
              </a:solidFill>
            </a:endParaRPr>
          </a:p>
        </p:txBody>
      </p:sp>
      <p:sp>
        <p:nvSpPr>
          <p:cNvPr id="3" name="Platshållare för innehåll 2">
            <a:extLst>
              <a:ext uri="{FF2B5EF4-FFF2-40B4-BE49-F238E27FC236}">
                <a16:creationId xmlns:a16="http://schemas.microsoft.com/office/drawing/2014/main" id="{C88BF4C2-E010-487E-4D94-2FFA82C87740}"/>
              </a:ext>
            </a:extLst>
          </p:cNvPr>
          <p:cNvSpPr>
            <a:spLocks noGrp="1"/>
          </p:cNvSpPr>
          <p:nvPr>
            <p:ph idx="1"/>
          </p:nvPr>
        </p:nvSpPr>
        <p:spPr>
          <a:xfrm>
            <a:off x="838200" y="1351722"/>
            <a:ext cx="10515600" cy="4825241"/>
          </a:xfrm>
        </p:spPr>
        <p:txBody>
          <a:bodyPr>
            <a:normAutofit/>
          </a:bodyPr>
          <a:lstStyle/>
          <a:p>
            <a:endParaRPr lang="sv-SE" dirty="0">
              <a:solidFill>
                <a:schemeClr val="bg1"/>
              </a:solidFill>
            </a:endParaRPr>
          </a:p>
          <a:p>
            <a:endParaRPr lang="sv-SE" dirty="0">
              <a:solidFill>
                <a:schemeClr val="bg1"/>
              </a:solidFill>
            </a:endParaRPr>
          </a:p>
          <a:p>
            <a:pPr marL="0" indent="0">
              <a:buNone/>
            </a:pPr>
            <a:r>
              <a:rPr lang="sv-SE" dirty="0">
                <a:solidFill>
                  <a:schemeClr val="bg1"/>
                </a:solidFill>
              </a:rPr>
              <a:t>Förbjudet att sätta upp något med tejp, gäller ej i kiosken.  </a:t>
            </a:r>
          </a:p>
          <a:p>
            <a:pPr marL="0" indent="0">
              <a:buNone/>
            </a:pPr>
            <a:r>
              <a:rPr lang="sv-SE" dirty="0">
                <a:solidFill>
                  <a:schemeClr val="bg1"/>
                </a:solidFill>
              </a:rPr>
              <a:t>Vi får och ska använda kommunens skärmar som sitter i entrén. (Moa)</a:t>
            </a:r>
          </a:p>
          <a:p>
            <a:pPr marL="0" indent="0">
              <a:buNone/>
            </a:pPr>
            <a:r>
              <a:rPr lang="sv-SE" dirty="0">
                <a:solidFill>
                  <a:schemeClr val="bg1"/>
                </a:solidFill>
              </a:rPr>
              <a:t>Vid cup eller arrangemang – 10 m från vägg måste vi stå när vi steker hamburgare. Går larmet och räddningstjänsten skickar faktura så kostar det arrangerande lag 5000kr. </a:t>
            </a:r>
          </a:p>
          <a:p>
            <a:pPr marL="0" indent="0">
              <a:buNone/>
            </a:pPr>
            <a:endParaRPr lang="sv-SE" dirty="0">
              <a:solidFill>
                <a:schemeClr val="bg1"/>
              </a:solidFill>
            </a:endParaRPr>
          </a:p>
          <a:p>
            <a:pPr marL="0" indent="0">
              <a:buNone/>
            </a:pPr>
            <a:r>
              <a:rPr lang="sv-SE" dirty="0">
                <a:solidFill>
                  <a:schemeClr val="bg1"/>
                </a:solidFill>
              </a:rPr>
              <a:t>Vi kommer att behöva ta hand om soporna själv, gäller ej </a:t>
            </a:r>
            <a:r>
              <a:rPr lang="sv-SE" dirty="0" err="1">
                <a:solidFill>
                  <a:schemeClr val="bg1"/>
                </a:solidFill>
              </a:rPr>
              <a:t>omkl.rum</a:t>
            </a:r>
            <a:r>
              <a:rPr lang="sv-SE" dirty="0">
                <a:solidFill>
                  <a:schemeClr val="bg1"/>
                </a:solidFill>
              </a:rPr>
              <a:t> där tömmer kommunen 1 soptunna. Det gäller den som står på plats. </a:t>
            </a:r>
          </a:p>
          <a:p>
            <a:endParaRPr lang="sv-SE" dirty="0">
              <a:solidFill>
                <a:schemeClr val="bg1"/>
              </a:solidFill>
            </a:endParaRPr>
          </a:p>
          <a:p>
            <a:endParaRPr lang="sv-SE" dirty="0">
              <a:solidFill>
                <a:schemeClr val="bg1"/>
              </a:solidFill>
            </a:endParaRPr>
          </a:p>
        </p:txBody>
      </p:sp>
      <p:pic>
        <p:nvPicPr>
          <p:cNvPr id="4" name="Bildobjekt 3">
            <a:extLst>
              <a:ext uri="{FF2B5EF4-FFF2-40B4-BE49-F238E27FC236}">
                <a16:creationId xmlns:a16="http://schemas.microsoft.com/office/drawing/2014/main" id="{9B2741C8-92F6-9667-14D2-EB2B13E9A9D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850756" y="-213842"/>
            <a:ext cx="2219739" cy="3131127"/>
          </a:xfrm>
          <a:prstGeom prst="rect">
            <a:avLst/>
          </a:prstGeom>
        </p:spPr>
      </p:pic>
      <p:sp>
        <p:nvSpPr>
          <p:cNvPr id="5" name="Platshållare för sidfot 4">
            <a:extLst>
              <a:ext uri="{FF2B5EF4-FFF2-40B4-BE49-F238E27FC236}">
                <a16:creationId xmlns:a16="http://schemas.microsoft.com/office/drawing/2014/main" id="{FEBE90A3-1A30-AAF0-7B59-BB71B8D210A3}"/>
              </a:ext>
            </a:extLst>
          </p:cNvPr>
          <p:cNvSpPr>
            <a:spLocks noGrp="1"/>
          </p:cNvSpPr>
          <p:nvPr>
            <p:ph type="ftr" sz="quarter" idx="11"/>
          </p:nvPr>
        </p:nvSpPr>
        <p:spPr/>
        <p:txBody>
          <a:bodyPr/>
          <a:lstStyle/>
          <a:p>
            <a:r>
              <a:rPr lang="sv-SE" sz="1400" dirty="0">
                <a:solidFill>
                  <a:schemeClr val="bg1"/>
                </a:solidFill>
              </a:rPr>
              <a:t>Gemenskap, Utveckling, Ambition</a:t>
            </a:r>
          </a:p>
        </p:txBody>
      </p:sp>
    </p:spTree>
    <p:extLst>
      <p:ext uri="{BB962C8B-B14F-4D97-AF65-F5344CB8AC3E}">
        <p14:creationId xmlns:p14="http://schemas.microsoft.com/office/powerpoint/2010/main" val="894926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F8F77-1925-4716-940C-B0FA3D7CBC5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3C6F74F-751F-E750-0865-F375B0A3DA19}"/>
              </a:ext>
            </a:extLst>
          </p:cNvPr>
          <p:cNvSpPr>
            <a:spLocks noGrp="1"/>
          </p:cNvSpPr>
          <p:nvPr>
            <p:ph type="title"/>
          </p:nvPr>
        </p:nvSpPr>
        <p:spPr/>
        <p:txBody>
          <a:bodyPr/>
          <a:lstStyle/>
          <a:p>
            <a:pPr algn="ctr"/>
            <a:r>
              <a:rPr lang="sv-SE" b="1" dirty="0">
                <a:solidFill>
                  <a:schemeClr val="bg1"/>
                </a:solidFill>
              </a:rPr>
              <a:t>Generellt</a:t>
            </a:r>
            <a:br>
              <a:rPr lang="sv-SE" b="1" dirty="0">
                <a:solidFill>
                  <a:schemeClr val="bg1"/>
                </a:solidFill>
              </a:rPr>
            </a:br>
            <a:endParaRPr lang="sv-SE" b="1" u="sng" dirty="0">
              <a:solidFill>
                <a:schemeClr val="bg1"/>
              </a:solidFill>
            </a:endParaRPr>
          </a:p>
        </p:txBody>
      </p:sp>
      <p:sp>
        <p:nvSpPr>
          <p:cNvPr id="3" name="Platshållare för innehåll 2">
            <a:extLst>
              <a:ext uri="{FF2B5EF4-FFF2-40B4-BE49-F238E27FC236}">
                <a16:creationId xmlns:a16="http://schemas.microsoft.com/office/drawing/2014/main" id="{E5697E18-F331-B6D2-D4B3-18F9979981A5}"/>
              </a:ext>
            </a:extLst>
          </p:cNvPr>
          <p:cNvSpPr>
            <a:spLocks noGrp="1"/>
          </p:cNvSpPr>
          <p:nvPr>
            <p:ph idx="1"/>
          </p:nvPr>
        </p:nvSpPr>
        <p:spPr>
          <a:xfrm>
            <a:off x="838200" y="1351722"/>
            <a:ext cx="10515600" cy="4825241"/>
          </a:xfrm>
        </p:spPr>
        <p:txBody>
          <a:bodyPr>
            <a:normAutofit/>
          </a:bodyPr>
          <a:lstStyle/>
          <a:p>
            <a:endParaRPr lang="sv-SE" dirty="0">
              <a:solidFill>
                <a:schemeClr val="bg1"/>
              </a:solidFill>
            </a:endParaRPr>
          </a:p>
          <a:p>
            <a:endParaRPr lang="sv-SE" dirty="0">
              <a:solidFill>
                <a:schemeClr val="bg1"/>
              </a:solidFill>
            </a:endParaRPr>
          </a:p>
          <a:p>
            <a:endParaRPr lang="sv-SE" dirty="0">
              <a:solidFill>
                <a:schemeClr val="bg1"/>
              </a:solidFill>
            </a:endParaRPr>
          </a:p>
          <a:p>
            <a:endParaRPr lang="sv-SE" dirty="0">
              <a:solidFill>
                <a:schemeClr val="bg1"/>
              </a:solidFill>
            </a:endParaRPr>
          </a:p>
        </p:txBody>
      </p:sp>
      <p:pic>
        <p:nvPicPr>
          <p:cNvPr id="4" name="Bildobjekt 3">
            <a:extLst>
              <a:ext uri="{FF2B5EF4-FFF2-40B4-BE49-F238E27FC236}">
                <a16:creationId xmlns:a16="http://schemas.microsoft.com/office/drawing/2014/main" id="{DA20F971-5F2F-702F-3BCF-90FEE923B84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850756" y="-213842"/>
            <a:ext cx="2219739" cy="3131127"/>
          </a:xfrm>
          <a:prstGeom prst="rect">
            <a:avLst/>
          </a:prstGeom>
        </p:spPr>
      </p:pic>
      <p:sp>
        <p:nvSpPr>
          <p:cNvPr id="5" name="Platshållare för sidfot 4">
            <a:extLst>
              <a:ext uri="{FF2B5EF4-FFF2-40B4-BE49-F238E27FC236}">
                <a16:creationId xmlns:a16="http://schemas.microsoft.com/office/drawing/2014/main" id="{FD2581CE-9F90-8E45-C724-BD85350C75CC}"/>
              </a:ext>
            </a:extLst>
          </p:cNvPr>
          <p:cNvSpPr>
            <a:spLocks noGrp="1"/>
          </p:cNvSpPr>
          <p:nvPr>
            <p:ph type="ftr" sz="quarter" idx="11"/>
          </p:nvPr>
        </p:nvSpPr>
        <p:spPr/>
        <p:txBody>
          <a:bodyPr/>
          <a:lstStyle/>
          <a:p>
            <a:r>
              <a:rPr lang="sv-SE" sz="1400" dirty="0">
                <a:solidFill>
                  <a:schemeClr val="bg1"/>
                </a:solidFill>
              </a:rPr>
              <a:t>Gemenskap, Utveckling, Ambition</a:t>
            </a:r>
          </a:p>
        </p:txBody>
      </p:sp>
      <p:sp>
        <p:nvSpPr>
          <p:cNvPr id="11" name="textruta 10">
            <a:extLst>
              <a:ext uri="{FF2B5EF4-FFF2-40B4-BE49-F238E27FC236}">
                <a16:creationId xmlns:a16="http://schemas.microsoft.com/office/drawing/2014/main" id="{477C34D2-B99F-D3EE-32DD-7B6A7C975216}"/>
              </a:ext>
            </a:extLst>
          </p:cNvPr>
          <p:cNvSpPr txBox="1"/>
          <p:nvPr/>
        </p:nvSpPr>
        <p:spPr>
          <a:xfrm>
            <a:off x="3047036" y="1600870"/>
            <a:ext cx="6094070" cy="3453702"/>
          </a:xfrm>
          <a:prstGeom prst="rect">
            <a:avLst/>
          </a:prstGeom>
          <a:noFill/>
        </p:spPr>
        <p:txBody>
          <a:bodyPr wrap="square">
            <a:spAutoFit/>
          </a:bodyPr>
          <a:lstStyle/>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white"/>
                </a:solidFill>
                <a:effectLst/>
                <a:uLnTx/>
                <a:uFillTx/>
                <a:latin typeface="Aptos" panose="02110004020202020204"/>
                <a:ea typeface="+mn-ea"/>
                <a:cs typeface="+mn-cs"/>
              </a:rPr>
              <a:t>Respektera öppettider, vi är inte där när det är stängt eller på nätterna. </a:t>
            </a:r>
          </a:p>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white"/>
                </a:solidFill>
                <a:effectLst/>
                <a:uLnTx/>
                <a:uFillTx/>
                <a:latin typeface="Aptos" panose="02110004020202020204"/>
                <a:ea typeface="+mn-ea"/>
                <a:cs typeface="+mn-cs"/>
              </a:rPr>
              <a:t>Vi betalar för saker som går sönder. Anmäl alltid skador.</a:t>
            </a:r>
          </a:p>
          <a:p>
            <a:pPr marL="22860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2800" b="0" i="0" u="none" strike="noStrike" kern="1200" cap="none" spc="0" normalizeH="0" baseline="0" noProof="0" dirty="0">
                <a:ln>
                  <a:noFill/>
                </a:ln>
                <a:solidFill>
                  <a:prstClr val="white"/>
                </a:solidFill>
                <a:effectLst/>
                <a:uLnTx/>
                <a:uFillTx/>
                <a:latin typeface="Aptos" panose="02110004020202020204"/>
                <a:ea typeface="+mn-ea"/>
                <a:cs typeface="+mn-cs"/>
              </a:rPr>
              <a:t>Backar utan hjul får inte släpas i hallen. Prata med era bortalag och se till att alla backar har hjul i föreningen. </a:t>
            </a:r>
          </a:p>
        </p:txBody>
      </p:sp>
    </p:spTree>
    <p:extLst>
      <p:ext uri="{BB962C8B-B14F-4D97-AF65-F5344CB8AC3E}">
        <p14:creationId xmlns:p14="http://schemas.microsoft.com/office/powerpoint/2010/main" val="4168804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316EEA-A38A-FB0B-15B9-C4D588189536}"/>
              </a:ext>
            </a:extLst>
          </p:cNvPr>
          <p:cNvSpPr>
            <a:spLocks noGrp="1"/>
          </p:cNvSpPr>
          <p:nvPr>
            <p:ph type="title"/>
          </p:nvPr>
        </p:nvSpPr>
        <p:spPr/>
        <p:txBody>
          <a:bodyPr/>
          <a:lstStyle/>
          <a:p>
            <a:endParaRPr lang="sv-SE" dirty="0"/>
          </a:p>
        </p:txBody>
      </p:sp>
      <p:sp>
        <p:nvSpPr>
          <p:cNvPr id="3" name="Platshållare för innehåll 2">
            <a:extLst>
              <a:ext uri="{FF2B5EF4-FFF2-40B4-BE49-F238E27FC236}">
                <a16:creationId xmlns:a16="http://schemas.microsoft.com/office/drawing/2014/main" id="{064CD506-0980-054C-C132-45B7A99F88D1}"/>
              </a:ext>
            </a:extLst>
          </p:cNvPr>
          <p:cNvSpPr>
            <a:spLocks noGrp="1"/>
          </p:cNvSpPr>
          <p:nvPr>
            <p:ph idx="1"/>
          </p:nvPr>
        </p:nvSpPr>
        <p:spPr/>
        <p:txBody>
          <a:bodyPr>
            <a:normAutofit/>
          </a:bodyPr>
          <a:lstStyle/>
          <a:p>
            <a:pPr marL="0" indent="0" algn="ctr">
              <a:buNone/>
            </a:pPr>
            <a:r>
              <a:rPr lang="sv-SE" sz="4000" dirty="0">
                <a:solidFill>
                  <a:schemeClr val="bg1"/>
                </a:solidFill>
              </a:rPr>
              <a:t>Anna-Karin Sitter</a:t>
            </a:r>
          </a:p>
          <a:p>
            <a:pPr marL="0" indent="0" algn="ctr">
              <a:buNone/>
            </a:pPr>
            <a:r>
              <a:rPr lang="sv-SE" sz="4000" dirty="0">
                <a:solidFill>
                  <a:schemeClr val="bg1"/>
                </a:solidFill>
              </a:rPr>
              <a:t>070 – 319 05 77</a:t>
            </a:r>
          </a:p>
          <a:p>
            <a:pPr marL="0" indent="0" algn="ctr">
              <a:buNone/>
            </a:pPr>
            <a:r>
              <a:rPr lang="sv-SE" sz="4000" dirty="0">
                <a:solidFill>
                  <a:schemeClr val="bg1"/>
                </a:solidFill>
                <a:hlinkClick r:id="rId2">
                  <a:extLst>
                    <a:ext uri="{A12FA001-AC4F-418D-AE19-62706E023703}">
                      <ahyp:hlinkClr xmlns:ahyp="http://schemas.microsoft.com/office/drawing/2018/hyperlinkcolor" val="tx"/>
                    </a:ext>
                  </a:extLst>
                </a:hlinkClick>
              </a:rPr>
              <a:t>Anna-karin.sitter@sundsvallhockey.se</a:t>
            </a:r>
            <a:endParaRPr lang="sv-SE" sz="4000" dirty="0">
              <a:solidFill>
                <a:schemeClr val="bg1"/>
              </a:solidFill>
            </a:endParaRPr>
          </a:p>
          <a:p>
            <a:pPr marL="0" indent="0" algn="ctr">
              <a:buNone/>
            </a:pPr>
            <a:endParaRPr lang="sv-SE" sz="4000" dirty="0">
              <a:solidFill>
                <a:schemeClr val="bg1"/>
              </a:solidFill>
            </a:endParaRPr>
          </a:p>
        </p:txBody>
      </p:sp>
      <p:sp>
        <p:nvSpPr>
          <p:cNvPr id="4" name="Platshållare för sidfot 3">
            <a:extLst>
              <a:ext uri="{FF2B5EF4-FFF2-40B4-BE49-F238E27FC236}">
                <a16:creationId xmlns:a16="http://schemas.microsoft.com/office/drawing/2014/main" id="{E3CA3D97-7267-6144-C236-F6B9C941806F}"/>
              </a:ext>
            </a:extLst>
          </p:cNvPr>
          <p:cNvSpPr>
            <a:spLocks noGrp="1"/>
          </p:cNvSpPr>
          <p:nvPr>
            <p:ph type="ftr" sz="quarter" idx="11"/>
          </p:nvPr>
        </p:nvSpPr>
        <p:spPr/>
        <p:txBody>
          <a:bodyPr/>
          <a:lstStyle/>
          <a:p>
            <a:r>
              <a:rPr lang="sv-SE"/>
              <a:t>Gemenskap, Utveckling, Ambition</a:t>
            </a:r>
          </a:p>
        </p:txBody>
      </p:sp>
      <p:pic>
        <p:nvPicPr>
          <p:cNvPr id="5" name="Bildobjekt 4">
            <a:extLst>
              <a:ext uri="{FF2B5EF4-FFF2-40B4-BE49-F238E27FC236}">
                <a16:creationId xmlns:a16="http://schemas.microsoft.com/office/drawing/2014/main" id="{37BA5C32-D6C5-9213-405D-7C2B9E40B7E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378416"/>
            <a:ext cx="2566737" cy="3693528"/>
          </a:xfrm>
          <a:prstGeom prst="rect">
            <a:avLst/>
          </a:prstGeom>
        </p:spPr>
      </p:pic>
    </p:spTree>
    <p:extLst>
      <p:ext uri="{BB962C8B-B14F-4D97-AF65-F5344CB8AC3E}">
        <p14:creationId xmlns:p14="http://schemas.microsoft.com/office/powerpoint/2010/main" val="24776633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11237</TotalTime>
  <Words>625</Words>
  <Application>Microsoft Office PowerPoint</Application>
  <PresentationFormat>Widescreen</PresentationFormat>
  <Paragraphs>80</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Avenir Light</vt:lpstr>
      <vt:lpstr>Calibri</vt:lpstr>
      <vt:lpstr>Calibri Light</vt:lpstr>
      <vt:lpstr>Office-tema</vt:lpstr>
      <vt:lpstr>PowerPoint Presentation</vt:lpstr>
      <vt:lpstr>Agenda </vt:lpstr>
      <vt:lpstr>PowerPoint Presentation</vt:lpstr>
      <vt:lpstr>Kort om mig</vt:lpstr>
      <vt:lpstr>Rollen som klubbchef</vt:lpstr>
      <vt:lpstr>PowerPoint Presentation</vt:lpstr>
      <vt:lpstr>U – hall / Gymmet </vt:lpstr>
      <vt:lpstr>A-Hall </vt:lpstr>
      <vt:lpstr>Generellt i hallarna </vt:lpstr>
      <vt:lpstr>Arrangemang / Cuper </vt:lpstr>
      <vt:lpstr>Generellt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Sundsvall Hockey J20  säsongen 2021-2021</dc:title>
  <dc:creator>Forsgren Björn</dc:creator>
  <cp:lastModifiedBy>Arnells, Anna</cp:lastModifiedBy>
  <cp:revision>29</cp:revision>
  <dcterms:created xsi:type="dcterms:W3CDTF">2021-07-06T07:26:29Z</dcterms:created>
  <dcterms:modified xsi:type="dcterms:W3CDTF">2025-08-28T07:26:55Z</dcterms:modified>
</cp:coreProperties>
</file>