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72" r:id="rId5"/>
    <p:sldId id="299" r:id="rId6"/>
    <p:sldId id="290" r:id="rId7"/>
    <p:sldId id="289" r:id="rId8"/>
    <p:sldId id="303" r:id="rId9"/>
    <p:sldId id="284" r:id="rId10"/>
    <p:sldId id="294" r:id="rId11"/>
    <p:sldId id="305" r:id="rId12"/>
    <p:sldId id="285" r:id="rId13"/>
    <p:sldId id="288" r:id="rId14"/>
    <p:sldId id="287" r:id="rId15"/>
    <p:sldId id="286" r:id="rId16"/>
    <p:sldId id="306" r:id="rId17"/>
    <p:sldId id="307" r:id="rId18"/>
    <p:sldId id="308" r:id="rId19"/>
    <p:sldId id="293" r:id="rId20"/>
    <p:sldId id="292" r:id="rId21"/>
    <p:sldId id="312" r:id="rId22"/>
    <p:sldId id="296" r:id="rId23"/>
    <p:sldId id="297" r:id="rId24"/>
    <p:sldId id="298" r:id="rId25"/>
    <p:sldId id="302" r:id="rId26"/>
    <p:sldId id="300" r:id="rId27"/>
    <p:sldId id="301" r:id="rId28"/>
    <p:sldId id="313" r:id="rId29"/>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iel Koskinen" initials="DK" lastIdx="2" clrIdx="0">
    <p:extLst>
      <p:ext uri="{19B8F6BF-5375-455C-9EA6-DF929625EA0E}">
        <p15:presenceInfo xmlns:p15="http://schemas.microsoft.com/office/powerpoint/2012/main" userId="S-1-5-21-4261228071-993448878-1924060007-65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76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D5D6DB-B1F9-4E97-9FDC-A08D8FB3333F}" v="167" dt="2025-02-24T18:37:29.2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62" autoAdjust="0"/>
    <p:restoredTop sz="94660"/>
  </p:normalViewPr>
  <p:slideViewPr>
    <p:cSldViewPr snapToGrid="0">
      <p:cViewPr varScale="1">
        <p:scale>
          <a:sx n="114" d="100"/>
          <a:sy n="114"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nells, Anna" userId="70e94c2a-7079-428d-8db4-043c4d03b0f9" providerId="ADAL" clId="{FCD5D6DB-B1F9-4E97-9FDC-A08D8FB3333F}"/>
    <pc:docChg chg="undo redo custSel addSld delSld modSld sldOrd">
      <pc:chgData name="Arnells, Anna" userId="70e94c2a-7079-428d-8db4-043c4d03b0f9" providerId="ADAL" clId="{FCD5D6DB-B1F9-4E97-9FDC-A08D8FB3333F}" dt="2025-02-24T18:47:10.043" v="10555" actId="1036"/>
      <pc:docMkLst>
        <pc:docMk/>
      </pc:docMkLst>
      <pc:sldChg chg="addSp delSp modSp add del mod">
        <pc:chgData name="Arnells, Anna" userId="70e94c2a-7079-428d-8db4-043c4d03b0f9" providerId="ADAL" clId="{FCD5D6DB-B1F9-4E97-9FDC-A08D8FB3333F}" dt="2025-01-20T10:25:58.055" v="3302"/>
        <pc:sldMkLst>
          <pc:docMk/>
          <pc:sldMk cId="1913429146" sldId="257"/>
        </pc:sldMkLst>
        <pc:spChg chg="add del">
          <ac:chgData name="Arnells, Anna" userId="70e94c2a-7079-428d-8db4-043c4d03b0f9" providerId="ADAL" clId="{FCD5D6DB-B1F9-4E97-9FDC-A08D8FB3333F}" dt="2025-01-20T10:25:57.563" v="3301" actId="478"/>
          <ac:spMkLst>
            <pc:docMk/>
            <pc:sldMk cId="1913429146" sldId="257"/>
            <ac:spMk id="4" creationId="{A135904F-7513-4EE3-BBB6-C3FD467DB248}"/>
          </ac:spMkLst>
        </pc:spChg>
        <pc:spChg chg="add del">
          <ac:chgData name="Arnells, Anna" userId="70e94c2a-7079-428d-8db4-043c4d03b0f9" providerId="ADAL" clId="{FCD5D6DB-B1F9-4E97-9FDC-A08D8FB3333F}" dt="2025-01-20T10:25:57.563" v="3301" actId="478"/>
          <ac:spMkLst>
            <pc:docMk/>
            <pc:sldMk cId="1913429146" sldId="257"/>
            <ac:spMk id="5" creationId="{5EF6E2A0-B950-42A1-9CC5-3A6A0BA5E774}"/>
          </ac:spMkLst>
        </pc:spChg>
        <pc:graphicFrameChg chg="modGraphic">
          <ac:chgData name="Arnells, Anna" userId="70e94c2a-7079-428d-8db4-043c4d03b0f9" providerId="ADAL" clId="{FCD5D6DB-B1F9-4E97-9FDC-A08D8FB3333F}" dt="2025-01-20T10:25:57.051" v="3300"/>
          <ac:graphicFrameMkLst>
            <pc:docMk/>
            <pc:sldMk cId="1913429146" sldId="257"/>
            <ac:graphicFrameMk id="2" creationId="{1CF926C5-FFE6-64B1-66E5-EB5932825DAF}"/>
          </ac:graphicFrameMkLst>
        </pc:graphicFrameChg>
      </pc:sldChg>
      <pc:sldChg chg="add del setBg">
        <pc:chgData name="Arnells, Anna" userId="70e94c2a-7079-428d-8db4-043c4d03b0f9" providerId="ADAL" clId="{FCD5D6DB-B1F9-4E97-9FDC-A08D8FB3333F}" dt="2025-01-16T07:57:12.539" v="3278" actId="47"/>
        <pc:sldMkLst>
          <pc:docMk/>
          <pc:sldMk cId="156508975" sldId="269"/>
        </pc:sldMkLst>
      </pc:sldChg>
      <pc:sldChg chg="addSp modSp mod">
        <pc:chgData name="Arnells, Anna" userId="70e94c2a-7079-428d-8db4-043c4d03b0f9" providerId="ADAL" clId="{FCD5D6DB-B1F9-4E97-9FDC-A08D8FB3333F}" dt="2025-01-15T13:28:23.517" v="2196" actId="20577"/>
        <pc:sldMkLst>
          <pc:docMk/>
          <pc:sldMk cId="4095946474" sldId="272"/>
        </pc:sldMkLst>
        <pc:spChg chg="add mod">
          <ac:chgData name="Arnells, Anna" userId="70e94c2a-7079-428d-8db4-043c4d03b0f9" providerId="ADAL" clId="{FCD5D6DB-B1F9-4E97-9FDC-A08D8FB3333F}" dt="2025-01-15T13:28:23.517" v="2196" actId="20577"/>
          <ac:spMkLst>
            <pc:docMk/>
            <pc:sldMk cId="4095946474" sldId="272"/>
            <ac:spMk id="5" creationId="{C074AAE4-5F9A-B390-B08E-133C55BD4D52}"/>
          </ac:spMkLst>
        </pc:spChg>
        <pc:spChg chg="add mod">
          <ac:chgData name="Arnells, Anna" userId="70e94c2a-7079-428d-8db4-043c4d03b0f9" providerId="ADAL" clId="{FCD5D6DB-B1F9-4E97-9FDC-A08D8FB3333F}" dt="2025-01-15T12:14:04.133" v="54" actId="1076"/>
          <ac:spMkLst>
            <pc:docMk/>
            <pc:sldMk cId="4095946474" sldId="272"/>
            <ac:spMk id="7" creationId="{80622225-2B80-1854-DBBA-440558D9BA98}"/>
          </ac:spMkLst>
        </pc:spChg>
        <pc:picChg chg="mod">
          <ac:chgData name="Arnells, Anna" userId="70e94c2a-7079-428d-8db4-043c4d03b0f9" providerId="ADAL" clId="{FCD5D6DB-B1F9-4E97-9FDC-A08D8FB3333F}" dt="2025-01-15T12:13:08.125" v="37" actId="1076"/>
          <ac:picMkLst>
            <pc:docMk/>
            <pc:sldMk cId="4095946474" sldId="272"/>
            <ac:picMk id="2" creationId="{00000000-0000-0000-0000-000000000000}"/>
          </ac:picMkLst>
        </pc:picChg>
      </pc:sldChg>
      <pc:sldChg chg="addSp modSp del mod">
        <pc:chgData name="Arnells, Anna" userId="70e94c2a-7079-428d-8db4-043c4d03b0f9" providerId="ADAL" clId="{FCD5D6DB-B1F9-4E97-9FDC-A08D8FB3333F}" dt="2025-02-06T11:30:11.970" v="5615" actId="47"/>
        <pc:sldMkLst>
          <pc:docMk/>
          <pc:sldMk cId="1180452892" sldId="283"/>
        </pc:sldMkLst>
        <pc:spChg chg="mod">
          <ac:chgData name="Arnells, Anna" userId="70e94c2a-7079-428d-8db4-043c4d03b0f9" providerId="ADAL" clId="{FCD5D6DB-B1F9-4E97-9FDC-A08D8FB3333F}" dt="2025-01-15T12:18:00.587" v="154" actId="20577"/>
          <ac:spMkLst>
            <pc:docMk/>
            <pc:sldMk cId="1180452892" sldId="283"/>
            <ac:spMk id="2" creationId="{00000000-0000-0000-0000-000000000000}"/>
          </ac:spMkLst>
        </pc:spChg>
        <pc:spChg chg="mod">
          <ac:chgData name="Arnells, Anna" userId="70e94c2a-7079-428d-8db4-043c4d03b0f9" providerId="ADAL" clId="{FCD5D6DB-B1F9-4E97-9FDC-A08D8FB3333F}" dt="2025-01-15T13:28:37.589" v="2197" actId="13926"/>
          <ac:spMkLst>
            <pc:docMk/>
            <pc:sldMk cId="1180452892" sldId="283"/>
            <ac:spMk id="3" creationId="{00000000-0000-0000-0000-000000000000}"/>
          </ac:spMkLst>
        </pc:spChg>
        <pc:spChg chg="add mod">
          <ac:chgData name="Arnells, Anna" userId="70e94c2a-7079-428d-8db4-043c4d03b0f9" providerId="ADAL" clId="{FCD5D6DB-B1F9-4E97-9FDC-A08D8FB3333F}" dt="2025-01-15T12:17:38.214" v="143" actId="13926"/>
          <ac:spMkLst>
            <pc:docMk/>
            <pc:sldMk cId="1180452892" sldId="283"/>
            <ac:spMk id="4" creationId="{6FD5A2F1-F92F-1955-ACE7-B9D8098F9D57}"/>
          </ac:spMkLst>
        </pc:spChg>
        <pc:picChg chg="mod">
          <ac:chgData name="Arnells, Anna" userId="70e94c2a-7079-428d-8db4-043c4d03b0f9" providerId="ADAL" clId="{FCD5D6DB-B1F9-4E97-9FDC-A08D8FB3333F}" dt="2025-01-15T12:15:27.405" v="65" actId="1076"/>
          <ac:picMkLst>
            <pc:docMk/>
            <pc:sldMk cId="1180452892" sldId="283"/>
            <ac:picMk id="6" creationId="{00000000-0000-0000-0000-000000000000}"/>
          </ac:picMkLst>
        </pc:picChg>
      </pc:sldChg>
      <pc:sldChg chg="modSp mod ord">
        <pc:chgData name="Arnells, Anna" userId="70e94c2a-7079-428d-8db4-043c4d03b0f9" providerId="ADAL" clId="{FCD5D6DB-B1F9-4E97-9FDC-A08D8FB3333F}" dt="2025-02-07T10:19:08.368" v="9849" actId="20577"/>
        <pc:sldMkLst>
          <pc:docMk/>
          <pc:sldMk cId="1780393963" sldId="284"/>
        </pc:sldMkLst>
        <pc:spChg chg="mod">
          <ac:chgData name="Arnells, Anna" userId="70e94c2a-7079-428d-8db4-043c4d03b0f9" providerId="ADAL" clId="{FCD5D6DB-B1F9-4E97-9FDC-A08D8FB3333F}" dt="2025-02-07T10:19:08.368" v="9849" actId="20577"/>
          <ac:spMkLst>
            <pc:docMk/>
            <pc:sldMk cId="1780393963" sldId="284"/>
            <ac:spMk id="2" creationId="{00000000-0000-0000-0000-000000000000}"/>
          </ac:spMkLst>
        </pc:spChg>
        <pc:spChg chg="mod">
          <ac:chgData name="Arnells, Anna" userId="70e94c2a-7079-428d-8db4-043c4d03b0f9" providerId="ADAL" clId="{FCD5D6DB-B1F9-4E97-9FDC-A08D8FB3333F}" dt="2025-01-15T12:19:04.949" v="168" actId="1035"/>
          <ac:spMkLst>
            <pc:docMk/>
            <pc:sldMk cId="1780393963" sldId="284"/>
            <ac:spMk id="3" creationId="{00000000-0000-0000-0000-000000000000}"/>
          </ac:spMkLst>
        </pc:spChg>
      </pc:sldChg>
      <pc:sldChg chg="addSp modSp add mod ord">
        <pc:chgData name="Arnells, Anna" userId="70e94c2a-7079-428d-8db4-043c4d03b0f9" providerId="ADAL" clId="{FCD5D6DB-B1F9-4E97-9FDC-A08D8FB3333F}" dt="2025-02-07T10:22:23.286" v="9961" actId="6549"/>
        <pc:sldMkLst>
          <pc:docMk/>
          <pc:sldMk cId="1898870316" sldId="285"/>
        </pc:sldMkLst>
        <pc:spChg chg="mod">
          <ac:chgData name="Arnells, Anna" userId="70e94c2a-7079-428d-8db4-043c4d03b0f9" providerId="ADAL" clId="{FCD5D6DB-B1F9-4E97-9FDC-A08D8FB3333F}" dt="2025-01-15T12:21:03.315" v="211" actId="20577"/>
          <ac:spMkLst>
            <pc:docMk/>
            <pc:sldMk cId="1898870316" sldId="285"/>
            <ac:spMk id="2" creationId="{00000000-0000-0000-0000-000000000000}"/>
          </ac:spMkLst>
        </pc:spChg>
        <pc:spChg chg="mod">
          <ac:chgData name="Arnells, Anna" userId="70e94c2a-7079-428d-8db4-043c4d03b0f9" providerId="ADAL" clId="{FCD5D6DB-B1F9-4E97-9FDC-A08D8FB3333F}" dt="2025-02-07T10:22:23.286" v="9961" actId="6549"/>
          <ac:spMkLst>
            <pc:docMk/>
            <pc:sldMk cId="1898870316" sldId="285"/>
            <ac:spMk id="3" creationId="{00000000-0000-0000-0000-000000000000}"/>
          </ac:spMkLst>
        </pc:spChg>
        <pc:spChg chg="add mod">
          <ac:chgData name="Arnells, Anna" userId="70e94c2a-7079-428d-8db4-043c4d03b0f9" providerId="ADAL" clId="{FCD5D6DB-B1F9-4E97-9FDC-A08D8FB3333F}" dt="2025-02-07T09:05:54.086" v="7167" actId="20577"/>
          <ac:spMkLst>
            <pc:docMk/>
            <pc:sldMk cId="1898870316" sldId="285"/>
            <ac:spMk id="4" creationId="{59660218-3E28-2F2D-52B2-670690C6EAAE}"/>
          </ac:spMkLst>
        </pc:spChg>
      </pc:sldChg>
      <pc:sldChg chg="new del">
        <pc:chgData name="Arnells, Anna" userId="70e94c2a-7079-428d-8db4-043c4d03b0f9" providerId="ADAL" clId="{FCD5D6DB-B1F9-4E97-9FDC-A08D8FB3333F}" dt="2025-01-15T12:19:33.127" v="170" actId="680"/>
        <pc:sldMkLst>
          <pc:docMk/>
          <pc:sldMk cId="2036811371" sldId="285"/>
        </pc:sldMkLst>
      </pc:sldChg>
      <pc:sldChg chg="modSp add mod ord">
        <pc:chgData name="Arnells, Anna" userId="70e94c2a-7079-428d-8db4-043c4d03b0f9" providerId="ADAL" clId="{FCD5D6DB-B1F9-4E97-9FDC-A08D8FB3333F}" dt="2025-02-07T10:20:01.287" v="9921" actId="20577"/>
        <pc:sldMkLst>
          <pc:docMk/>
          <pc:sldMk cId="1028764809" sldId="286"/>
        </pc:sldMkLst>
        <pc:spChg chg="mod">
          <ac:chgData name="Arnells, Anna" userId="70e94c2a-7079-428d-8db4-043c4d03b0f9" providerId="ADAL" clId="{FCD5D6DB-B1F9-4E97-9FDC-A08D8FB3333F}" dt="2025-02-07T10:20:01.287" v="9921" actId="20577"/>
          <ac:spMkLst>
            <pc:docMk/>
            <pc:sldMk cId="1028764809" sldId="286"/>
            <ac:spMk id="2" creationId="{00000000-0000-0000-0000-000000000000}"/>
          </ac:spMkLst>
        </pc:spChg>
        <pc:spChg chg="mod">
          <ac:chgData name="Arnells, Anna" userId="70e94c2a-7079-428d-8db4-043c4d03b0f9" providerId="ADAL" clId="{FCD5D6DB-B1F9-4E97-9FDC-A08D8FB3333F}" dt="2025-02-07T09:04:45.412" v="7115" actId="20577"/>
          <ac:spMkLst>
            <pc:docMk/>
            <pc:sldMk cId="1028764809" sldId="286"/>
            <ac:spMk id="3" creationId="{00000000-0000-0000-0000-000000000000}"/>
          </ac:spMkLst>
        </pc:spChg>
      </pc:sldChg>
      <pc:sldChg chg="addSp modSp add mod ord">
        <pc:chgData name="Arnells, Anna" userId="70e94c2a-7079-428d-8db4-043c4d03b0f9" providerId="ADAL" clId="{FCD5D6DB-B1F9-4E97-9FDC-A08D8FB3333F}" dt="2025-02-07T10:19:51.163" v="9913" actId="20577"/>
        <pc:sldMkLst>
          <pc:docMk/>
          <pc:sldMk cId="2981867222" sldId="287"/>
        </pc:sldMkLst>
        <pc:spChg chg="mod">
          <ac:chgData name="Arnells, Anna" userId="70e94c2a-7079-428d-8db4-043c4d03b0f9" providerId="ADAL" clId="{FCD5D6DB-B1F9-4E97-9FDC-A08D8FB3333F}" dt="2025-02-07T10:19:51.163" v="9913" actId="20577"/>
          <ac:spMkLst>
            <pc:docMk/>
            <pc:sldMk cId="2981867222" sldId="287"/>
            <ac:spMk id="2" creationId="{00000000-0000-0000-0000-000000000000}"/>
          </ac:spMkLst>
        </pc:spChg>
        <pc:spChg chg="mod">
          <ac:chgData name="Arnells, Anna" userId="70e94c2a-7079-428d-8db4-043c4d03b0f9" providerId="ADAL" clId="{FCD5D6DB-B1F9-4E97-9FDC-A08D8FB3333F}" dt="2025-02-07T10:06:02.973" v="9081" actId="20577"/>
          <ac:spMkLst>
            <pc:docMk/>
            <pc:sldMk cId="2981867222" sldId="287"/>
            <ac:spMk id="3" creationId="{00000000-0000-0000-0000-000000000000}"/>
          </ac:spMkLst>
        </pc:spChg>
        <pc:picChg chg="mod">
          <ac:chgData name="Arnells, Anna" userId="70e94c2a-7079-428d-8db4-043c4d03b0f9" providerId="ADAL" clId="{FCD5D6DB-B1F9-4E97-9FDC-A08D8FB3333F}" dt="2025-02-07T08:58:18.404" v="6746" actId="14100"/>
          <ac:picMkLst>
            <pc:docMk/>
            <pc:sldMk cId="2981867222" sldId="287"/>
            <ac:picMk id="6" creationId="{00000000-0000-0000-0000-000000000000}"/>
          </ac:picMkLst>
        </pc:picChg>
        <pc:picChg chg="add mod">
          <ac:chgData name="Arnells, Anna" userId="70e94c2a-7079-428d-8db4-043c4d03b0f9" providerId="ADAL" clId="{FCD5D6DB-B1F9-4E97-9FDC-A08D8FB3333F}" dt="2025-02-07T10:04:55.229" v="8993" actId="1076"/>
          <ac:picMkLst>
            <pc:docMk/>
            <pc:sldMk cId="2981867222" sldId="287"/>
            <ac:picMk id="1026" creationId="{3E4787CF-B955-266D-39DB-958FAC537BD3}"/>
          </ac:picMkLst>
        </pc:picChg>
      </pc:sldChg>
      <pc:sldChg chg="addSp modSp add mod ord">
        <pc:chgData name="Arnells, Anna" userId="70e94c2a-7079-428d-8db4-043c4d03b0f9" providerId="ADAL" clId="{FCD5D6DB-B1F9-4E97-9FDC-A08D8FB3333F}" dt="2025-02-07T10:19:40.197" v="9899" actId="20577"/>
        <pc:sldMkLst>
          <pc:docMk/>
          <pc:sldMk cId="1319149559" sldId="288"/>
        </pc:sldMkLst>
        <pc:spChg chg="mod">
          <ac:chgData name="Arnells, Anna" userId="70e94c2a-7079-428d-8db4-043c4d03b0f9" providerId="ADAL" clId="{FCD5D6DB-B1F9-4E97-9FDC-A08D8FB3333F}" dt="2025-02-07T10:19:40.197" v="9899" actId="20577"/>
          <ac:spMkLst>
            <pc:docMk/>
            <pc:sldMk cId="1319149559" sldId="288"/>
            <ac:spMk id="2" creationId="{00000000-0000-0000-0000-000000000000}"/>
          </ac:spMkLst>
        </pc:spChg>
        <pc:spChg chg="mod">
          <ac:chgData name="Arnells, Anna" userId="70e94c2a-7079-428d-8db4-043c4d03b0f9" providerId="ADAL" clId="{FCD5D6DB-B1F9-4E97-9FDC-A08D8FB3333F}" dt="2025-02-07T10:02:42.301" v="8834" actId="5793"/>
          <ac:spMkLst>
            <pc:docMk/>
            <pc:sldMk cId="1319149559" sldId="288"/>
            <ac:spMk id="3" creationId="{00000000-0000-0000-0000-000000000000}"/>
          </ac:spMkLst>
        </pc:spChg>
        <pc:picChg chg="add mod">
          <ac:chgData name="Arnells, Anna" userId="70e94c2a-7079-428d-8db4-043c4d03b0f9" providerId="ADAL" clId="{FCD5D6DB-B1F9-4E97-9FDC-A08D8FB3333F}" dt="2025-01-15T13:10:34.544" v="1026" actId="1076"/>
          <ac:picMkLst>
            <pc:docMk/>
            <pc:sldMk cId="1319149559" sldId="288"/>
            <ac:picMk id="4" creationId="{30431597-00B7-934E-D180-81B9E4BFD495}"/>
          </ac:picMkLst>
        </pc:picChg>
        <pc:picChg chg="add mod">
          <ac:chgData name="Arnells, Anna" userId="70e94c2a-7079-428d-8db4-043c4d03b0f9" providerId="ADAL" clId="{FCD5D6DB-B1F9-4E97-9FDC-A08D8FB3333F}" dt="2025-01-15T13:10:37.394" v="1027" actId="1076"/>
          <ac:picMkLst>
            <pc:docMk/>
            <pc:sldMk cId="1319149559" sldId="288"/>
            <ac:picMk id="5" creationId="{4B5D5B91-3819-570B-B434-5A0FAF12F9E8}"/>
          </ac:picMkLst>
        </pc:picChg>
      </pc:sldChg>
      <pc:sldChg chg="addSp modSp add mod ord">
        <pc:chgData name="Arnells, Anna" userId="70e94c2a-7079-428d-8db4-043c4d03b0f9" providerId="ADAL" clId="{FCD5D6DB-B1F9-4E97-9FDC-A08D8FB3333F}" dt="2025-01-20T12:16:10.579" v="4581"/>
        <pc:sldMkLst>
          <pc:docMk/>
          <pc:sldMk cId="2308331886" sldId="289"/>
        </pc:sldMkLst>
        <pc:spChg chg="mod">
          <ac:chgData name="Arnells, Anna" userId="70e94c2a-7079-428d-8db4-043c4d03b0f9" providerId="ADAL" clId="{FCD5D6DB-B1F9-4E97-9FDC-A08D8FB3333F}" dt="2025-01-16T09:04:42.895" v="3284" actId="1076"/>
          <ac:spMkLst>
            <pc:docMk/>
            <pc:sldMk cId="2308331886" sldId="289"/>
            <ac:spMk id="3" creationId="{00000000-0000-0000-0000-000000000000}"/>
          </ac:spMkLst>
        </pc:spChg>
        <pc:picChg chg="add mod">
          <ac:chgData name="Arnells, Anna" userId="70e94c2a-7079-428d-8db4-043c4d03b0f9" providerId="ADAL" clId="{FCD5D6DB-B1F9-4E97-9FDC-A08D8FB3333F}" dt="2025-01-16T07:54:47.361" v="3264" actId="1038"/>
          <ac:picMkLst>
            <pc:docMk/>
            <pc:sldMk cId="2308331886" sldId="289"/>
            <ac:picMk id="4" creationId="{9C9D24D7-3D3F-B4A6-D969-F36AF48A10E3}"/>
          </ac:picMkLst>
        </pc:picChg>
      </pc:sldChg>
      <pc:sldChg chg="addSp delSp modSp add mod ord">
        <pc:chgData name="Arnells, Anna" userId="70e94c2a-7079-428d-8db4-043c4d03b0f9" providerId="ADAL" clId="{FCD5D6DB-B1F9-4E97-9FDC-A08D8FB3333F}" dt="2025-02-18T08:26:16.392" v="10516" actId="2165"/>
        <pc:sldMkLst>
          <pc:docMk/>
          <pc:sldMk cId="1808349017" sldId="290"/>
        </pc:sldMkLst>
        <pc:spChg chg="mod">
          <ac:chgData name="Arnells, Anna" userId="70e94c2a-7079-428d-8db4-043c4d03b0f9" providerId="ADAL" clId="{FCD5D6DB-B1F9-4E97-9FDC-A08D8FB3333F}" dt="2025-02-06T11:46:56.654" v="5855" actId="20577"/>
          <ac:spMkLst>
            <pc:docMk/>
            <pc:sldMk cId="1808349017" sldId="290"/>
            <ac:spMk id="2" creationId="{00000000-0000-0000-0000-000000000000}"/>
          </ac:spMkLst>
        </pc:spChg>
        <pc:spChg chg="del">
          <ac:chgData name="Arnells, Anna" userId="70e94c2a-7079-428d-8db4-043c4d03b0f9" providerId="ADAL" clId="{FCD5D6DB-B1F9-4E97-9FDC-A08D8FB3333F}" dt="2025-01-15T12:33:36.746" v="840" actId="478"/>
          <ac:spMkLst>
            <pc:docMk/>
            <pc:sldMk cId="1808349017" sldId="290"/>
            <ac:spMk id="3" creationId="{00000000-0000-0000-0000-000000000000}"/>
          </ac:spMkLst>
        </pc:spChg>
        <pc:spChg chg="add del mod">
          <ac:chgData name="Arnells, Anna" userId="70e94c2a-7079-428d-8db4-043c4d03b0f9" providerId="ADAL" clId="{FCD5D6DB-B1F9-4E97-9FDC-A08D8FB3333F}" dt="2025-02-07T09:52:17.928" v="8504"/>
          <ac:spMkLst>
            <pc:docMk/>
            <pc:sldMk cId="1808349017" sldId="290"/>
            <ac:spMk id="3" creationId="{C60D43FC-14DB-5D03-E818-0E1388CB09E9}"/>
          </ac:spMkLst>
        </pc:spChg>
        <pc:spChg chg="add del mod">
          <ac:chgData name="Arnells, Anna" userId="70e94c2a-7079-428d-8db4-043c4d03b0f9" providerId="ADAL" clId="{FCD5D6DB-B1F9-4E97-9FDC-A08D8FB3333F}" dt="2025-01-15T12:33:40.514" v="842" actId="478"/>
          <ac:spMkLst>
            <pc:docMk/>
            <pc:sldMk cId="1808349017" sldId="290"/>
            <ac:spMk id="5" creationId="{93B57C70-7322-5009-4704-95EAE4C0A5D0}"/>
          </ac:spMkLst>
        </pc:spChg>
        <pc:graphicFrameChg chg="add mod modGraphic">
          <ac:chgData name="Arnells, Anna" userId="70e94c2a-7079-428d-8db4-043c4d03b0f9" providerId="ADAL" clId="{FCD5D6DB-B1F9-4E97-9FDC-A08D8FB3333F}" dt="2025-02-18T08:26:16.392" v="10516" actId="2165"/>
          <ac:graphicFrameMkLst>
            <pc:docMk/>
            <pc:sldMk cId="1808349017" sldId="290"/>
            <ac:graphicFrameMk id="7" creationId="{B2281DCC-1AC4-8B84-67E8-C27F49607DF6}"/>
          </ac:graphicFrameMkLst>
        </pc:graphicFrameChg>
      </pc:sldChg>
      <pc:sldChg chg="addSp delSp modSp add del mod ord">
        <pc:chgData name="Arnells, Anna" userId="70e94c2a-7079-428d-8db4-043c4d03b0f9" providerId="ADAL" clId="{FCD5D6DB-B1F9-4E97-9FDC-A08D8FB3333F}" dt="2025-02-06T11:41:00.714" v="5765" actId="47"/>
        <pc:sldMkLst>
          <pc:docMk/>
          <pc:sldMk cId="3003012948" sldId="291"/>
        </pc:sldMkLst>
        <pc:spChg chg="mod">
          <ac:chgData name="Arnells, Anna" userId="70e94c2a-7079-428d-8db4-043c4d03b0f9" providerId="ADAL" clId="{FCD5D6DB-B1F9-4E97-9FDC-A08D8FB3333F}" dt="2025-02-06T11:36:34.141" v="5699" actId="6549"/>
          <ac:spMkLst>
            <pc:docMk/>
            <pc:sldMk cId="3003012948" sldId="291"/>
            <ac:spMk id="2" creationId="{00000000-0000-0000-0000-000000000000}"/>
          </ac:spMkLst>
        </pc:spChg>
        <pc:spChg chg="mod">
          <ac:chgData name="Arnells, Anna" userId="70e94c2a-7079-428d-8db4-043c4d03b0f9" providerId="ADAL" clId="{FCD5D6DB-B1F9-4E97-9FDC-A08D8FB3333F}" dt="2025-01-16T07:57:51.779" v="3283" actId="20577"/>
          <ac:spMkLst>
            <pc:docMk/>
            <pc:sldMk cId="3003012948" sldId="291"/>
            <ac:spMk id="3" creationId="{00000000-0000-0000-0000-000000000000}"/>
          </ac:spMkLst>
        </pc:spChg>
        <pc:spChg chg="add del">
          <ac:chgData name="Arnells, Anna" userId="70e94c2a-7079-428d-8db4-043c4d03b0f9" providerId="ADAL" clId="{FCD5D6DB-B1F9-4E97-9FDC-A08D8FB3333F}" dt="2025-02-06T11:36:53.218" v="5701" actId="478"/>
          <ac:spMkLst>
            <pc:docMk/>
            <pc:sldMk cId="3003012948" sldId="291"/>
            <ac:spMk id="5" creationId="{86C99D05-405A-E7BA-7C11-2176186F3089}"/>
          </ac:spMkLst>
        </pc:spChg>
      </pc:sldChg>
      <pc:sldChg chg="modSp add mod">
        <pc:chgData name="Arnells, Anna" userId="70e94c2a-7079-428d-8db4-043c4d03b0f9" providerId="ADAL" clId="{FCD5D6DB-B1F9-4E97-9FDC-A08D8FB3333F}" dt="2025-02-17T17:47:02.543" v="10342" actId="20577"/>
        <pc:sldMkLst>
          <pc:docMk/>
          <pc:sldMk cId="1674189548" sldId="292"/>
        </pc:sldMkLst>
        <pc:spChg chg="mod">
          <ac:chgData name="Arnells, Anna" userId="70e94c2a-7079-428d-8db4-043c4d03b0f9" providerId="ADAL" clId="{FCD5D6DB-B1F9-4E97-9FDC-A08D8FB3333F}" dt="2025-02-06T11:44:01.513" v="5840" actId="20577"/>
          <ac:spMkLst>
            <pc:docMk/>
            <pc:sldMk cId="1674189548" sldId="292"/>
            <ac:spMk id="2" creationId="{00000000-0000-0000-0000-000000000000}"/>
          </ac:spMkLst>
        </pc:spChg>
        <pc:spChg chg="mod">
          <ac:chgData name="Arnells, Anna" userId="70e94c2a-7079-428d-8db4-043c4d03b0f9" providerId="ADAL" clId="{FCD5D6DB-B1F9-4E97-9FDC-A08D8FB3333F}" dt="2025-02-17T17:47:02.543" v="10342" actId="20577"/>
          <ac:spMkLst>
            <pc:docMk/>
            <pc:sldMk cId="1674189548" sldId="292"/>
            <ac:spMk id="3" creationId="{00000000-0000-0000-0000-000000000000}"/>
          </ac:spMkLst>
        </pc:spChg>
        <pc:picChg chg="mod">
          <ac:chgData name="Arnells, Anna" userId="70e94c2a-7079-428d-8db4-043c4d03b0f9" providerId="ADAL" clId="{FCD5D6DB-B1F9-4E97-9FDC-A08D8FB3333F}" dt="2025-01-15T13:43:43.333" v="2976" actId="1035"/>
          <ac:picMkLst>
            <pc:docMk/>
            <pc:sldMk cId="1674189548" sldId="292"/>
            <ac:picMk id="6" creationId="{00000000-0000-0000-0000-000000000000}"/>
          </ac:picMkLst>
        </pc:picChg>
      </pc:sldChg>
      <pc:sldChg chg="modSp add mod ord">
        <pc:chgData name="Arnells, Anna" userId="70e94c2a-7079-428d-8db4-043c4d03b0f9" providerId="ADAL" clId="{FCD5D6DB-B1F9-4E97-9FDC-A08D8FB3333F}" dt="2025-02-07T12:16:04.910" v="10118" actId="20577"/>
        <pc:sldMkLst>
          <pc:docMk/>
          <pc:sldMk cId="2656745332" sldId="293"/>
        </pc:sldMkLst>
        <pc:spChg chg="mod">
          <ac:chgData name="Arnells, Anna" userId="70e94c2a-7079-428d-8db4-043c4d03b0f9" providerId="ADAL" clId="{FCD5D6DB-B1F9-4E97-9FDC-A08D8FB3333F}" dt="2025-01-15T13:09:24.305" v="1014" actId="20577"/>
          <ac:spMkLst>
            <pc:docMk/>
            <pc:sldMk cId="2656745332" sldId="293"/>
            <ac:spMk id="2" creationId="{00000000-0000-0000-0000-000000000000}"/>
          </ac:spMkLst>
        </pc:spChg>
        <pc:spChg chg="mod">
          <ac:chgData name="Arnells, Anna" userId="70e94c2a-7079-428d-8db4-043c4d03b0f9" providerId="ADAL" clId="{FCD5D6DB-B1F9-4E97-9FDC-A08D8FB3333F}" dt="2025-02-07T12:16:04.910" v="10118" actId="20577"/>
          <ac:spMkLst>
            <pc:docMk/>
            <pc:sldMk cId="2656745332" sldId="293"/>
            <ac:spMk id="3" creationId="{00000000-0000-0000-0000-000000000000}"/>
          </ac:spMkLst>
        </pc:spChg>
      </pc:sldChg>
      <pc:sldChg chg="new del">
        <pc:chgData name="Arnells, Anna" userId="70e94c2a-7079-428d-8db4-043c4d03b0f9" providerId="ADAL" clId="{FCD5D6DB-B1F9-4E97-9FDC-A08D8FB3333F}" dt="2025-01-15T13:22:25.265" v="1807" actId="680"/>
        <pc:sldMkLst>
          <pc:docMk/>
          <pc:sldMk cId="2197633885" sldId="294"/>
        </pc:sldMkLst>
      </pc:sldChg>
      <pc:sldChg chg="delSp modSp add mod ord">
        <pc:chgData name="Arnells, Anna" userId="70e94c2a-7079-428d-8db4-043c4d03b0f9" providerId="ADAL" clId="{FCD5D6DB-B1F9-4E97-9FDC-A08D8FB3333F}" dt="2025-02-07T10:19:14.431" v="9862" actId="20577"/>
        <pc:sldMkLst>
          <pc:docMk/>
          <pc:sldMk cId="3593183041" sldId="294"/>
        </pc:sldMkLst>
        <pc:spChg chg="mod">
          <ac:chgData name="Arnells, Anna" userId="70e94c2a-7079-428d-8db4-043c4d03b0f9" providerId="ADAL" clId="{FCD5D6DB-B1F9-4E97-9FDC-A08D8FB3333F}" dt="2025-02-07T10:19:14.431" v="9862" actId="20577"/>
          <ac:spMkLst>
            <pc:docMk/>
            <pc:sldMk cId="3593183041" sldId="294"/>
            <ac:spMk id="2" creationId="{00000000-0000-0000-0000-000000000000}"/>
          </ac:spMkLst>
        </pc:spChg>
        <pc:spChg chg="mod">
          <ac:chgData name="Arnells, Anna" userId="70e94c2a-7079-428d-8db4-043c4d03b0f9" providerId="ADAL" clId="{FCD5D6DB-B1F9-4E97-9FDC-A08D8FB3333F}" dt="2025-02-07T10:18:25.601" v="9840" actId="20577"/>
          <ac:spMkLst>
            <pc:docMk/>
            <pc:sldMk cId="3593183041" sldId="294"/>
            <ac:spMk id="3" creationId="{00000000-0000-0000-0000-000000000000}"/>
          </ac:spMkLst>
        </pc:spChg>
        <pc:spChg chg="del">
          <ac:chgData name="Arnells, Anna" userId="70e94c2a-7079-428d-8db4-043c4d03b0f9" providerId="ADAL" clId="{FCD5D6DB-B1F9-4E97-9FDC-A08D8FB3333F}" dt="2025-01-15T13:25:29.656" v="2072" actId="478"/>
          <ac:spMkLst>
            <pc:docMk/>
            <pc:sldMk cId="3593183041" sldId="294"/>
            <ac:spMk id="4" creationId="{59660218-3E28-2F2D-52B2-670690C6EAAE}"/>
          </ac:spMkLst>
        </pc:spChg>
      </pc:sldChg>
      <pc:sldChg chg="add del">
        <pc:chgData name="Arnells, Anna" userId="70e94c2a-7079-428d-8db4-043c4d03b0f9" providerId="ADAL" clId="{FCD5D6DB-B1F9-4E97-9FDC-A08D8FB3333F}" dt="2025-01-16T07:56:18.359" v="3275" actId="47"/>
        <pc:sldMkLst>
          <pc:docMk/>
          <pc:sldMk cId="2123165266" sldId="295"/>
        </pc:sldMkLst>
      </pc:sldChg>
      <pc:sldChg chg="addSp delSp modSp add mod">
        <pc:chgData name="Arnells, Anna" userId="70e94c2a-7079-428d-8db4-043c4d03b0f9" providerId="ADAL" clId="{FCD5D6DB-B1F9-4E97-9FDC-A08D8FB3333F}" dt="2025-01-20T12:01:28.939" v="4409" actId="1076"/>
        <pc:sldMkLst>
          <pc:docMk/>
          <pc:sldMk cId="896129245" sldId="296"/>
        </pc:sldMkLst>
        <pc:spChg chg="del">
          <ac:chgData name="Arnells, Anna" userId="70e94c2a-7079-428d-8db4-043c4d03b0f9" providerId="ADAL" clId="{FCD5D6DB-B1F9-4E97-9FDC-A08D8FB3333F}" dt="2025-01-15T13:46:32.036" v="3020" actId="478"/>
          <ac:spMkLst>
            <pc:docMk/>
            <pc:sldMk cId="896129245" sldId="296"/>
            <ac:spMk id="2" creationId="{00000000-0000-0000-0000-000000000000}"/>
          </ac:spMkLst>
        </pc:spChg>
        <pc:spChg chg="mod">
          <ac:chgData name="Arnells, Anna" userId="70e94c2a-7079-428d-8db4-043c4d03b0f9" providerId="ADAL" clId="{FCD5D6DB-B1F9-4E97-9FDC-A08D8FB3333F}" dt="2025-01-15T13:47:16.886" v="3038" actId="1076"/>
          <ac:spMkLst>
            <pc:docMk/>
            <pc:sldMk cId="896129245" sldId="296"/>
            <ac:spMk id="3" creationId="{00000000-0000-0000-0000-000000000000}"/>
          </ac:spMkLst>
        </pc:spChg>
        <pc:spChg chg="add del mod">
          <ac:chgData name="Arnells, Anna" userId="70e94c2a-7079-428d-8db4-043c4d03b0f9" providerId="ADAL" clId="{FCD5D6DB-B1F9-4E97-9FDC-A08D8FB3333F}" dt="2025-01-15T13:46:37.663" v="3023" actId="478"/>
          <ac:spMkLst>
            <pc:docMk/>
            <pc:sldMk cId="896129245" sldId="296"/>
            <ac:spMk id="5" creationId="{5DA68EBA-EB4F-2E74-6ADC-9968C2FA2F3C}"/>
          </ac:spMkLst>
        </pc:spChg>
        <pc:spChg chg="add del mod">
          <ac:chgData name="Arnells, Anna" userId="70e94c2a-7079-428d-8db4-043c4d03b0f9" providerId="ADAL" clId="{FCD5D6DB-B1F9-4E97-9FDC-A08D8FB3333F}" dt="2025-01-20T12:00:57.559" v="4404" actId="478"/>
          <ac:spMkLst>
            <pc:docMk/>
            <pc:sldMk cId="896129245" sldId="296"/>
            <ac:spMk id="7" creationId="{D8C5ABF3-FB24-903F-5E9D-6BAC303F65AA}"/>
          </ac:spMkLst>
        </pc:spChg>
        <pc:picChg chg="add del">
          <ac:chgData name="Arnells, Anna" userId="70e94c2a-7079-428d-8db4-043c4d03b0f9" providerId="ADAL" clId="{FCD5D6DB-B1F9-4E97-9FDC-A08D8FB3333F}" dt="2025-01-15T13:46:34.770" v="3022" actId="478"/>
          <ac:picMkLst>
            <pc:docMk/>
            <pc:sldMk cId="896129245" sldId="296"/>
            <ac:picMk id="6" creationId="{00000000-0000-0000-0000-000000000000}"/>
          </ac:picMkLst>
        </pc:picChg>
        <pc:picChg chg="add mod">
          <ac:chgData name="Arnells, Anna" userId="70e94c2a-7079-428d-8db4-043c4d03b0f9" providerId="ADAL" clId="{FCD5D6DB-B1F9-4E97-9FDC-A08D8FB3333F}" dt="2025-01-20T12:01:28.939" v="4409" actId="1076"/>
          <ac:picMkLst>
            <pc:docMk/>
            <pc:sldMk cId="896129245" sldId="296"/>
            <ac:picMk id="1026" creationId="{923CC740-1D07-18A9-5975-4420BA65A757}"/>
          </ac:picMkLst>
        </pc:picChg>
      </pc:sldChg>
      <pc:sldChg chg="addSp delSp modSp add mod">
        <pc:chgData name="Arnells, Anna" userId="70e94c2a-7079-428d-8db4-043c4d03b0f9" providerId="ADAL" clId="{FCD5D6DB-B1F9-4E97-9FDC-A08D8FB3333F}" dt="2025-01-15T13:48:24.282" v="3073" actId="1076"/>
        <pc:sldMkLst>
          <pc:docMk/>
          <pc:sldMk cId="2677571309" sldId="297"/>
        </pc:sldMkLst>
        <pc:spChg chg="mod">
          <ac:chgData name="Arnells, Anna" userId="70e94c2a-7079-428d-8db4-043c4d03b0f9" providerId="ADAL" clId="{FCD5D6DB-B1F9-4E97-9FDC-A08D8FB3333F}" dt="2025-01-15T13:48:24.282" v="3073" actId="1076"/>
          <ac:spMkLst>
            <pc:docMk/>
            <pc:sldMk cId="2677571309" sldId="297"/>
            <ac:spMk id="2" creationId="{00000000-0000-0000-0000-000000000000}"/>
          </ac:spMkLst>
        </pc:spChg>
        <pc:spChg chg="del">
          <ac:chgData name="Arnells, Anna" userId="70e94c2a-7079-428d-8db4-043c4d03b0f9" providerId="ADAL" clId="{FCD5D6DB-B1F9-4E97-9FDC-A08D8FB3333F}" dt="2025-01-15T13:47:56.074" v="3056" actId="478"/>
          <ac:spMkLst>
            <pc:docMk/>
            <pc:sldMk cId="2677571309" sldId="297"/>
            <ac:spMk id="3" creationId="{00000000-0000-0000-0000-000000000000}"/>
          </ac:spMkLst>
        </pc:spChg>
        <pc:spChg chg="add del mod">
          <ac:chgData name="Arnells, Anna" userId="70e94c2a-7079-428d-8db4-043c4d03b0f9" providerId="ADAL" clId="{FCD5D6DB-B1F9-4E97-9FDC-A08D8FB3333F}" dt="2025-01-15T13:47:59.294" v="3057" actId="478"/>
          <ac:spMkLst>
            <pc:docMk/>
            <pc:sldMk cId="2677571309" sldId="297"/>
            <ac:spMk id="5" creationId="{8A72D010-9376-E03C-33B0-0CBE3A51F6F4}"/>
          </ac:spMkLst>
        </pc:spChg>
        <pc:picChg chg="mod">
          <ac:chgData name="Arnells, Anna" userId="70e94c2a-7079-428d-8db4-043c4d03b0f9" providerId="ADAL" clId="{FCD5D6DB-B1F9-4E97-9FDC-A08D8FB3333F}" dt="2025-01-15T13:48:21.010" v="3072" actId="1076"/>
          <ac:picMkLst>
            <pc:docMk/>
            <pc:sldMk cId="2677571309" sldId="297"/>
            <ac:picMk id="6" creationId="{00000000-0000-0000-0000-000000000000}"/>
          </ac:picMkLst>
        </pc:picChg>
      </pc:sldChg>
      <pc:sldChg chg="delSp modSp add mod">
        <pc:chgData name="Arnells, Anna" userId="70e94c2a-7079-428d-8db4-043c4d03b0f9" providerId="ADAL" clId="{FCD5D6DB-B1F9-4E97-9FDC-A08D8FB3333F}" dt="2025-01-15T13:51:26.377" v="3130" actId="1076"/>
        <pc:sldMkLst>
          <pc:docMk/>
          <pc:sldMk cId="2678324526" sldId="298"/>
        </pc:sldMkLst>
        <pc:spChg chg="mod">
          <ac:chgData name="Arnells, Anna" userId="70e94c2a-7079-428d-8db4-043c4d03b0f9" providerId="ADAL" clId="{FCD5D6DB-B1F9-4E97-9FDC-A08D8FB3333F}" dt="2025-01-15T13:51:26.377" v="3130" actId="1076"/>
          <ac:spMkLst>
            <pc:docMk/>
            <pc:sldMk cId="2678324526" sldId="298"/>
            <ac:spMk id="5" creationId="{C074AAE4-5F9A-B390-B08E-133C55BD4D52}"/>
          </ac:spMkLst>
        </pc:spChg>
        <pc:spChg chg="del">
          <ac:chgData name="Arnells, Anna" userId="70e94c2a-7079-428d-8db4-043c4d03b0f9" providerId="ADAL" clId="{FCD5D6DB-B1F9-4E97-9FDC-A08D8FB3333F}" dt="2025-01-15T13:48:46.663" v="3113" actId="478"/>
          <ac:spMkLst>
            <pc:docMk/>
            <pc:sldMk cId="2678324526" sldId="298"/>
            <ac:spMk id="7" creationId="{80622225-2B80-1854-DBBA-440558D9BA98}"/>
          </ac:spMkLst>
        </pc:spChg>
        <pc:picChg chg="mod">
          <ac:chgData name="Arnells, Anna" userId="70e94c2a-7079-428d-8db4-043c4d03b0f9" providerId="ADAL" clId="{FCD5D6DB-B1F9-4E97-9FDC-A08D8FB3333F}" dt="2025-01-15T13:50:57.881" v="3124" actId="1076"/>
          <ac:picMkLst>
            <pc:docMk/>
            <pc:sldMk cId="2678324526" sldId="298"/>
            <ac:picMk id="4" creationId="{00000000-0000-0000-0000-000000000000}"/>
          </ac:picMkLst>
        </pc:picChg>
      </pc:sldChg>
      <pc:sldChg chg="modSp add mod">
        <pc:chgData name="Arnells, Anna" userId="70e94c2a-7079-428d-8db4-043c4d03b0f9" providerId="ADAL" clId="{FCD5D6DB-B1F9-4E97-9FDC-A08D8FB3333F}" dt="2025-02-17T16:57:28.429" v="10230" actId="20577"/>
        <pc:sldMkLst>
          <pc:docMk/>
          <pc:sldMk cId="1227652184" sldId="299"/>
        </pc:sldMkLst>
        <pc:spChg chg="mod">
          <ac:chgData name="Arnells, Anna" userId="70e94c2a-7079-428d-8db4-043c4d03b0f9" providerId="ADAL" clId="{FCD5D6DB-B1F9-4E97-9FDC-A08D8FB3333F}" dt="2025-01-16T07:55:11.661" v="3271" actId="20577"/>
          <ac:spMkLst>
            <pc:docMk/>
            <pc:sldMk cId="1227652184" sldId="299"/>
            <ac:spMk id="2" creationId="{00000000-0000-0000-0000-000000000000}"/>
          </ac:spMkLst>
        </pc:spChg>
        <pc:spChg chg="mod">
          <ac:chgData name="Arnells, Anna" userId="70e94c2a-7079-428d-8db4-043c4d03b0f9" providerId="ADAL" clId="{FCD5D6DB-B1F9-4E97-9FDC-A08D8FB3333F}" dt="2025-02-17T16:57:28.429" v="10230" actId="20577"/>
          <ac:spMkLst>
            <pc:docMk/>
            <pc:sldMk cId="1227652184" sldId="299"/>
            <ac:spMk id="3" creationId="{00000000-0000-0000-0000-000000000000}"/>
          </ac:spMkLst>
        </pc:spChg>
      </pc:sldChg>
      <pc:sldChg chg="addSp delSp modSp add mod">
        <pc:chgData name="Arnells, Anna" userId="70e94c2a-7079-428d-8db4-043c4d03b0f9" providerId="ADAL" clId="{FCD5D6DB-B1F9-4E97-9FDC-A08D8FB3333F}" dt="2025-02-07T11:58:52.844" v="10108" actId="20577"/>
        <pc:sldMkLst>
          <pc:docMk/>
          <pc:sldMk cId="3412400948" sldId="300"/>
        </pc:sldMkLst>
        <pc:spChg chg="mod">
          <ac:chgData name="Arnells, Anna" userId="70e94c2a-7079-428d-8db4-043c4d03b0f9" providerId="ADAL" clId="{FCD5D6DB-B1F9-4E97-9FDC-A08D8FB3333F}" dt="2025-01-20T10:23:08.785" v="3292" actId="20577"/>
          <ac:spMkLst>
            <pc:docMk/>
            <pc:sldMk cId="3412400948" sldId="300"/>
            <ac:spMk id="2" creationId="{00000000-0000-0000-0000-000000000000}"/>
          </ac:spMkLst>
        </pc:spChg>
        <pc:spChg chg="del">
          <ac:chgData name="Arnells, Anna" userId="70e94c2a-7079-428d-8db4-043c4d03b0f9" providerId="ADAL" clId="{FCD5D6DB-B1F9-4E97-9FDC-A08D8FB3333F}" dt="2025-01-20T10:23:28.650" v="3293" actId="478"/>
          <ac:spMkLst>
            <pc:docMk/>
            <pc:sldMk cId="3412400948" sldId="300"/>
            <ac:spMk id="3" creationId="{00000000-0000-0000-0000-000000000000}"/>
          </ac:spMkLst>
        </pc:spChg>
        <pc:spChg chg="add mod">
          <ac:chgData name="Arnells, Anna" userId="70e94c2a-7079-428d-8db4-043c4d03b0f9" providerId="ADAL" clId="{FCD5D6DB-B1F9-4E97-9FDC-A08D8FB3333F}" dt="2025-02-07T10:25:20.627" v="9995" actId="14100"/>
          <ac:spMkLst>
            <pc:docMk/>
            <pc:sldMk cId="3412400948" sldId="300"/>
            <ac:spMk id="3" creationId="{2DB8F50E-78F2-2526-F665-65AF50BA5D56}"/>
          </ac:spMkLst>
        </pc:spChg>
        <pc:spChg chg="add del mod">
          <ac:chgData name="Arnells, Anna" userId="70e94c2a-7079-428d-8db4-043c4d03b0f9" providerId="ADAL" clId="{FCD5D6DB-B1F9-4E97-9FDC-A08D8FB3333F}" dt="2025-01-20T10:28:00.139" v="3305" actId="1032"/>
          <ac:spMkLst>
            <pc:docMk/>
            <pc:sldMk cId="3412400948" sldId="300"/>
            <ac:spMk id="5" creationId="{3493C126-1052-1B6B-07FD-F07F7FEE7017}"/>
          </ac:spMkLst>
        </pc:spChg>
        <pc:spChg chg="add del mod">
          <ac:chgData name="Arnells, Anna" userId="70e94c2a-7079-428d-8db4-043c4d03b0f9" providerId="ADAL" clId="{FCD5D6DB-B1F9-4E97-9FDC-A08D8FB3333F}" dt="2025-01-20T10:29:09.139" v="3319" actId="1032"/>
          <ac:spMkLst>
            <pc:docMk/>
            <pc:sldMk cId="3412400948" sldId="300"/>
            <ac:spMk id="11" creationId="{099CFC3A-C9F9-D243-FE49-1AD98080F26B}"/>
          </ac:spMkLst>
        </pc:spChg>
        <pc:spChg chg="add del mod">
          <ac:chgData name="Arnells, Anna" userId="70e94c2a-7079-428d-8db4-043c4d03b0f9" providerId="ADAL" clId="{FCD5D6DB-B1F9-4E97-9FDC-A08D8FB3333F}" dt="2025-01-20T10:32:41.667" v="3386" actId="478"/>
          <ac:spMkLst>
            <pc:docMk/>
            <pc:sldMk cId="3412400948" sldId="300"/>
            <ac:spMk id="14" creationId="{82DC610D-B3D9-E932-2EE9-50A4E0950925}"/>
          </ac:spMkLst>
        </pc:spChg>
        <pc:spChg chg="add del mod">
          <ac:chgData name="Arnells, Anna" userId="70e94c2a-7079-428d-8db4-043c4d03b0f9" providerId="ADAL" clId="{FCD5D6DB-B1F9-4E97-9FDC-A08D8FB3333F}" dt="2025-01-20T10:34:21.119" v="3434" actId="478"/>
          <ac:spMkLst>
            <pc:docMk/>
            <pc:sldMk cId="3412400948" sldId="300"/>
            <ac:spMk id="15" creationId="{7270CAA9-727A-4742-448D-F2DB39F2B86D}"/>
          </ac:spMkLst>
        </pc:spChg>
        <pc:spChg chg="add del mod">
          <ac:chgData name="Arnells, Anna" userId="70e94c2a-7079-428d-8db4-043c4d03b0f9" providerId="ADAL" clId="{FCD5D6DB-B1F9-4E97-9FDC-A08D8FB3333F}" dt="2025-01-20T10:43:34.948" v="4001" actId="478"/>
          <ac:spMkLst>
            <pc:docMk/>
            <pc:sldMk cId="3412400948" sldId="300"/>
            <ac:spMk id="16" creationId="{BA58E051-8E55-61CC-5260-44CBC3F09BC0}"/>
          </ac:spMkLst>
        </pc:spChg>
        <pc:spChg chg="add del mod">
          <ac:chgData name="Arnells, Anna" userId="70e94c2a-7079-428d-8db4-043c4d03b0f9" providerId="ADAL" clId="{FCD5D6DB-B1F9-4E97-9FDC-A08D8FB3333F}" dt="2025-01-20T10:43:34.948" v="4001" actId="478"/>
          <ac:spMkLst>
            <pc:docMk/>
            <pc:sldMk cId="3412400948" sldId="300"/>
            <ac:spMk id="17" creationId="{394E3F4C-8A3B-90D2-DB39-24F2EA95C0F4}"/>
          </ac:spMkLst>
        </pc:spChg>
        <pc:spChg chg="add del mod">
          <ac:chgData name="Arnells, Anna" userId="70e94c2a-7079-428d-8db4-043c4d03b0f9" providerId="ADAL" clId="{FCD5D6DB-B1F9-4E97-9FDC-A08D8FB3333F}" dt="2025-01-20T10:43:34.948" v="4001" actId="478"/>
          <ac:spMkLst>
            <pc:docMk/>
            <pc:sldMk cId="3412400948" sldId="300"/>
            <ac:spMk id="18" creationId="{AFB85CF7-1592-AF20-F5E2-38F74AAA5A74}"/>
          </ac:spMkLst>
        </pc:spChg>
        <pc:graphicFrameChg chg="add del mod modGraphic">
          <ac:chgData name="Arnells, Anna" userId="70e94c2a-7079-428d-8db4-043c4d03b0f9" providerId="ADAL" clId="{FCD5D6DB-B1F9-4E97-9FDC-A08D8FB3333F}" dt="2025-01-20T10:28:37.385" v="3318" actId="478"/>
          <ac:graphicFrameMkLst>
            <pc:docMk/>
            <pc:sldMk cId="3412400948" sldId="300"/>
            <ac:graphicFrameMk id="9" creationId="{333304D7-9498-B8FB-1E2C-48405014C8A7}"/>
          </ac:graphicFrameMkLst>
        </pc:graphicFrameChg>
        <pc:graphicFrameChg chg="add del mod modGraphic">
          <ac:chgData name="Arnells, Anna" userId="70e94c2a-7079-428d-8db4-043c4d03b0f9" providerId="ADAL" clId="{FCD5D6DB-B1F9-4E97-9FDC-A08D8FB3333F}" dt="2025-01-20T10:32:18.245" v="3384" actId="478"/>
          <ac:graphicFrameMkLst>
            <pc:docMk/>
            <pc:sldMk cId="3412400948" sldId="300"/>
            <ac:graphicFrameMk id="12" creationId="{4D0D9EAC-6EF5-DC40-6904-19BF49B64902}"/>
          </ac:graphicFrameMkLst>
        </pc:graphicFrameChg>
        <pc:graphicFrameChg chg="add mod modGraphic">
          <ac:chgData name="Arnells, Anna" userId="70e94c2a-7079-428d-8db4-043c4d03b0f9" providerId="ADAL" clId="{FCD5D6DB-B1F9-4E97-9FDC-A08D8FB3333F}" dt="2025-02-07T11:58:52.844" v="10108" actId="20577"/>
          <ac:graphicFrameMkLst>
            <pc:docMk/>
            <pc:sldMk cId="3412400948" sldId="300"/>
            <ac:graphicFrameMk id="19" creationId="{093E5D63-8994-69CE-2FE3-14DFA6A77670}"/>
          </ac:graphicFrameMkLst>
        </pc:graphicFrameChg>
        <pc:picChg chg="add del">
          <ac:chgData name="Arnells, Anna" userId="70e94c2a-7079-428d-8db4-043c4d03b0f9" providerId="ADAL" clId="{FCD5D6DB-B1F9-4E97-9FDC-A08D8FB3333F}" dt="2025-01-20T10:32:16.213" v="3383" actId="478"/>
          <ac:picMkLst>
            <pc:docMk/>
            <pc:sldMk cId="3412400948" sldId="300"/>
            <ac:picMk id="6" creationId="{00000000-0000-0000-0000-000000000000}"/>
          </ac:picMkLst>
        </pc:picChg>
      </pc:sldChg>
      <pc:sldChg chg="addSp modSp add mod">
        <pc:chgData name="Arnells, Anna" userId="70e94c2a-7079-428d-8db4-043c4d03b0f9" providerId="ADAL" clId="{FCD5D6DB-B1F9-4E97-9FDC-A08D8FB3333F}" dt="2025-02-07T11:58:42.789" v="10097" actId="20577"/>
        <pc:sldMkLst>
          <pc:docMk/>
          <pc:sldMk cId="2795606425" sldId="301"/>
        </pc:sldMkLst>
        <pc:spChg chg="mod">
          <ac:chgData name="Arnells, Anna" userId="70e94c2a-7079-428d-8db4-043c4d03b0f9" providerId="ADAL" clId="{FCD5D6DB-B1F9-4E97-9FDC-A08D8FB3333F}" dt="2025-01-20T10:45:13.453" v="4042" actId="20577"/>
          <ac:spMkLst>
            <pc:docMk/>
            <pc:sldMk cId="2795606425" sldId="301"/>
            <ac:spMk id="2" creationId="{00000000-0000-0000-0000-000000000000}"/>
          </ac:spMkLst>
        </pc:spChg>
        <pc:spChg chg="add mod">
          <ac:chgData name="Arnells, Anna" userId="70e94c2a-7079-428d-8db4-043c4d03b0f9" providerId="ADAL" clId="{FCD5D6DB-B1F9-4E97-9FDC-A08D8FB3333F}" dt="2025-02-07T10:25:25.114" v="9996"/>
          <ac:spMkLst>
            <pc:docMk/>
            <pc:sldMk cId="2795606425" sldId="301"/>
            <ac:spMk id="3" creationId="{ED4C97E7-2C48-8690-BD10-A09914D0F401}"/>
          </ac:spMkLst>
        </pc:spChg>
        <pc:graphicFrameChg chg="mod modGraphic">
          <ac:chgData name="Arnells, Anna" userId="70e94c2a-7079-428d-8db4-043c4d03b0f9" providerId="ADAL" clId="{FCD5D6DB-B1F9-4E97-9FDC-A08D8FB3333F}" dt="2025-02-07T11:58:42.789" v="10097" actId="20577"/>
          <ac:graphicFrameMkLst>
            <pc:docMk/>
            <pc:sldMk cId="2795606425" sldId="301"/>
            <ac:graphicFrameMk id="19" creationId="{093E5D63-8994-69CE-2FE3-14DFA6A77670}"/>
          </ac:graphicFrameMkLst>
        </pc:graphicFrameChg>
      </pc:sldChg>
      <pc:sldChg chg="modSp add mod">
        <pc:chgData name="Arnells, Anna" userId="70e94c2a-7079-428d-8db4-043c4d03b0f9" providerId="ADAL" clId="{FCD5D6DB-B1F9-4E97-9FDC-A08D8FB3333F}" dt="2025-01-20T11:47:36.943" v="4364" actId="207"/>
        <pc:sldMkLst>
          <pc:docMk/>
          <pc:sldMk cId="2929413590" sldId="302"/>
        </pc:sldMkLst>
        <pc:spChg chg="mod">
          <ac:chgData name="Arnells, Anna" userId="70e94c2a-7079-428d-8db4-043c4d03b0f9" providerId="ADAL" clId="{FCD5D6DB-B1F9-4E97-9FDC-A08D8FB3333F}" dt="2025-01-20T11:47:36.943" v="4364" actId="207"/>
          <ac:spMkLst>
            <pc:docMk/>
            <pc:sldMk cId="2929413590" sldId="302"/>
            <ac:spMk id="2" creationId="{00000000-0000-0000-0000-000000000000}"/>
          </ac:spMkLst>
        </pc:spChg>
      </pc:sldChg>
      <pc:sldChg chg="addSp delSp modSp add mod ord">
        <pc:chgData name="Arnells, Anna" userId="70e94c2a-7079-428d-8db4-043c4d03b0f9" providerId="ADAL" clId="{FCD5D6DB-B1F9-4E97-9FDC-A08D8FB3333F}" dt="2025-02-07T09:13:35.873" v="7370" actId="20577"/>
        <pc:sldMkLst>
          <pc:docMk/>
          <pc:sldMk cId="1306796077" sldId="303"/>
        </pc:sldMkLst>
        <pc:spChg chg="del mod">
          <ac:chgData name="Arnells, Anna" userId="70e94c2a-7079-428d-8db4-043c4d03b0f9" providerId="ADAL" clId="{FCD5D6DB-B1F9-4E97-9FDC-A08D8FB3333F}" dt="2025-02-06T11:25:05.057" v="5385" actId="478"/>
          <ac:spMkLst>
            <pc:docMk/>
            <pc:sldMk cId="1306796077" sldId="303"/>
            <ac:spMk id="2" creationId="{00000000-0000-0000-0000-000000000000}"/>
          </ac:spMkLst>
        </pc:spChg>
        <pc:spChg chg="del mod">
          <ac:chgData name="Arnells, Anna" userId="70e94c2a-7079-428d-8db4-043c4d03b0f9" providerId="ADAL" clId="{FCD5D6DB-B1F9-4E97-9FDC-A08D8FB3333F}" dt="2025-02-06T11:23:20.766" v="5380" actId="478"/>
          <ac:spMkLst>
            <pc:docMk/>
            <pc:sldMk cId="1306796077" sldId="303"/>
            <ac:spMk id="3" creationId="{00000000-0000-0000-0000-000000000000}"/>
          </ac:spMkLst>
        </pc:spChg>
        <pc:spChg chg="add mod">
          <ac:chgData name="Arnells, Anna" userId="70e94c2a-7079-428d-8db4-043c4d03b0f9" providerId="ADAL" clId="{FCD5D6DB-B1F9-4E97-9FDC-A08D8FB3333F}" dt="2025-02-06T11:25:17.604" v="5409" actId="20577"/>
          <ac:spMkLst>
            <pc:docMk/>
            <pc:sldMk cId="1306796077" sldId="303"/>
            <ac:spMk id="7" creationId="{E5CFC6E4-46C6-F8B9-B578-3DEC58AB2499}"/>
          </ac:spMkLst>
        </pc:spChg>
        <pc:spChg chg="add mod">
          <ac:chgData name="Arnells, Anna" userId="70e94c2a-7079-428d-8db4-043c4d03b0f9" providerId="ADAL" clId="{FCD5D6DB-B1F9-4E97-9FDC-A08D8FB3333F}" dt="2025-02-07T09:13:35.873" v="7370" actId="20577"/>
          <ac:spMkLst>
            <pc:docMk/>
            <pc:sldMk cId="1306796077" sldId="303"/>
            <ac:spMk id="8" creationId="{CE6D74E2-7CAD-17BE-3892-6E8EB5741BB7}"/>
          </ac:spMkLst>
        </pc:spChg>
        <pc:picChg chg="add mod modCrop">
          <ac:chgData name="Arnells, Anna" userId="70e94c2a-7079-428d-8db4-043c4d03b0f9" providerId="ADAL" clId="{FCD5D6DB-B1F9-4E97-9FDC-A08D8FB3333F}" dt="2025-02-07T08:52:41.667" v="6720" actId="14100"/>
          <ac:picMkLst>
            <pc:docMk/>
            <pc:sldMk cId="1306796077" sldId="303"/>
            <ac:picMk id="5" creationId="{485AB8F1-CC20-4CE5-E6C0-91543F3E7A3C}"/>
          </ac:picMkLst>
        </pc:picChg>
      </pc:sldChg>
      <pc:sldChg chg="add del ord">
        <pc:chgData name="Arnells, Anna" userId="70e94c2a-7079-428d-8db4-043c4d03b0f9" providerId="ADAL" clId="{FCD5D6DB-B1F9-4E97-9FDC-A08D8FB3333F}" dt="2025-02-07T10:08:44.926" v="9118" actId="47"/>
        <pc:sldMkLst>
          <pc:docMk/>
          <pc:sldMk cId="1708942868" sldId="304"/>
        </pc:sldMkLst>
      </pc:sldChg>
      <pc:sldChg chg="modSp add mod">
        <pc:chgData name="Arnells, Anna" userId="70e94c2a-7079-428d-8db4-043c4d03b0f9" providerId="ADAL" clId="{FCD5D6DB-B1F9-4E97-9FDC-A08D8FB3333F}" dt="2025-02-07T13:02:15.423" v="10120" actId="20577"/>
        <pc:sldMkLst>
          <pc:docMk/>
          <pc:sldMk cId="1986755312" sldId="305"/>
        </pc:sldMkLst>
        <pc:spChg chg="mod">
          <ac:chgData name="Arnells, Anna" userId="70e94c2a-7079-428d-8db4-043c4d03b0f9" providerId="ADAL" clId="{FCD5D6DB-B1F9-4E97-9FDC-A08D8FB3333F}" dt="2025-02-07T10:19:29.612" v="9891" actId="20577"/>
          <ac:spMkLst>
            <pc:docMk/>
            <pc:sldMk cId="1986755312" sldId="305"/>
            <ac:spMk id="2" creationId="{00000000-0000-0000-0000-000000000000}"/>
          </ac:spMkLst>
        </pc:spChg>
        <pc:spChg chg="mod">
          <ac:chgData name="Arnells, Anna" userId="70e94c2a-7079-428d-8db4-043c4d03b0f9" providerId="ADAL" clId="{FCD5D6DB-B1F9-4E97-9FDC-A08D8FB3333F}" dt="2025-02-07T13:02:15.423" v="10120" actId="20577"/>
          <ac:spMkLst>
            <pc:docMk/>
            <pc:sldMk cId="1986755312" sldId="305"/>
            <ac:spMk id="3" creationId="{00000000-0000-0000-0000-000000000000}"/>
          </ac:spMkLst>
        </pc:spChg>
        <pc:spChg chg="mod">
          <ac:chgData name="Arnells, Anna" userId="70e94c2a-7079-428d-8db4-043c4d03b0f9" providerId="ADAL" clId="{FCD5D6DB-B1F9-4E97-9FDC-A08D8FB3333F}" dt="2025-02-07T08:54:49.669" v="6734" actId="6549"/>
          <ac:spMkLst>
            <pc:docMk/>
            <pc:sldMk cId="1986755312" sldId="305"/>
            <ac:spMk id="4" creationId="{6FD5A2F1-F92F-1955-ACE7-B9D8098F9D57}"/>
          </ac:spMkLst>
        </pc:spChg>
        <pc:picChg chg="mod">
          <ac:chgData name="Arnells, Anna" userId="70e94c2a-7079-428d-8db4-043c4d03b0f9" providerId="ADAL" clId="{FCD5D6DB-B1F9-4E97-9FDC-A08D8FB3333F}" dt="2025-02-06T16:13:49.197" v="6294" actId="14100"/>
          <ac:picMkLst>
            <pc:docMk/>
            <pc:sldMk cId="1986755312" sldId="305"/>
            <ac:picMk id="6" creationId="{00000000-0000-0000-0000-000000000000}"/>
          </ac:picMkLst>
        </pc:picChg>
      </pc:sldChg>
      <pc:sldChg chg="addSp delSp modSp add mod ord">
        <pc:chgData name="Arnells, Anna" userId="70e94c2a-7079-428d-8db4-043c4d03b0f9" providerId="ADAL" clId="{FCD5D6DB-B1F9-4E97-9FDC-A08D8FB3333F}" dt="2025-02-17T17:33:24.196" v="10251" actId="13926"/>
        <pc:sldMkLst>
          <pc:docMk/>
          <pc:sldMk cId="749306299" sldId="306"/>
        </pc:sldMkLst>
        <pc:spChg chg="mod">
          <ac:chgData name="Arnells, Anna" userId="70e94c2a-7079-428d-8db4-043c4d03b0f9" providerId="ADAL" clId="{FCD5D6DB-B1F9-4E97-9FDC-A08D8FB3333F}" dt="2025-02-06T11:30:42.840" v="5634" actId="20577"/>
          <ac:spMkLst>
            <pc:docMk/>
            <pc:sldMk cId="749306299" sldId="306"/>
            <ac:spMk id="2" creationId="{00000000-0000-0000-0000-000000000000}"/>
          </ac:spMkLst>
        </pc:spChg>
        <pc:spChg chg="mod">
          <ac:chgData name="Arnells, Anna" userId="70e94c2a-7079-428d-8db4-043c4d03b0f9" providerId="ADAL" clId="{FCD5D6DB-B1F9-4E97-9FDC-A08D8FB3333F}" dt="2025-02-17T17:33:24.196" v="10251" actId="13926"/>
          <ac:spMkLst>
            <pc:docMk/>
            <pc:sldMk cId="749306299" sldId="306"/>
            <ac:spMk id="3" creationId="{00000000-0000-0000-0000-000000000000}"/>
          </ac:spMkLst>
        </pc:spChg>
        <pc:spChg chg="del">
          <ac:chgData name="Arnells, Anna" userId="70e94c2a-7079-428d-8db4-043c4d03b0f9" providerId="ADAL" clId="{FCD5D6DB-B1F9-4E97-9FDC-A08D8FB3333F}" dt="2025-02-06T11:30:46.511" v="5635" actId="478"/>
          <ac:spMkLst>
            <pc:docMk/>
            <pc:sldMk cId="749306299" sldId="306"/>
            <ac:spMk id="4" creationId="{59660218-3E28-2F2D-52B2-670690C6EAAE}"/>
          </ac:spMkLst>
        </pc:spChg>
        <pc:spChg chg="add del mod">
          <ac:chgData name="Arnells, Anna" userId="70e94c2a-7079-428d-8db4-043c4d03b0f9" providerId="ADAL" clId="{FCD5D6DB-B1F9-4E97-9FDC-A08D8FB3333F}" dt="2025-02-07T09:18:38.340" v="7435" actId="478"/>
          <ac:spMkLst>
            <pc:docMk/>
            <pc:sldMk cId="749306299" sldId="306"/>
            <ac:spMk id="5" creationId="{4E0E441F-754E-B46C-9321-93C9616F3413}"/>
          </ac:spMkLst>
        </pc:spChg>
        <pc:spChg chg="add del">
          <ac:chgData name="Arnells, Anna" userId="70e94c2a-7079-428d-8db4-043c4d03b0f9" providerId="ADAL" clId="{FCD5D6DB-B1F9-4E97-9FDC-A08D8FB3333F}" dt="2025-02-07T09:18:41.535" v="7437" actId="478"/>
          <ac:spMkLst>
            <pc:docMk/>
            <pc:sldMk cId="749306299" sldId="306"/>
            <ac:spMk id="8" creationId="{C62F531A-9BB6-7BD7-388E-7AE5AED7BE58}"/>
          </ac:spMkLst>
        </pc:spChg>
        <pc:spChg chg="add">
          <ac:chgData name="Arnells, Anna" userId="70e94c2a-7079-428d-8db4-043c4d03b0f9" providerId="ADAL" clId="{FCD5D6DB-B1F9-4E97-9FDC-A08D8FB3333F}" dt="2025-02-07T09:26:51.192" v="7443"/>
          <ac:spMkLst>
            <pc:docMk/>
            <pc:sldMk cId="749306299" sldId="306"/>
            <ac:spMk id="11" creationId="{394316AA-4CCC-1767-4856-A3A66357202C}"/>
          </ac:spMkLst>
        </pc:spChg>
        <pc:picChg chg="add mod">
          <ac:chgData name="Arnells, Anna" userId="70e94c2a-7079-428d-8db4-043c4d03b0f9" providerId="ADAL" clId="{FCD5D6DB-B1F9-4E97-9FDC-A08D8FB3333F}" dt="2025-02-07T10:06:38.847" v="9084" actId="1076"/>
          <ac:picMkLst>
            <pc:docMk/>
            <pc:sldMk cId="749306299" sldId="306"/>
            <ac:picMk id="10" creationId="{F1B87A5A-D6F8-0475-4CFE-02A45B20C7C4}"/>
          </ac:picMkLst>
        </pc:picChg>
        <pc:picChg chg="add mod">
          <ac:chgData name="Arnells, Anna" userId="70e94c2a-7079-428d-8db4-043c4d03b0f9" providerId="ADAL" clId="{FCD5D6DB-B1F9-4E97-9FDC-A08D8FB3333F}" dt="2025-02-07T10:06:35.498" v="9083" actId="1076"/>
          <ac:picMkLst>
            <pc:docMk/>
            <pc:sldMk cId="749306299" sldId="306"/>
            <ac:picMk id="12" creationId="{1DF4C2D3-F14C-3889-0430-DE468BDE05ED}"/>
          </ac:picMkLst>
        </pc:picChg>
      </pc:sldChg>
      <pc:sldChg chg="addSp delSp modSp add mod">
        <pc:chgData name="Arnells, Anna" userId="70e94c2a-7079-428d-8db4-043c4d03b0f9" providerId="ADAL" clId="{FCD5D6DB-B1F9-4E97-9FDC-A08D8FB3333F}" dt="2025-02-07T10:07:13.910" v="9099" actId="5793"/>
        <pc:sldMkLst>
          <pc:docMk/>
          <pc:sldMk cId="1063477997" sldId="307"/>
        </pc:sldMkLst>
        <pc:spChg chg="mod">
          <ac:chgData name="Arnells, Anna" userId="70e94c2a-7079-428d-8db4-043c4d03b0f9" providerId="ADAL" clId="{FCD5D6DB-B1F9-4E97-9FDC-A08D8FB3333F}" dt="2025-02-06T11:37:14.019" v="5712" actId="20577"/>
          <ac:spMkLst>
            <pc:docMk/>
            <pc:sldMk cId="1063477997" sldId="307"/>
            <ac:spMk id="2" creationId="{00000000-0000-0000-0000-000000000000}"/>
          </ac:spMkLst>
        </pc:spChg>
        <pc:spChg chg="mod">
          <ac:chgData name="Arnells, Anna" userId="70e94c2a-7079-428d-8db4-043c4d03b0f9" providerId="ADAL" clId="{FCD5D6DB-B1F9-4E97-9FDC-A08D8FB3333F}" dt="2025-02-07T10:07:13.910" v="9099" actId="5793"/>
          <ac:spMkLst>
            <pc:docMk/>
            <pc:sldMk cId="1063477997" sldId="307"/>
            <ac:spMk id="3" creationId="{00000000-0000-0000-0000-000000000000}"/>
          </ac:spMkLst>
        </pc:spChg>
        <pc:spChg chg="add del">
          <ac:chgData name="Arnells, Anna" userId="70e94c2a-7079-428d-8db4-043c4d03b0f9" providerId="ADAL" clId="{FCD5D6DB-B1F9-4E97-9FDC-A08D8FB3333F}" dt="2025-02-06T11:39:24.904" v="5738" actId="22"/>
          <ac:spMkLst>
            <pc:docMk/>
            <pc:sldMk cId="1063477997" sldId="307"/>
            <ac:spMk id="5" creationId="{522A0870-378A-97D8-E1C4-A281BEC7ACB0}"/>
          </ac:spMkLst>
        </pc:spChg>
      </pc:sldChg>
      <pc:sldChg chg="addSp delSp modSp add mod">
        <pc:chgData name="Arnells, Anna" userId="70e94c2a-7079-428d-8db4-043c4d03b0f9" providerId="ADAL" clId="{FCD5D6DB-B1F9-4E97-9FDC-A08D8FB3333F}" dt="2025-02-07T09:33:38.149" v="7494" actId="20577"/>
        <pc:sldMkLst>
          <pc:docMk/>
          <pc:sldMk cId="11164843" sldId="308"/>
        </pc:sldMkLst>
        <pc:spChg chg="mod">
          <ac:chgData name="Arnells, Anna" userId="70e94c2a-7079-428d-8db4-043c4d03b0f9" providerId="ADAL" clId="{FCD5D6DB-B1F9-4E97-9FDC-A08D8FB3333F}" dt="2025-02-06T11:40:06.437" v="5759" actId="20577"/>
          <ac:spMkLst>
            <pc:docMk/>
            <pc:sldMk cId="11164843" sldId="308"/>
            <ac:spMk id="2" creationId="{00000000-0000-0000-0000-000000000000}"/>
          </ac:spMkLst>
        </pc:spChg>
        <pc:spChg chg="mod">
          <ac:chgData name="Arnells, Anna" userId="70e94c2a-7079-428d-8db4-043c4d03b0f9" providerId="ADAL" clId="{FCD5D6DB-B1F9-4E97-9FDC-A08D8FB3333F}" dt="2025-02-07T09:33:38.149" v="7494" actId="20577"/>
          <ac:spMkLst>
            <pc:docMk/>
            <pc:sldMk cId="11164843" sldId="308"/>
            <ac:spMk id="3" creationId="{00000000-0000-0000-0000-000000000000}"/>
          </ac:spMkLst>
        </pc:spChg>
        <pc:spChg chg="add del mod">
          <ac:chgData name="Arnells, Anna" userId="70e94c2a-7079-428d-8db4-043c4d03b0f9" providerId="ADAL" clId="{FCD5D6DB-B1F9-4E97-9FDC-A08D8FB3333F}" dt="2025-02-06T16:36:54.173" v="6607" actId="478"/>
          <ac:spMkLst>
            <pc:docMk/>
            <pc:sldMk cId="11164843" sldId="308"/>
            <ac:spMk id="4" creationId="{B70AF4D2-8412-CECB-88F6-8F085FEE51E4}"/>
          </ac:spMkLst>
        </pc:spChg>
        <pc:spChg chg="add del mod">
          <ac:chgData name="Arnells, Anna" userId="70e94c2a-7079-428d-8db4-043c4d03b0f9" providerId="ADAL" clId="{FCD5D6DB-B1F9-4E97-9FDC-A08D8FB3333F}" dt="2025-02-06T16:36:48.443" v="6606" actId="478"/>
          <ac:spMkLst>
            <pc:docMk/>
            <pc:sldMk cId="11164843" sldId="308"/>
            <ac:spMk id="7" creationId="{018F6998-CDE8-EE88-57C3-F6743375BC5C}"/>
          </ac:spMkLst>
        </pc:spChg>
      </pc:sldChg>
      <pc:sldChg chg="add del">
        <pc:chgData name="Arnells, Anna" userId="70e94c2a-7079-428d-8db4-043c4d03b0f9" providerId="ADAL" clId="{FCD5D6DB-B1F9-4E97-9FDC-A08D8FB3333F}" dt="2025-02-07T10:24:42.129" v="9963" actId="47"/>
        <pc:sldMkLst>
          <pc:docMk/>
          <pc:sldMk cId="1995212110" sldId="309"/>
        </pc:sldMkLst>
      </pc:sldChg>
      <pc:sldChg chg="modSp add del mod">
        <pc:chgData name="Arnells, Anna" userId="70e94c2a-7079-428d-8db4-043c4d03b0f9" providerId="ADAL" clId="{FCD5D6DB-B1F9-4E97-9FDC-A08D8FB3333F}" dt="2025-02-17T17:49:02.991" v="10345" actId="47"/>
        <pc:sldMkLst>
          <pc:docMk/>
          <pc:sldMk cId="390893217" sldId="310"/>
        </pc:sldMkLst>
        <pc:graphicFrameChg chg="modGraphic">
          <ac:chgData name="Arnells, Anna" userId="70e94c2a-7079-428d-8db4-043c4d03b0f9" providerId="ADAL" clId="{FCD5D6DB-B1F9-4E97-9FDC-A08D8FB3333F}" dt="2025-02-17T17:48:51.539" v="10343" actId="20577"/>
          <ac:graphicFrameMkLst>
            <pc:docMk/>
            <pc:sldMk cId="390893217" sldId="310"/>
            <ac:graphicFrameMk id="7" creationId="{B2281DCC-1AC4-8B84-67E8-C27F49607DF6}"/>
          </ac:graphicFrameMkLst>
        </pc:graphicFrameChg>
      </pc:sldChg>
      <pc:sldChg chg="add del">
        <pc:chgData name="Arnells, Anna" userId="70e94c2a-7079-428d-8db4-043c4d03b0f9" providerId="ADAL" clId="{FCD5D6DB-B1F9-4E97-9FDC-A08D8FB3333F}" dt="2025-02-18T08:29:39.063" v="10518" actId="47"/>
        <pc:sldMkLst>
          <pc:docMk/>
          <pc:sldMk cId="4034363335" sldId="311"/>
        </pc:sldMkLst>
      </pc:sldChg>
      <pc:sldChg chg="add">
        <pc:chgData name="Arnells, Anna" userId="70e94c2a-7079-428d-8db4-043c4d03b0f9" providerId="ADAL" clId="{FCD5D6DB-B1F9-4E97-9FDC-A08D8FB3333F}" dt="2025-02-18T08:29:35.444" v="10517"/>
        <pc:sldMkLst>
          <pc:docMk/>
          <pc:sldMk cId="3875101239" sldId="312"/>
        </pc:sldMkLst>
      </pc:sldChg>
      <pc:sldChg chg="delSp modSp add mod">
        <pc:chgData name="Arnells, Anna" userId="70e94c2a-7079-428d-8db4-043c4d03b0f9" providerId="ADAL" clId="{FCD5D6DB-B1F9-4E97-9FDC-A08D8FB3333F}" dt="2025-02-24T18:47:10.043" v="10555" actId="1036"/>
        <pc:sldMkLst>
          <pc:docMk/>
          <pc:sldMk cId="2727097956" sldId="313"/>
        </pc:sldMkLst>
        <pc:spChg chg="mod">
          <ac:chgData name="Arnells, Anna" userId="70e94c2a-7079-428d-8db4-043c4d03b0f9" providerId="ADAL" clId="{FCD5D6DB-B1F9-4E97-9FDC-A08D8FB3333F}" dt="2025-02-24T18:47:10.043" v="10555" actId="1036"/>
          <ac:spMkLst>
            <pc:docMk/>
            <pc:sldMk cId="2727097956" sldId="313"/>
            <ac:spMk id="5" creationId="{C074AAE4-5F9A-B390-B08E-133C55BD4D52}"/>
          </ac:spMkLst>
        </pc:spChg>
        <pc:spChg chg="del">
          <ac:chgData name="Arnells, Anna" userId="70e94c2a-7079-428d-8db4-043c4d03b0f9" providerId="ADAL" clId="{FCD5D6DB-B1F9-4E97-9FDC-A08D8FB3333F}" dt="2025-02-24T18:37:49.643" v="10521" actId="478"/>
          <ac:spMkLst>
            <pc:docMk/>
            <pc:sldMk cId="2727097956" sldId="313"/>
            <ac:spMk id="7" creationId="{80622225-2B80-1854-DBBA-440558D9BA98}"/>
          </ac:spMkLst>
        </pc:spChg>
        <pc:picChg chg="mod">
          <ac:chgData name="Arnells, Anna" userId="70e94c2a-7079-428d-8db4-043c4d03b0f9" providerId="ADAL" clId="{FCD5D6DB-B1F9-4E97-9FDC-A08D8FB3333F}" dt="2025-02-24T18:41:35.704" v="10541" actId="1035"/>
          <ac:picMkLst>
            <pc:docMk/>
            <pc:sldMk cId="2727097956" sldId="313"/>
            <ac:picMk id="4" creationId="{00000000-0000-0000-0000-00000000000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2025-02-24</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2647885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2025-02-24</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3433556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2025-02-24</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2392438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2025-02-24</a:t>
            </a:fld>
            <a:endParaRPr lang="sv-SE"/>
          </a:p>
        </p:txBody>
      </p:sp>
      <p:sp>
        <p:nvSpPr>
          <p:cNvPr id="6" name="Platshållare för sidfot 5"/>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4208066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2025-02-24</a:t>
            </a:fld>
            <a:endParaRPr lang="sv-SE"/>
          </a:p>
        </p:txBody>
      </p:sp>
      <p:sp>
        <p:nvSpPr>
          <p:cNvPr id="8" name="Platshållare för sidfot 7"/>
          <p:cNvSpPr>
            <a:spLocks noGrp="1"/>
          </p:cNvSpPr>
          <p:nvPr>
            <p:ph type="ftr" sz="quarter" idx="11"/>
          </p:nvPr>
        </p:nvSpPr>
        <p:spPr>
          <a:xfrm>
            <a:off x="4038600" y="6356350"/>
            <a:ext cx="4114800" cy="365125"/>
          </a:xfrm>
          <a:prstGeom prst="rect">
            <a:avLst/>
          </a:prstGeom>
        </p:spPr>
        <p:txBody>
          <a:bodyPr/>
          <a:lstStyle/>
          <a:p>
            <a:endParaRPr lang="sv-SE"/>
          </a:p>
        </p:txBody>
      </p:sp>
      <p:sp>
        <p:nvSpPr>
          <p:cNvPr id="9" name="Platshållare för bildnummer 8"/>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962586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2025-02-24</a:t>
            </a:fld>
            <a:endParaRPr lang="sv-SE"/>
          </a:p>
        </p:txBody>
      </p:sp>
      <p:sp>
        <p:nvSpPr>
          <p:cNvPr id="4" name="Platshållare för sidfot 3"/>
          <p:cNvSpPr>
            <a:spLocks noGrp="1"/>
          </p:cNvSpPr>
          <p:nvPr>
            <p:ph type="ftr" sz="quarter" idx="11"/>
          </p:nvPr>
        </p:nvSpPr>
        <p:spPr>
          <a:xfrm>
            <a:off x="4038600" y="6356350"/>
            <a:ext cx="4114800" cy="365125"/>
          </a:xfrm>
          <a:prstGeom prst="rect">
            <a:avLst/>
          </a:prstGeom>
        </p:spPr>
        <p:txBody>
          <a:bodyPr/>
          <a:lstStyle/>
          <a:p>
            <a:endParaRPr lang="sv-SE"/>
          </a:p>
        </p:txBody>
      </p:sp>
      <p:sp>
        <p:nvSpPr>
          <p:cNvPr id="5" name="Platshållare för bildnummer 4"/>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1072736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2025-02-24</a:t>
            </a:fld>
            <a:endParaRPr lang="sv-SE"/>
          </a:p>
        </p:txBody>
      </p:sp>
      <p:sp>
        <p:nvSpPr>
          <p:cNvPr id="3" name="Platshållare för sidfot 2"/>
          <p:cNvSpPr>
            <a:spLocks noGrp="1"/>
          </p:cNvSpPr>
          <p:nvPr>
            <p:ph type="ftr" sz="quarter" idx="11"/>
          </p:nvPr>
        </p:nvSpPr>
        <p:spPr>
          <a:xfrm>
            <a:off x="4038600" y="6356350"/>
            <a:ext cx="4114800" cy="365125"/>
          </a:xfrm>
          <a:prstGeom prst="rect">
            <a:avLst/>
          </a:prstGeom>
        </p:spPr>
        <p:txBody>
          <a:bodyPr/>
          <a:lstStyle/>
          <a:p>
            <a:endParaRPr lang="sv-SE"/>
          </a:p>
        </p:txBody>
      </p:sp>
      <p:sp>
        <p:nvSpPr>
          <p:cNvPr id="4" name="Platshållare för bildnummer 3"/>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3669844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2025-02-24</a:t>
            </a:fld>
            <a:endParaRPr lang="sv-SE"/>
          </a:p>
        </p:txBody>
      </p:sp>
      <p:sp>
        <p:nvSpPr>
          <p:cNvPr id="6" name="Platshållare för sidfot 5"/>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3939684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2025-02-24</a:t>
            </a:fld>
            <a:endParaRPr lang="sv-SE"/>
          </a:p>
        </p:txBody>
      </p:sp>
      <p:sp>
        <p:nvSpPr>
          <p:cNvPr id="6" name="Platshållare för sidfot 5"/>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3951939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2025-02-24</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520947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2025-02-24</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3282376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pic>
        <p:nvPicPr>
          <p:cNvPr id="7" name="Bildobjekt 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383794" y="5074508"/>
            <a:ext cx="1626973" cy="1626973"/>
          </a:xfrm>
          <a:prstGeom prst="rect">
            <a:avLst/>
          </a:prstGeom>
        </p:spPr>
      </p:pic>
      <p:pic>
        <p:nvPicPr>
          <p:cNvPr id="13" name="Bildobjekt 1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99131" y="-788565"/>
            <a:ext cx="11189724" cy="8849390"/>
          </a:xfrm>
          <a:prstGeom prst="rect">
            <a:avLst/>
          </a:prstGeom>
        </p:spPr>
      </p:pic>
    </p:spTree>
    <p:extLst>
      <p:ext uri="{BB962C8B-B14F-4D97-AF65-F5344CB8AC3E}">
        <p14:creationId xmlns:p14="http://schemas.microsoft.com/office/powerpoint/2010/main" val="266435898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hemmaplansmodellen.se/" TargetMode="External"/><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Bildobjek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
        <p:nvSpPr>
          <p:cNvPr id="5" name="TextBox 4">
            <a:extLst>
              <a:ext uri="{FF2B5EF4-FFF2-40B4-BE49-F238E27FC236}">
                <a16:creationId xmlns:a16="http://schemas.microsoft.com/office/drawing/2014/main" id="{C074AAE4-5F9A-B390-B08E-133C55BD4D52}"/>
              </a:ext>
            </a:extLst>
          </p:cNvPr>
          <p:cNvSpPr txBox="1"/>
          <p:nvPr/>
        </p:nvSpPr>
        <p:spPr>
          <a:xfrm>
            <a:off x="608465" y="4897371"/>
            <a:ext cx="6094602" cy="1323439"/>
          </a:xfrm>
          <a:prstGeom prst="rect">
            <a:avLst/>
          </a:prstGeom>
          <a:noFill/>
        </p:spPr>
        <p:txBody>
          <a:bodyPr wrap="square">
            <a:spAutoFit/>
          </a:bodyPr>
          <a:lstStyle/>
          <a:p>
            <a:r>
              <a:rPr lang="en-US" sz="4000" b="1" dirty="0">
                <a:solidFill>
                  <a:srgbClr val="87774F"/>
                </a:solidFill>
                <a:latin typeface="Proxima"/>
                <a:ea typeface="Roboto" panose="02000000000000000000" pitchFamily="2" charset="0"/>
              </a:rPr>
              <a:t>Team -17</a:t>
            </a:r>
            <a:br>
              <a:rPr lang="en-US" sz="4000" b="1" dirty="0">
                <a:solidFill>
                  <a:srgbClr val="87774F"/>
                </a:solidFill>
                <a:latin typeface="Proxima"/>
                <a:ea typeface="Roboto" panose="02000000000000000000" pitchFamily="2" charset="0"/>
              </a:rPr>
            </a:br>
            <a:r>
              <a:rPr lang="en-US" sz="4000" b="1" dirty="0">
                <a:solidFill>
                  <a:srgbClr val="87774F"/>
                </a:solidFill>
                <a:latin typeface="Proxima"/>
                <a:ea typeface="Roboto" panose="02000000000000000000" pitchFamily="2" charset="0"/>
              </a:rPr>
              <a:t>SUNDSVALL HOCKEY</a:t>
            </a:r>
            <a:endParaRPr lang="en-US" sz="4000" dirty="0"/>
          </a:p>
        </p:txBody>
      </p:sp>
      <p:sp>
        <p:nvSpPr>
          <p:cNvPr id="7" name="TextBox 6">
            <a:extLst>
              <a:ext uri="{FF2B5EF4-FFF2-40B4-BE49-F238E27FC236}">
                <a16:creationId xmlns:a16="http://schemas.microsoft.com/office/drawing/2014/main" id="{80622225-2B80-1854-DBBA-440558D9BA98}"/>
              </a:ext>
            </a:extLst>
          </p:cNvPr>
          <p:cNvSpPr txBox="1"/>
          <p:nvPr/>
        </p:nvSpPr>
        <p:spPr>
          <a:xfrm>
            <a:off x="4915863" y="5636035"/>
            <a:ext cx="6241408" cy="584775"/>
          </a:xfrm>
          <a:prstGeom prst="rect">
            <a:avLst/>
          </a:prstGeom>
          <a:noFill/>
        </p:spPr>
        <p:txBody>
          <a:bodyPr wrap="square">
            <a:spAutoFit/>
          </a:bodyPr>
          <a:lstStyle/>
          <a:p>
            <a:pPr algn="r"/>
            <a:r>
              <a:rPr lang="en-US" sz="3200" dirty="0">
                <a:solidFill>
                  <a:srgbClr val="87774F"/>
                </a:solidFill>
                <a:latin typeface="Proxima"/>
                <a:ea typeface="Roboto" panose="02000000000000000000" pitchFamily="2" charset="0"/>
              </a:rPr>
              <a:t>FEB 2025</a:t>
            </a:r>
          </a:p>
        </p:txBody>
      </p:sp>
    </p:spTree>
    <p:extLst>
      <p:ext uri="{BB962C8B-B14F-4D97-AF65-F5344CB8AC3E}">
        <p14:creationId xmlns:p14="http://schemas.microsoft.com/office/powerpoint/2010/main" val="4095946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AGENDA</a:t>
            </a:r>
          </a:p>
        </p:txBody>
      </p:sp>
      <p:sp>
        <p:nvSpPr>
          <p:cNvPr id="3" name="Platshållare för innehåll 2"/>
          <p:cNvSpPr>
            <a:spLocks noGrp="1"/>
          </p:cNvSpPr>
          <p:nvPr>
            <p:ph idx="1"/>
          </p:nvPr>
        </p:nvSpPr>
        <p:spPr>
          <a:xfrm>
            <a:off x="790976" y="1940840"/>
            <a:ext cx="9315049" cy="4319511"/>
          </a:xfrm>
        </p:spPr>
        <p:txBody>
          <a:bodyPr numCol="2">
            <a:normAutofit/>
          </a:bodyPr>
          <a:lstStyle/>
          <a:p>
            <a:r>
              <a:rPr lang="sv-SE" sz="1800" dirty="0"/>
              <a:t>ORGANISATION</a:t>
            </a:r>
          </a:p>
          <a:p>
            <a:r>
              <a:rPr lang="sv-SE" sz="1800" dirty="0"/>
              <a:t>FÖRENINGEN</a:t>
            </a:r>
          </a:p>
          <a:p>
            <a:r>
              <a:rPr lang="sv-SE" sz="1800" dirty="0"/>
              <a:t>LAGET</a:t>
            </a:r>
          </a:p>
          <a:p>
            <a:r>
              <a:rPr lang="sv-SE" sz="1800" dirty="0"/>
              <a:t>HEMMAPLANSMODELLEN</a:t>
            </a:r>
          </a:p>
          <a:p>
            <a:r>
              <a:rPr lang="sv-SE" sz="1800" dirty="0"/>
              <a:t>SÄSONGEN 2025/2026</a:t>
            </a:r>
          </a:p>
          <a:p>
            <a:r>
              <a:rPr lang="sv-SE" sz="1800" dirty="0"/>
              <a:t>UTRUSTNING</a:t>
            </a:r>
          </a:p>
          <a:p>
            <a:r>
              <a:rPr lang="sv-SE" sz="1800" dirty="0"/>
              <a:t>LEDARNA HAR ORDET</a:t>
            </a:r>
          </a:p>
          <a:p>
            <a:endParaRPr lang="sv-SE" sz="1800" dirty="0"/>
          </a:p>
          <a:p>
            <a:endParaRPr lang="sv-SE" sz="1800" dirty="0"/>
          </a:p>
        </p:txBody>
      </p:sp>
    </p:spTree>
    <p:extLst>
      <p:ext uri="{BB962C8B-B14F-4D97-AF65-F5344CB8AC3E}">
        <p14:creationId xmlns:p14="http://schemas.microsoft.com/office/powerpoint/2010/main" val="1227652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ORGANISATION - LEDARE</a:t>
            </a:r>
          </a:p>
        </p:txBody>
      </p:sp>
      <p:graphicFrame>
        <p:nvGraphicFramePr>
          <p:cNvPr id="7" name="Table 6">
            <a:extLst>
              <a:ext uri="{FF2B5EF4-FFF2-40B4-BE49-F238E27FC236}">
                <a16:creationId xmlns:a16="http://schemas.microsoft.com/office/drawing/2014/main" id="{B2281DCC-1AC4-8B84-67E8-C27F49607DF6}"/>
              </a:ext>
            </a:extLst>
          </p:cNvPr>
          <p:cNvGraphicFramePr>
            <a:graphicFrameLocks noGrp="1"/>
          </p:cNvGraphicFramePr>
          <p:nvPr>
            <p:extLst>
              <p:ext uri="{D42A27DB-BD31-4B8C-83A1-F6EECF244321}">
                <p14:modId xmlns:p14="http://schemas.microsoft.com/office/powerpoint/2010/main" val="1302664122"/>
              </p:ext>
            </p:extLst>
          </p:nvPr>
        </p:nvGraphicFramePr>
        <p:xfrm>
          <a:off x="1057275" y="1971675"/>
          <a:ext cx="10234703" cy="3509556"/>
        </p:xfrm>
        <a:graphic>
          <a:graphicData uri="http://schemas.openxmlformats.org/drawingml/2006/table">
            <a:tbl>
              <a:tblPr firstRow="1" bandRow="1">
                <a:tableStyleId>{C083E6E3-FA7D-4D7B-A595-EF9225AFEA82}</a:tableStyleId>
              </a:tblPr>
              <a:tblGrid>
                <a:gridCol w="1979223">
                  <a:extLst>
                    <a:ext uri="{9D8B030D-6E8A-4147-A177-3AD203B41FA5}">
                      <a16:colId xmlns:a16="http://schemas.microsoft.com/office/drawing/2014/main" val="1902241886"/>
                    </a:ext>
                  </a:extLst>
                </a:gridCol>
                <a:gridCol w="3536830">
                  <a:extLst>
                    <a:ext uri="{9D8B030D-6E8A-4147-A177-3AD203B41FA5}">
                      <a16:colId xmlns:a16="http://schemas.microsoft.com/office/drawing/2014/main" val="3232441781"/>
                    </a:ext>
                  </a:extLst>
                </a:gridCol>
                <a:gridCol w="4718650">
                  <a:extLst>
                    <a:ext uri="{9D8B030D-6E8A-4147-A177-3AD203B41FA5}">
                      <a16:colId xmlns:a16="http://schemas.microsoft.com/office/drawing/2014/main" val="3688148676"/>
                    </a:ext>
                  </a:extLst>
                </a:gridCol>
              </a:tblGrid>
              <a:tr h="283029">
                <a:tc>
                  <a:txBody>
                    <a:bodyPr/>
                    <a:lstStyle/>
                    <a:p>
                      <a:r>
                        <a:rPr lang="en-US" sz="1200" dirty="0">
                          <a:solidFill>
                            <a:schemeClr val="tx1"/>
                          </a:solidFill>
                          <a:latin typeface="Verdana Pro" panose="020B0604030504040204" pitchFamily="34" charset="0"/>
                        </a:rPr>
                        <a:t>Roll</a:t>
                      </a:r>
                    </a:p>
                  </a:txBody>
                  <a:tcPr/>
                </a:tc>
                <a:tc>
                  <a:txBody>
                    <a:bodyPr/>
                    <a:lstStyle/>
                    <a:p>
                      <a:r>
                        <a:rPr lang="en-US" sz="1200" dirty="0" err="1">
                          <a:solidFill>
                            <a:schemeClr val="tx1"/>
                          </a:solidFill>
                          <a:latin typeface="Verdana Pro" panose="020B0604030504040204" pitchFamily="34" charset="0"/>
                        </a:rPr>
                        <a:t>Ansvarig</a:t>
                      </a:r>
                      <a:endParaRPr lang="en-US" sz="1200" dirty="0">
                        <a:solidFill>
                          <a:schemeClr val="tx1"/>
                        </a:solidFill>
                        <a:latin typeface="Verdana Pro" panose="020B0604030504040204" pitchFamily="34" charset="0"/>
                      </a:endParaRPr>
                    </a:p>
                  </a:txBody>
                  <a:tcPr/>
                </a:tc>
                <a:tc>
                  <a:txBody>
                    <a:bodyPr/>
                    <a:lstStyle/>
                    <a:p>
                      <a:r>
                        <a:rPr lang="en-US" sz="1200" dirty="0" err="1">
                          <a:solidFill>
                            <a:schemeClr val="tx1"/>
                          </a:solidFill>
                          <a:latin typeface="Verdana Pro" panose="020B0604030504040204" pitchFamily="34" charset="0"/>
                        </a:rPr>
                        <a:t>Ansvarsområde</a:t>
                      </a:r>
                      <a:endParaRPr lang="en-US" sz="1200" dirty="0">
                        <a:solidFill>
                          <a:schemeClr val="tx1"/>
                        </a:solidFill>
                        <a:latin typeface="Verdana Pro" panose="020B0604030504040204" pitchFamily="34" charset="0"/>
                      </a:endParaRPr>
                    </a:p>
                  </a:txBody>
                  <a:tcPr/>
                </a:tc>
                <a:extLst>
                  <a:ext uri="{0D108BD9-81ED-4DB2-BD59-A6C34878D82A}">
                    <a16:rowId xmlns:a16="http://schemas.microsoft.com/office/drawing/2014/main" val="3606189019"/>
                  </a:ext>
                </a:extLst>
              </a:tr>
              <a:tr h="283029">
                <a:tc>
                  <a:txBody>
                    <a:bodyPr/>
                    <a:lstStyle/>
                    <a:p>
                      <a:r>
                        <a:rPr lang="en-US" sz="1000" dirty="0" err="1">
                          <a:solidFill>
                            <a:schemeClr val="tx1"/>
                          </a:solidFill>
                          <a:latin typeface="Verdana Pro" panose="020B0604030504040204" pitchFamily="34" charset="0"/>
                        </a:rPr>
                        <a:t>Huvudtränare</a:t>
                      </a:r>
                      <a:endParaRPr lang="en-US" sz="1000" dirty="0">
                        <a:solidFill>
                          <a:schemeClr val="tx1"/>
                        </a:solidFill>
                        <a:latin typeface="Verdana Pro" panose="020B0604030504040204" pitchFamily="34" charset="0"/>
                      </a:endParaRPr>
                    </a:p>
                  </a:txBody>
                  <a:tcPr/>
                </a:tc>
                <a:tc>
                  <a:txBody>
                    <a:bodyPr/>
                    <a:lstStyle/>
                    <a:p>
                      <a:r>
                        <a:rPr lang="en-US" sz="1000" dirty="0">
                          <a:solidFill>
                            <a:schemeClr val="tx1"/>
                          </a:solidFill>
                          <a:latin typeface="Verdana Pro" panose="020B0604030504040204" pitchFamily="34" charset="0"/>
                        </a:rPr>
                        <a:t>Patrik </a:t>
                      </a:r>
                      <a:r>
                        <a:rPr lang="en-US" sz="1000" dirty="0" err="1">
                          <a:solidFill>
                            <a:schemeClr val="tx1"/>
                          </a:solidFill>
                          <a:latin typeface="Verdana Pro" panose="020B0604030504040204" pitchFamily="34" charset="0"/>
                        </a:rPr>
                        <a:t>Edlund</a:t>
                      </a:r>
                      <a:endParaRPr lang="en-US" sz="1000" dirty="0">
                        <a:solidFill>
                          <a:schemeClr val="tx1"/>
                        </a:solidFill>
                        <a:latin typeface="Verdana Pro" panose="020B0604030504040204" pitchFamily="34" charset="0"/>
                      </a:endParaRPr>
                    </a:p>
                  </a:txBody>
                  <a:tcPr/>
                </a:tc>
                <a:tc>
                  <a:txBody>
                    <a:bodyPr/>
                    <a:lstStyle/>
                    <a:p>
                      <a:r>
                        <a:rPr lang="en-US" sz="1000" dirty="0" err="1">
                          <a:solidFill>
                            <a:schemeClr val="tx1"/>
                          </a:solidFill>
                          <a:latin typeface="Verdana Pro" panose="020B0604030504040204" pitchFamily="34" charset="0"/>
                        </a:rPr>
                        <a:t>Huvudsaklig</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kontaktperson</a:t>
                      </a:r>
                      <a:endParaRPr lang="en-US" sz="1000" dirty="0">
                        <a:solidFill>
                          <a:schemeClr val="tx1"/>
                        </a:solidFill>
                        <a:latin typeface="Verdana Pro" panose="020B0604030504040204" pitchFamily="34" charset="0"/>
                      </a:endParaRPr>
                    </a:p>
                    <a:p>
                      <a:r>
                        <a:rPr lang="en-US" sz="1000" dirty="0" err="1">
                          <a:solidFill>
                            <a:schemeClr val="tx1"/>
                          </a:solidFill>
                          <a:latin typeface="Verdana Pro" panose="020B0604030504040204" pitchFamily="34" charset="0"/>
                        </a:rPr>
                        <a:t>Lagets</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sportsliga</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verksamhet</a:t>
                      </a:r>
                      <a:r>
                        <a:rPr lang="en-US" sz="1000" dirty="0">
                          <a:solidFill>
                            <a:schemeClr val="tx1"/>
                          </a:solidFill>
                          <a:latin typeface="Verdana Pro" panose="020B0604030504040204" pitchFamily="34" charset="0"/>
                        </a:rPr>
                        <a:t> (matcher, </a:t>
                      </a:r>
                      <a:r>
                        <a:rPr lang="en-US" sz="1000" dirty="0" err="1">
                          <a:solidFill>
                            <a:schemeClr val="tx1"/>
                          </a:solidFill>
                          <a:latin typeface="Verdana Pro" panose="020B0604030504040204" pitchFamily="34" charset="0"/>
                        </a:rPr>
                        <a:t>träningar</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och</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laget</a:t>
                      </a:r>
                      <a:r>
                        <a:rPr lang="en-US" sz="1000" dirty="0">
                          <a:solidFill>
                            <a:schemeClr val="tx1"/>
                          </a:solidFill>
                          <a:latin typeface="Verdana Pro" panose="020B0604030504040204" pitchFamily="34" charset="0"/>
                        </a:rPr>
                        <a:t>)</a:t>
                      </a:r>
                    </a:p>
                  </a:txBody>
                  <a:tcPr/>
                </a:tc>
                <a:extLst>
                  <a:ext uri="{0D108BD9-81ED-4DB2-BD59-A6C34878D82A}">
                    <a16:rowId xmlns:a16="http://schemas.microsoft.com/office/drawing/2014/main" val="2702269130"/>
                  </a:ext>
                </a:extLst>
              </a:tr>
              <a:tr h="283029">
                <a:tc>
                  <a:txBody>
                    <a:bodyPr/>
                    <a:lstStyle/>
                    <a:p>
                      <a:r>
                        <a:rPr lang="en-US" sz="1000" dirty="0" err="1">
                          <a:solidFill>
                            <a:schemeClr val="tx1"/>
                          </a:solidFill>
                          <a:latin typeface="Verdana Pro" panose="020B0604030504040204" pitchFamily="34" charset="0"/>
                        </a:rPr>
                        <a:t>Assisterande</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tränare</a:t>
                      </a:r>
                      <a:endParaRPr lang="en-US" sz="1000" dirty="0">
                        <a:solidFill>
                          <a:schemeClr val="tx1"/>
                        </a:solidFill>
                        <a:latin typeface="Verdana Pro" panose="020B0604030504040204" pitchFamily="34" charset="0"/>
                      </a:endParaRPr>
                    </a:p>
                  </a:txBody>
                  <a:tcPr/>
                </a:tc>
                <a:tc>
                  <a:txBody>
                    <a:bodyPr/>
                    <a:lstStyle/>
                    <a:p>
                      <a:r>
                        <a:rPr lang="en-US" sz="1000" dirty="0">
                          <a:solidFill>
                            <a:schemeClr val="tx1"/>
                          </a:solidFill>
                          <a:latin typeface="Verdana Pro" panose="020B0604030504040204" pitchFamily="34" charset="0"/>
                        </a:rPr>
                        <a:t>Christian Nyberg, Joakim Gustavsson, Johan Svedberg, Lars Lundström, Marcus Sjöström</a:t>
                      </a:r>
                    </a:p>
                  </a:txBody>
                  <a:tcPr/>
                </a:tc>
                <a:tc>
                  <a:txBody>
                    <a:bodyPr/>
                    <a:lstStyle/>
                    <a:p>
                      <a:r>
                        <a:rPr lang="en-US" sz="1000" dirty="0" err="1">
                          <a:solidFill>
                            <a:schemeClr val="tx1"/>
                          </a:solidFill>
                          <a:latin typeface="Verdana Pro" panose="020B0604030504040204" pitchFamily="34" charset="0"/>
                        </a:rPr>
                        <a:t>Bistår</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huvudtränaren</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i</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alla</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dennes</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ansvarsområden</a:t>
                      </a:r>
                      <a:endParaRPr lang="en-US" sz="1000" dirty="0">
                        <a:solidFill>
                          <a:schemeClr val="tx1"/>
                        </a:solidFill>
                        <a:latin typeface="Verdana Pro" panose="020B0604030504040204" pitchFamily="34" charset="0"/>
                      </a:endParaRPr>
                    </a:p>
                  </a:txBody>
                  <a:tcPr/>
                </a:tc>
                <a:extLst>
                  <a:ext uri="{0D108BD9-81ED-4DB2-BD59-A6C34878D82A}">
                    <a16:rowId xmlns:a16="http://schemas.microsoft.com/office/drawing/2014/main" val="929680231"/>
                  </a:ext>
                </a:extLst>
              </a:tr>
              <a:tr h="283029">
                <a:tc>
                  <a:txBody>
                    <a:bodyPr/>
                    <a:lstStyle/>
                    <a:p>
                      <a:r>
                        <a:rPr lang="en-US" sz="1000" dirty="0" err="1">
                          <a:solidFill>
                            <a:schemeClr val="tx1"/>
                          </a:solidFill>
                          <a:latin typeface="Verdana Pro" panose="020B0604030504040204" pitchFamily="34" charset="0"/>
                        </a:rPr>
                        <a:t>Målvaktstränare</a:t>
                      </a:r>
                      <a:endParaRPr lang="en-US" sz="1000" dirty="0">
                        <a:solidFill>
                          <a:schemeClr val="tx1"/>
                        </a:solidFill>
                        <a:latin typeface="Verdana Pro" panose="020B0604030504040204" pitchFamily="34" charset="0"/>
                      </a:endParaRPr>
                    </a:p>
                  </a:txBody>
                  <a:tcPr/>
                </a:tc>
                <a:tc>
                  <a:txBody>
                    <a:bodyPr/>
                    <a:lstStyle/>
                    <a:p>
                      <a:r>
                        <a:rPr lang="en-US" sz="1000" dirty="0">
                          <a:solidFill>
                            <a:schemeClr val="tx1"/>
                          </a:solidFill>
                          <a:latin typeface="Verdana Pro" panose="020B0604030504040204" pitchFamily="34" charset="0"/>
                        </a:rPr>
                        <a:t>Pierre </a:t>
                      </a:r>
                      <a:r>
                        <a:rPr lang="en-US" sz="1000" dirty="0" err="1">
                          <a:solidFill>
                            <a:schemeClr val="tx1"/>
                          </a:solidFill>
                          <a:latin typeface="Verdana Pro" panose="020B0604030504040204" pitchFamily="34" charset="0"/>
                        </a:rPr>
                        <a:t>Thorsell</a:t>
                      </a:r>
                      <a:r>
                        <a:rPr lang="en-US" sz="1000" dirty="0">
                          <a:solidFill>
                            <a:schemeClr val="tx1"/>
                          </a:solidFill>
                          <a:latin typeface="Verdana Pro" panose="020B0604030504040204" pitchFamily="34" charset="0"/>
                        </a:rPr>
                        <a:t>/Anton Johansson</a:t>
                      </a:r>
                    </a:p>
                  </a:txBody>
                  <a:tcPr/>
                </a:tc>
                <a:tc>
                  <a:txBody>
                    <a:bodyPr/>
                    <a:lstStyle/>
                    <a:p>
                      <a:r>
                        <a:rPr lang="en-US" sz="1000" dirty="0" err="1">
                          <a:solidFill>
                            <a:schemeClr val="tx1"/>
                          </a:solidFill>
                          <a:latin typeface="Verdana Pro" panose="020B0604030504040204" pitchFamily="34" charset="0"/>
                        </a:rPr>
                        <a:t>Målvakternas</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träning</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och</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bistår</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huvudtränaren</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i</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alla</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dennes</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ansvarsområden</a:t>
                      </a:r>
                      <a:endParaRPr lang="en-US" sz="1000" dirty="0">
                        <a:solidFill>
                          <a:schemeClr val="tx1"/>
                        </a:solidFill>
                        <a:latin typeface="Verdana Pro" panose="020B0604030504040204" pitchFamily="34" charset="0"/>
                      </a:endParaRPr>
                    </a:p>
                  </a:txBody>
                  <a:tcPr/>
                </a:tc>
                <a:extLst>
                  <a:ext uri="{0D108BD9-81ED-4DB2-BD59-A6C34878D82A}">
                    <a16:rowId xmlns:a16="http://schemas.microsoft.com/office/drawing/2014/main" val="1837176488"/>
                  </a:ext>
                </a:extLst>
              </a:tr>
              <a:tr h="283029">
                <a:tc>
                  <a:txBody>
                    <a:bodyPr/>
                    <a:lstStyle/>
                    <a:p>
                      <a:r>
                        <a:rPr lang="en-US" sz="1000" dirty="0" err="1">
                          <a:solidFill>
                            <a:schemeClr val="tx1"/>
                          </a:solidFill>
                          <a:latin typeface="Verdana Pro" panose="020B0604030504040204" pitchFamily="34" charset="0"/>
                        </a:rPr>
                        <a:t>Lagledare</a:t>
                      </a:r>
                      <a:endParaRPr lang="en-US" sz="1000" dirty="0">
                        <a:solidFill>
                          <a:schemeClr val="tx1"/>
                        </a:solidFill>
                        <a:latin typeface="Verdana Pro" panose="020B0604030504040204" pitchFamily="34" charset="0"/>
                      </a:endParaRPr>
                    </a:p>
                  </a:txBody>
                  <a:tcPr/>
                </a:tc>
                <a:tc>
                  <a:txBody>
                    <a:bodyPr/>
                    <a:lstStyle/>
                    <a:p>
                      <a:r>
                        <a:rPr lang="en-US" sz="1000" dirty="0">
                          <a:solidFill>
                            <a:schemeClr val="tx1"/>
                          </a:solidFill>
                          <a:latin typeface="Verdana Pro" panose="020B0604030504040204" pitchFamily="34" charset="0"/>
                        </a:rPr>
                        <a:t>Thomas Gustafsson, Anna Arnells</a:t>
                      </a:r>
                    </a:p>
                  </a:txBody>
                  <a:tcPr/>
                </a:tc>
                <a:tc>
                  <a:txBody>
                    <a:bodyPr/>
                    <a:lstStyle/>
                    <a:p>
                      <a:r>
                        <a:rPr lang="en-US" sz="1000" dirty="0" err="1">
                          <a:solidFill>
                            <a:schemeClr val="tx1"/>
                          </a:solidFill>
                          <a:latin typeface="Verdana Pro" panose="020B0604030504040204" pitchFamily="34" charset="0"/>
                        </a:rPr>
                        <a:t>Huvudsakliga</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kontaktpersoner</a:t>
                      </a:r>
                      <a:endParaRPr lang="en-US" sz="1000" dirty="0">
                        <a:solidFill>
                          <a:schemeClr val="tx1"/>
                        </a:solidFill>
                        <a:latin typeface="Verdana Pro" panose="020B0604030504040204" pitchFamily="34" charset="0"/>
                      </a:endParaRPr>
                    </a:p>
                    <a:p>
                      <a:r>
                        <a:rPr lang="en-US" sz="1000" dirty="0" err="1">
                          <a:solidFill>
                            <a:schemeClr val="tx1"/>
                          </a:solidFill>
                          <a:latin typeface="Verdana Pro" panose="020B0604030504040204" pitchFamily="34" charset="0"/>
                        </a:rPr>
                        <a:t>Övergripande</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ansvar</a:t>
                      </a:r>
                      <a:r>
                        <a:rPr lang="en-US" sz="1000" dirty="0">
                          <a:solidFill>
                            <a:schemeClr val="tx1"/>
                          </a:solidFill>
                          <a:latin typeface="Verdana Pro" panose="020B0604030504040204" pitchFamily="34" charset="0"/>
                        </a:rPr>
                        <a:t> för </a:t>
                      </a:r>
                      <a:r>
                        <a:rPr lang="en-US" sz="1000" dirty="0" err="1">
                          <a:solidFill>
                            <a:schemeClr val="tx1"/>
                          </a:solidFill>
                          <a:latin typeface="Verdana Pro" panose="020B0604030504040204" pitchFamily="34" charset="0"/>
                        </a:rPr>
                        <a:t>hela</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lagets</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verksamhet</a:t>
                      </a:r>
                      <a:r>
                        <a:rPr lang="en-US" sz="1000" dirty="0">
                          <a:solidFill>
                            <a:schemeClr val="tx1"/>
                          </a:solidFill>
                          <a:latin typeface="Verdana Pro" panose="020B0604030504040204" pitchFamily="34" charset="0"/>
                        </a:rPr>
                        <a:t> (excl det </a:t>
                      </a:r>
                      <a:r>
                        <a:rPr lang="en-US" sz="1000" dirty="0" err="1">
                          <a:solidFill>
                            <a:schemeClr val="tx1"/>
                          </a:solidFill>
                          <a:latin typeface="Verdana Pro" panose="020B0604030504040204" pitchFamily="34" charset="0"/>
                        </a:rPr>
                        <a:t>sportsliga</a:t>
                      </a:r>
                      <a:r>
                        <a:rPr lang="en-US" sz="1000" dirty="0">
                          <a:solidFill>
                            <a:schemeClr val="tx1"/>
                          </a:solidFill>
                          <a:latin typeface="Verdana Pro" panose="020B0604030504040204" pitchFamily="34" charset="0"/>
                        </a:rPr>
                        <a:t>)</a:t>
                      </a:r>
                    </a:p>
                  </a:txBody>
                  <a:tcPr/>
                </a:tc>
                <a:extLst>
                  <a:ext uri="{0D108BD9-81ED-4DB2-BD59-A6C34878D82A}">
                    <a16:rowId xmlns:a16="http://schemas.microsoft.com/office/drawing/2014/main" val="135804619"/>
                  </a:ext>
                </a:extLst>
              </a:tr>
              <a:tr h="283029">
                <a:tc>
                  <a:txBody>
                    <a:bodyPr/>
                    <a:lstStyle/>
                    <a:p>
                      <a:r>
                        <a:rPr lang="en-US" sz="1000" dirty="0" err="1">
                          <a:solidFill>
                            <a:schemeClr val="tx1"/>
                          </a:solidFill>
                          <a:latin typeface="Verdana Pro" panose="020B0604030504040204" pitchFamily="34" charset="0"/>
                        </a:rPr>
                        <a:t>Materialare</a:t>
                      </a:r>
                      <a:endParaRPr lang="en-US" sz="1000" dirty="0">
                        <a:solidFill>
                          <a:schemeClr val="tx1"/>
                        </a:solidFill>
                        <a:latin typeface="Verdana Pro" panose="020B0604030504040204" pitchFamily="34" charset="0"/>
                      </a:endParaRPr>
                    </a:p>
                  </a:txBody>
                  <a:tcPr/>
                </a:tc>
                <a:tc>
                  <a:txBody>
                    <a:bodyPr/>
                    <a:lstStyle/>
                    <a:p>
                      <a:r>
                        <a:rPr lang="en-US" sz="1000" dirty="0" err="1">
                          <a:solidFill>
                            <a:schemeClr val="tx1"/>
                          </a:solidFill>
                          <a:latin typeface="Verdana Pro" panose="020B0604030504040204" pitchFamily="34" charset="0"/>
                        </a:rPr>
                        <a:t>Dashnyam</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Ganbat</a:t>
                      </a:r>
                      <a:r>
                        <a:rPr lang="en-US" sz="1000" dirty="0">
                          <a:solidFill>
                            <a:schemeClr val="tx1"/>
                          </a:solidFill>
                          <a:latin typeface="Verdana Pro" panose="020B0604030504040204" pitchFamily="34" charset="0"/>
                        </a:rPr>
                        <a:t>, Bella </a:t>
                      </a:r>
                      <a:r>
                        <a:rPr lang="en-US" sz="1000" dirty="0" err="1">
                          <a:solidFill>
                            <a:schemeClr val="tx1"/>
                          </a:solidFill>
                          <a:latin typeface="Verdana Pro" panose="020B0604030504040204" pitchFamily="34" charset="0"/>
                        </a:rPr>
                        <a:t>Grönblad</a:t>
                      </a:r>
                      <a:endParaRPr lang="en-US" sz="1000" dirty="0">
                        <a:solidFill>
                          <a:schemeClr val="tx1"/>
                        </a:solidFill>
                        <a:latin typeface="Verdana Pro" panose="020B0604030504040204" pitchFamily="34" charset="0"/>
                      </a:endParaRPr>
                    </a:p>
                  </a:txBody>
                  <a:tcPr/>
                </a:tc>
                <a:tc>
                  <a:txBody>
                    <a:bodyPr/>
                    <a:lstStyle/>
                    <a:p>
                      <a:r>
                        <a:rPr lang="en-US" sz="1000" dirty="0" err="1">
                          <a:solidFill>
                            <a:schemeClr val="tx1"/>
                          </a:solidFill>
                          <a:latin typeface="Verdana Pro" panose="020B0604030504040204" pitchFamily="34" charset="0"/>
                        </a:rPr>
                        <a:t>Lagets</a:t>
                      </a:r>
                      <a:r>
                        <a:rPr lang="en-US" sz="1000" dirty="0">
                          <a:solidFill>
                            <a:schemeClr val="tx1"/>
                          </a:solidFill>
                          <a:latin typeface="Verdana Pro" panose="020B0604030504040204" pitchFamily="34" charset="0"/>
                        </a:rPr>
                        <a:t> material </a:t>
                      </a:r>
                      <a:r>
                        <a:rPr lang="en-US" sz="1000" dirty="0" err="1">
                          <a:solidFill>
                            <a:schemeClr val="tx1"/>
                          </a:solidFill>
                          <a:latin typeface="Verdana Pro" panose="020B0604030504040204" pitchFamily="34" charset="0"/>
                        </a:rPr>
                        <a:t>och</a:t>
                      </a:r>
                      <a:r>
                        <a:rPr lang="en-US" sz="1000" dirty="0">
                          <a:solidFill>
                            <a:schemeClr val="tx1"/>
                          </a:solidFill>
                          <a:latin typeface="Verdana Pro" panose="020B0604030504040204" pitchFamily="34" charset="0"/>
                        </a:rPr>
                        <a:t> ser till </a:t>
                      </a:r>
                      <a:r>
                        <a:rPr lang="en-US" sz="1000" dirty="0" err="1">
                          <a:solidFill>
                            <a:schemeClr val="tx1"/>
                          </a:solidFill>
                          <a:latin typeface="Verdana Pro" panose="020B0604030504040204" pitchFamily="34" charset="0"/>
                        </a:rPr>
                        <a:t>att</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rätt</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utrustning</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är</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på</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rätt</a:t>
                      </a:r>
                      <a:r>
                        <a:rPr lang="en-US" sz="1000" dirty="0">
                          <a:solidFill>
                            <a:schemeClr val="tx1"/>
                          </a:solidFill>
                          <a:latin typeface="Verdana Pro" panose="020B0604030504040204" pitchFamily="34" charset="0"/>
                        </a:rPr>
                        <a:t> plats </a:t>
                      </a:r>
                    </a:p>
                  </a:txBody>
                  <a:tcPr/>
                </a:tc>
                <a:extLst>
                  <a:ext uri="{0D108BD9-81ED-4DB2-BD59-A6C34878D82A}">
                    <a16:rowId xmlns:a16="http://schemas.microsoft.com/office/drawing/2014/main" val="3399792102"/>
                  </a:ext>
                </a:extLst>
              </a:tr>
              <a:tr h="283029">
                <a:tc>
                  <a:txBody>
                    <a:bodyPr/>
                    <a:lstStyle/>
                    <a:p>
                      <a:r>
                        <a:rPr lang="en-US" sz="1000" dirty="0" err="1">
                          <a:solidFill>
                            <a:schemeClr val="tx1"/>
                          </a:solidFill>
                          <a:latin typeface="Verdana Pro" panose="020B0604030504040204" pitchFamily="34" charset="0"/>
                        </a:rPr>
                        <a:t>Ekonomiansvarig</a:t>
                      </a:r>
                      <a:endParaRPr lang="en-US" sz="1000" dirty="0">
                        <a:solidFill>
                          <a:schemeClr val="tx1"/>
                        </a:solidFill>
                        <a:latin typeface="Verdana Pro" panose="020B0604030504040204" pitchFamily="34" charset="0"/>
                      </a:endParaRPr>
                    </a:p>
                  </a:txBody>
                  <a:tcPr/>
                </a:tc>
                <a:tc>
                  <a:txBody>
                    <a:bodyPr/>
                    <a:lstStyle/>
                    <a:p>
                      <a:r>
                        <a:rPr lang="en-US" sz="1000" dirty="0">
                          <a:solidFill>
                            <a:schemeClr val="tx1"/>
                          </a:solidFill>
                          <a:latin typeface="Verdana Pro" panose="020B0604030504040204" pitchFamily="34" charset="0"/>
                        </a:rPr>
                        <a:t>Matilda Åberg</a:t>
                      </a:r>
                    </a:p>
                  </a:txBody>
                  <a:tcPr/>
                </a:tc>
                <a:tc>
                  <a:txBody>
                    <a:bodyPr/>
                    <a:lstStyle/>
                    <a:p>
                      <a:r>
                        <a:rPr lang="en-US" sz="1000" dirty="0" err="1">
                          <a:solidFill>
                            <a:schemeClr val="tx1"/>
                          </a:solidFill>
                          <a:latin typeface="Verdana Pro" panose="020B0604030504040204" pitchFamily="34" charset="0"/>
                        </a:rPr>
                        <a:t>Lagets</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handkassa</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samordnar</a:t>
                      </a:r>
                      <a:r>
                        <a:rPr lang="en-US" sz="1000" dirty="0">
                          <a:solidFill>
                            <a:schemeClr val="tx1"/>
                          </a:solidFill>
                          <a:latin typeface="Verdana Pro" panose="020B0604030504040204" pitchFamily="34" charset="0"/>
                        </a:rPr>
                        <a:t> budget </a:t>
                      </a:r>
                      <a:r>
                        <a:rPr lang="en-US" sz="1000" dirty="0" err="1">
                          <a:solidFill>
                            <a:schemeClr val="tx1"/>
                          </a:solidFill>
                          <a:latin typeface="Verdana Pro" panose="020B0604030504040204" pitchFamily="34" charset="0"/>
                        </a:rPr>
                        <a:t>och</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sköter</a:t>
                      </a:r>
                      <a:r>
                        <a:rPr lang="en-US" sz="1000" dirty="0">
                          <a:solidFill>
                            <a:schemeClr val="tx1"/>
                          </a:solidFill>
                          <a:latin typeface="Verdana Pro" panose="020B0604030504040204" pitchFamily="34" charset="0"/>
                        </a:rPr>
                        <a:t> den </a:t>
                      </a:r>
                      <a:r>
                        <a:rPr lang="en-US" sz="1000" dirty="0" err="1">
                          <a:solidFill>
                            <a:schemeClr val="tx1"/>
                          </a:solidFill>
                          <a:latin typeface="Verdana Pro" panose="020B0604030504040204" pitchFamily="34" charset="0"/>
                        </a:rPr>
                        <a:t>ekonomiska</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redovisningen</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Kontaktperson</a:t>
                      </a:r>
                      <a:r>
                        <a:rPr lang="en-US" sz="1000" dirty="0">
                          <a:solidFill>
                            <a:schemeClr val="tx1"/>
                          </a:solidFill>
                          <a:latin typeface="Verdana Pro" panose="020B0604030504040204" pitchFamily="34" charset="0"/>
                        </a:rPr>
                        <a:t> för </a:t>
                      </a:r>
                      <a:r>
                        <a:rPr lang="en-US" sz="1000" dirty="0" err="1">
                          <a:solidFill>
                            <a:schemeClr val="tx1"/>
                          </a:solidFill>
                          <a:latin typeface="Verdana Pro" panose="020B0604030504040204" pitchFamily="34" charset="0"/>
                        </a:rPr>
                        <a:t>sponsorer</a:t>
                      </a:r>
                      <a:endParaRPr lang="en-US" sz="1000" dirty="0">
                        <a:solidFill>
                          <a:schemeClr val="tx1"/>
                        </a:solidFill>
                        <a:latin typeface="Verdana Pro" panose="020B0604030504040204" pitchFamily="34" charset="0"/>
                      </a:endParaRPr>
                    </a:p>
                  </a:txBody>
                  <a:tcPr/>
                </a:tc>
                <a:extLst>
                  <a:ext uri="{0D108BD9-81ED-4DB2-BD59-A6C34878D82A}">
                    <a16:rowId xmlns:a16="http://schemas.microsoft.com/office/drawing/2014/main" val="1807682323"/>
                  </a:ext>
                </a:extLst>
              </a:tr>
              <a:tr h="283029">
                <a:tc>
                  <a:txBody>
                    <a:bodyPr/>
                    <a:lstStyle/>
                    <a:p>
                      <a:r>
                        <a:rPr lang="en-US" sz="1000" dirty="0" err="1">
                          <a:solidFill>
                            <a:schemeClr val="tx1"/>
                          </a:solidFill>
                          <a:latin typeface="Verdana Pro" panose="020B0604030504040204" pitchFamily="34" charset="0"/>
                        </a:rPr>
                        <a:t>Sjukvård</a:t>
                      </a:r>
                      <a:endParaRPr lang="en-US" sz="1000" dirty="0">
                        <a:solidFill>
                          <a:schemeClr val="tx1"/>
                        </a:solidFill>
                        <a:latin typeface="Verdana Pro" panose="020B0604030504040204" pitchFamily="34" charset="0"/>
                      </a:endParaRPr>
                    </a:p>
                  </a:txBody>
                  <a:tcPr/>
                </a:tc>
                <a:tc>
                  <a:txBody>
                    <a:bodyPr/>
                    <a:lstStyle/>
                    <a:p>
                      <a:r>
                        <a:rPr lang="en-US" sz="1000" dirty="0">
                          <a:solidFill>
                            <a:schemeClr val="tx1"/>
                          </a:solidFill>
                          <a:latin typeface="Verdana Pro" panose="020B0604030504040204" pitchFamily="34" charset="0"/>
                        </a:rPr>
                        <a:t>Joel </a:t>
                      </a:r>
                      <a:r>
                        <a:rPr lang="en-US" sz="1000" dirty="0" err="1">
                          <a:solidFill>
                            <a:schemeClr val="tx1"/>
                          </a:solidFill>
                          <a:latin typeface="Verdana Pro" panose="020B0604030504040204" pitchFamily="34" charset="0"/>
                        </a:rPr>
                        <a:t>Medelberg</a:t>
                      </a:r>
                      <a:endParaRPr lang="en-US" sz="1000" dirty="0">
                        <a:solidFill>
                          <a:schemeClr val="tx1"/>
                        </a:solidFill>
                        <a:latin typeface="Verdana Pro" panose="020B0604030504040204" pitchFamily="34" charset="0"/>
                      </a:endParaRPr>
                    </a:p>
                  </a:txBody>
                  <a:tcPr/>
                </a:tc>
                <a:tc>
                  <a:txBody>
                    <a:bodyPr/>
                    <a:lstStyle/>
                    <a:p>
                      <a:r>
                        <a:rPr lang="en-US" sz="1000" dirty="0" err="1">
                          <a:solidFill>
                            <a:schemeClr val="tx1"/>
                          </a:solidFill>
                          <a:latin typeface="Verdana Pro" panose="020B0604030504040204" pitchFamily="34" charset="0"/>
                        </a:rPr>
                        <a:t>Kontaktperson</a:t>
                      </a:r>
                      <a:r>
                        <a:rPr lang="en-US" sz="1000" dirty="0">
                          <a:solidFill>
                            <a:schemeClr val="tx1"/>
                          </a:solidFill>
                          <a:latin typeface="Verdana Pro" panose="020B0604030504040204" pitchFamily="34" charset="0"/>
                        </a:rPr>
                        <a:t> vid </a:t>
                      </a:r>
                      <a:r>
                        <a:rPr lang="en-US" sz="1000" dirty="0" err="1">
                          <a:solidFill>
                            <a:schemeClr val="tx1"/>
                          </a:solidFill>
                          <a:latin typeface="Verdana Pro" panose="020B0604030504040204" pitchFamily="34" charset="0"/>
                        </a:rPr>
                        <a:t>skador</a:t>
                      </a:r>
                      <a:r>
                        <a:rPr lang="en-US" sz="1000" dirty="0">
                          <a:solidFill>
                            <a:schemeClr val="tx1"/>
                          </a:solidFill>
                          <a:latin typeface="Verdana Pro" panose="020B0604030504040204" pitchFamily="34" charset="0"/>
                        </a:rPr>
                        <a:t> under match/cup</a:t>
                      </a:r>
                    </a:p>
                  </a:txBody>
                  <a:tcPr/>
                </a:tc>
                <a:extLst>
                  <a:ext uri="{0D108BD9-81ED-4DB2-BD59-A6C34878D82A}">
                    <a16:rowId xmlns:a16="http://schemas.microsoft.com/office/drawing/2014/main" val="3921558328"/>
                  </a:ext>
                </a:extLst>
              </a:tr>
              <a:tr h="283029">
                <a:tc>
                  <a:txBody>
                    <a:bodyPr/>
                    <a:lstStyle/>
                    <a:p>
                      <a:r>
                        <a:rPr lang="en-US" sz="1000" dirty="0" err="1">
                          <a:solidFill>
                            <a:schemeClr val="tx1"/>
                          </a:solidFill>
                          <a:latin typeface="Verdana Pro" panose="020B0604030504040204" pitchFamily="34" charset="0"/>
                        </a:rPr>
                        <a:t>Cupgeneral</a:t>
                      </a:r>
                      <a:endParaRPr lang="en-US" sz="1000" dirty="0">
                        <a:solidFill>
                          <a:schemeClr val="tx1"/>
                        </a:solidFill>
                        <a:latin typeface="Verdana Pro" panose="020B0604030504040204" pitchFamily="34" charset="0"/>
                      </a:endParaRPr>
                    </a:p>
                  </a:txBody>
                  <a:tcPr/>
                </a:tc>
                <a:tc>
                  <a:txBody>
                    <a:bodyPr/>
                    <a:lstStyle/>
                    <a:p>
                      <a:r>
                        <a:rPr lang="en-US" sz="1000" dirty="0">
                          <a:solidFill>
                            <a:schemeClr val="tx1"/>
                          </a:solidFill>
                          <a:latin typeface="Verdana Pro" panose="020B0604030504040204" pitchFamily="34" charset="0"/>
                        </a:rPr>
                        <a:t>Daniel </a:t>
                      </a:r>
                      <a:r>
                        <a:rPr lang="en-US" sz="1000" dirty="0" err="1">
                          <a:solidFill>
                            <a:schemeClr val="tx1"/>
                          </a:solidFill>
                          <a:latin typeface="Verdana Pro" panose="020B0604030504040204" pitchFamily="34" charset="0"/>
                        </a:rPr>
                        <a:t>Rönnung</a:t>
                      </a:r>
                      <a:endParaRPr lang="en-US" sz="1000" dirty="0">
                        <a:solidFill>
                          <a:schemeClr val="tx1"/>
                        </a:solidFill>
                        <a:latin typeface="Verdana Pro" panose="020B0604030504040204" pitchFamily="34" charset="0"/>
                      </a:endParaRPr>
                    </a:p>
                  </a:txBody>
                  <a:tcPr/>
                </a:tc>
                <a:tc>
                  <a:txBody>
                    <a:bodyPr/>
                    <a:lstStyle/>
                    <a:p>
                      <a:r>
                        <a:rPr lang="en-US" sz="1000" dirty="0" err="1">
                          <a:solidFill>
                            <a:schemeClr val="tx1"/>
                          </a:solidFill>
                          <a:latin typeface="Verdana Pro" panose="020B0604030504040204" pitchFamily="34" charset="0"/>
                        </a:rPr>
                        <a:t>Sammanhållande</a:t>
                      </a:r>
                      <a:r>
                        <a:rPr lang="en-US" sz="1000" dirty="0">
                          <a:solidFill>
                            <a:schemeClr val="tx1"/>
                          </a:solidFill>
                          <a:latin typeface="Verdana Pro" panose="020B0604030504040204" pitchFamily="34" charset="0"/>
                        </a:rPr>
                        <a:t> vid </a:t>
                      </a:r>
                      <a:r>
                        <a:rPr lang="en-US" sz="1000" dirty="0" err="1">
                          <a:solidFill>
                            <a:schemeClr val="tx1"/>
                          </a:solidFill>
                          <a:latin typeface="Verdana Pro" panose="020B0604030504040204" pitchFamily="34" charset="0"/>
                        </a:rPr>
                        <a:t>cuper</a:t>
                      </a:r>
                      <a:endParaRPr lang="en-US" sz="1000" dirty="0">
                        <a:solidFill>
                          <a:schemeClr val="tx1"/>
                        </a:solidFill>
                        <a:latin typeface="Verdana Pro" panose="020B0604030504040204" pitchFamily="34" charset="0"/>
                      </a:endParaRPr>
                    </a:p>
                  </a:txBody>
                  <a:tcPr/>
                </a:tc>
                <a:extLst>
                  <a:ext uri="{0D108BD9-81ED-4DB2-BD59-A6C34878D82A}">
                    <a16:rowId xmlns:a16="http://schemas.microsoft.com/office/drawing/2014/main" val="2189655144"/>
                  </a:ext>
                </a:extLst>
              </a:tr>
              <a:tr h="283029">
                <a:tc>
                  <a:txBody>
                    <a:bodyPr/>
                    <a:lstStyle/>
                    <a:p>
                      <a:r>
                        <a:rPr lang="en-US" sz="1000" dirty="0">
                          <a:solidFill>
                            <a:schemeClr val="tx1"/>
                          </a:solidFill>
                          <a:latin typeface="Verdana Pro" panose="020B0604030504040204" pitchFamily="34" charset="0"/>
                        </a:rPr>
                        <a:t>Cup/</a:t>
                      </a:r>
                      <a:r>
                        <a:rPr lang="en-US" sz="1000" dirty="0" err="1">
                          <a:solidFill>
                            <a:schemeClr val="tx1"/>
                          </a:solidFill>
                          <a:latin typeface="Verdana Pro" panose="020B0604030504040204" pitchFamily="34" charset="0"/>
                        </a:rPr>
                        <a:t>Sammandrags</a:t>
                      </a:r>
                      <a:r>
                        <a:rPr lang="en-US" sz="1000" dirty="0">
                          <a:solidFill>
                            <a:schemeClr val="tx1"/>
                          </a:solidFill>
                          <a:latin typeface="Verdana Pro" panose="020B0604030504040204" pitchFamily="34" charset="0"/>
                        </a:rPr>
                        <a:t>-team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tx1"/>
                          </a:solidFill>
                          <a:latin typeface="Verdana Pro" panose="020B0604030504040204" pitchFamily="34" charset="0"/>
                        </a:rPr>
                        <a:t>Stefan </a:t>
                      </a:r>
                      <a:r>
                        <a:rPr lang="en-US" sz="1000" dirty="0" err="1">
                          <a:solidFill>
                            <a:schemeClr val="tx1"/>
                          </a:solidFill>
                          <a:latin typeface="Verdana Pro" panose="020B0604030504040204" pitchFamily="34" charset="0"/>
                        </a:rPr>
                        <a:t>Weckenberg</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fik</a:t>
                      </a:r>
                      <a:r>
                        <a:rPr lang="en-US" sz="1000" dirty="0">
                          <a:solidFill>
                            <a:schemeClr val="tx1"/>
                          </a:solidFill>
                          <a:latin typeface="Verdana Pro" panose="020B0604030504040204" pitchFamily="34" charset="0"/>
                        </a:rPr>
                        <a:t>, grill, </a:t>
                      </a:r>
                      <a:r>
                        <a:rPr lang="en-US" sz="1000" dirty="0" err="1">
                          <a:solidFill>
                            <a:schemeClr val="tx1"/>
                          </a:solidFill>
                          <a:latin typeface="Verdana Pro" panose="020B0604030504040204" pitchFamily="34" charset="0"/>
                        </a:rPr>
                        <a:t>sek</a:t>
                      </a:r>
                      <a:r>
                        <a:rPr lang="en-US" sz="1000" dirty="0">
                          <a:solidFill>
                            <a:schemeClr val="tx1"/>
                          </a:solidFill>
                          <a:latin typeface="Verdana Pro" panose="020B0604030504040204" pitchFamily="34" charset="0"/>
                        </a:rPr>
                        <a:t>)</a:t>
                      </a:r>
                      <a:br>
                        <a:rPr lang="en-US" sz="1000" dirty="0">
                          <a:solidFill>
                            <a:schemeClr val="tx1"/>
                          </a:solidFill>
                          <a:latin typeface="Verdana Pro" panose="020B0604030504040204" pitchFamily="34" charset="0"/>
                        </a:rPr>
                      </a:br>
                      <a:r>
                        <a:rPr lang="en-US" sz="1000" dirty="0">
                          <a:solidFill>
                            <a:schemeClr val="tx1"/>
                          </a:solidFill>
                          <a:latin typeface="Verdana Pro" panose="020B0604030504040204" pitchFamily="34" charset="0"/>
                        </a:rPr>
                        <a:t>Alexander </a:t>
                      </a:r>
                      <a:r>
                        <a:rPr lang="en-US" sz="1000" dirty="0" err="1">
                          <a:solidFill>
                            <a:schemeClr val="tx1"/>
                          </a:solidFill>
                          <a:latin typeface="Verdana Pro" panose="020B0604030504040204" pitchFamily="34" charset="0"/>
                        </a:rPr>
                        <a:t>Nordmark</a:t>
                      </a:r>
                      <a:r>
                        <a:rPr lang="en-US" sz="1000" dirty="0">
                          <a:solidFill>
                            <a:schemeClr val="tx1"/>
                          </a:solidFill>
                          <a:latin typeface="Verdana Pro" panose="020B0604030504040204" pitchFamily="34" charset="0"/>
                        </a:rPr>
                        <a:t> </a:t>
                      </a:r>
                    </a:p>
                  </a:txBody>
                  <a:tcPr/>
                </a:tc>
                <a:tc>
                  <a:txBody>
                    <a:bodyPr/>
                    <a:lstStyle/>
                    <a:p>
                      <a:r>
                        <a:rPr lang="en-US" sz="1000" dirty="0" err="1">
                          <a:solidFill>
                            <a:schemeClr val="tx1"/>
                          </a:solidFill>
                          <a:latin typeface="Verdana Pro" panose="020B0604030504040204" pitchFamily="34" charset="0"/>
                        </a:rPr>
                        <a:t>S</a:t>
                      </a:r>
                      <a:r>
                        <a:rPr lang="en-US" sz="1000" dirty="0" err="1">
                          <a:latin typeface="Verdana Pro" panose="020B0604030504040204" pitchFamily="34" charset="0"/>
                        </a:rPr>
                        <a:t>jukvård</a:t>
                      </a:r>
                      <a:r>
                        <a:rPr lang="en-US" sz="1000" dirty="0">
                          <a:latin typeface="Verdana Pro" panose="020B0604030504040204" pitchFamily="34" charset="0"/>
                        </a:rPr>
                        <a:t>, </a:t>
                      </a:r>
                      <a:r>
                        <a:rPr lang="en-US" sz="1000" dirty="0" err="1">
                          <a:latin typeface="Verdana Pro" panose="020B0604030504040204" pitchFamily="34" charset="0"/>
                        </a:rPr>
                        <a:t>lotteri</a:t>
                      </a:r>
                      <a:r>
                        <a:rPr lang="en-US" sz="1000" dirty="0">
                          <a:latin typeface="Verdana Pro" panose="020B0604030504040204" pitchFamily="34" charset="0"/>
                        </a:rPr>
                        <a:t>, kiosk, </a:t>
                      </a:r>
                      <a:r>
                        <a:rPr lang="en-US" sz="1000" dirty="0" err="1">
                          <a:latin typeface="Verdana Pro" panose="020B0604030504040204" pitchFamily="34" charset="0"/>
                        </a:rPr>
                        <a:t>sek</a:t>
                      </a:r>
                      <a:r>
                        <a:rPr lang="en-US" sz="1000" dirty="0">
                          <a:latin typeface="Verdana Pro" panose="020B0604030504040204" pitchFamily="34" charset="0"/>
                        </a:rPr>
                        <a:t>/</a:t>
                      </a:r>
                      <a:r>
                        <a:rPr lang="en-US" sz="1000" dirty="0" err="1">
                          <a:latin typeface="Verdana Pro" panose="020B0604030504040204" pitchFamily="34" charset="0"/>
                        </a:rPr>
                        <a:t>sarger</a:t>
                      </a:r>
                      <a:r>
                        <a:rPr lang="en-US" sz="1000" dirty="0">
                          <a:latin typeface="Verdana Pro" panose="020B0604030504040204" pitchFamily="34" charset="0"/>
                        </a:rPr>
                        <a:t>, grill, </a:t>
                      </a:r>
                      <a:r>
                        <a:rPr lang="en-US" sz="1000" dirty="0" err="1">
                          <a:latin typeface="Verdana Pro" panose="020B0604030504040204" pitchFamily="34" charset="0"/>
                        </a:rPr>
                        <a:t>ledarfika</a:t>
                      </a:r>
                      <a:r>
                        <a:rPr lang="en-US" sz="1000" dirty="0">
                          <a:latin typeface="Verdana Pro" panose="020B0604030504040204" pitchFamily="34" charset="0"/>
                        </a:rPr>
                        <a:t>, </a:t>
                      </a:r>
                      <a:r>
                        <a:rPr lang="en-US" sz="1000" dirty="0" err="1">
                          <a:latin typeface="Verdana Pro" panose="020B0604030504040204" pitchFamily="34" charset="0"/>
                        </a:rPr>
                        <a:t>lagvärdar</a:t>
                      </a:r>
                      <a:r>
                        <a:rPr lang="en-US" sz="1000" dirty="0">
                          <a:latin typeface="Verdana Pro" panose="020B0604030504040204" pitchFamily="34" charset="0"/>
                        </a:rPr>
                        <a:t>, </a:t>
                      </a:r>
                      <a:r>
                        <a:rPr lang="en-US" sz="1000" dirty="0" err="1">
                          <a:latin typeface="Verdana Pro" panose="020B0604030504040204" pitchFamily="34" charset="0"/>
                        </a:rPr>
                        <a:t>matgrupp</a:t>
                      </a:r>
                      <a:r>
                        <a:rPr lang="en-US" sz="1000" dirty="0">
                          <a:latin typeface="Verdana Pro" panose="020B0604030504040204" pitchFamily="34" charset="0"/>
                        </a:rPr>
                        <a:t> (för </a:t>
                      </a:r>
                      <a:r>
                        <a:rPr lang="en-US" sz="1000" dirty="0" err="1">
                          <a:latin typeface="Verdana Pro" panose="020B0604030504040204" pitchFamily="34" charset="0"/>
                        </a:rPr>
                        <a:t>spelare</a:t>
                      </a:r>
                      <a:r>
                        <a:rPr lang="en-US" sz="1000" dirty="0">
                          <a:latin typeface="Verdana Pro" panose="020B0604030504040204" pitchFamily="34" charset="0"/>
                        </a:rPr>
                        <a:t>)</a:t>
                      </a:r>
                      <a:endParaRPr lang="en-US" sz="1000" dirty="0">
                        <a:solidFill>
                          <a:schemeClr val="tx1"/>
                        </a:solidFill>
                        <a:latin typeface="Verdana Pro" panose="020B0604030504040204" pitchFamily="34" charset="0"/>
                      </a:endParaRPr>
                    </a:p>
                  </a:txBody>
                  <a:tcPr/>
                </a:tc>
                <a:extLst>
                  <a:ext uri="{0D108BD9-81ED-4DB2-BD59-A6C34878D82A}">
                    <a16:rowId xmlns:a16="http://schemas.microsoft.com/office/drawing/2014/main" val="2863019495"/>
                  </a:ext>
                </a:extLst>
              </a:tr>
            </a:tbl>
          </a:graphicData>
        </a:graphic>
      </p:graphicFrame>
    </p:spTree>
    <p:extLst>
      <p:ext uri="{BB962C8B-B14F-4D97-AF65-F5344CB8AC3E}">
        <p14:creationId xmlns:p14="http://schemas.microsoft.com/office/powerpoint/2010/main" val="1808349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FÖRENINGEN</a:t>
            </a:r>
          </a:p>
        </p:txBody>
      </p:sp>
      <p:sp>
        <p:nvSpPr>
          <p:cNvPr id="3" name="Platshållare för innehåll 2"/>
          <p:cNvSpPr>
            <a:spLocks noGrp="1"/>
          </p:cNvSpPr>
          <p:nvPr>
            <p:ph idx="1"/>
          </p:nvPr>
        </p:nvSpPr>
        <p:spPr>
          <a:xfrm>
            <a:off x="6276975" y="1809259"/>
            <a:ext cx="4743391" cy="2752724"/>
          </a:xfrm>
        </p:spPr>
        <p:txBody>
          <a:bodyPr>
            <a:normAutofit/>
          </a:bodyPr>
          <a:lstStyle/>
          <a:p>
            <a:pPr marL="0" indent="0" algn="ctr">
              <a:buNone/>
            </a:pPr>
            <a:r>
              <a:rPr lang="en-US" sz="4400" dirty="0">
                <a:latin typeface="Verdana Pro" panose="020B0604030504040204" pitchFamily="34" charset="0"/>
              </a:rPr>
              <a:t>Vad </a:t>
            </a:r>
            <a:r>
              <a:rPr lang="en-US" sz="4400" dirty="0" err="1">
                <a:latin typeface="Verdana Pro" panose="020B0604030504040204" pitchFamily="34" charset="0"/>
              </a:rPr>
              <a:t>är</a:t>
            </a:r>
            <a:r>
              <a:rPr lang="en-US" sz="4400" dirty="0">
                <a:latin typeface="Verdana Pro" panose="020B0604030504040204" pitchFamily="34" charset="0"/>
              </a:rPr>
              <a:t> du bra </a:t>
            </a:r>
            <a:r>
              <a:rPr lang="en-US" sz="4400" dirty="0" err="1">
                <a:latin typeface="Verdana Pro" panose="020B0604030504040204" pitchFamily="34" charset="0"/>
              </a:rPr>
              <a:t>på</a:t>
            </a:r>
            <a:r>
              <a:rPr lang="en-US" sz="4400" dirty="0">
                <a:latin typeface="Verdana Pro" panose="020B0604030504040204" pitchFamily="34" charset="0"/>
              </a:rPr>
              <a:t> </a:t>
            </a:r>
            <a:r>
              <a:rPr lang="en-US" sz="4400" dirty="0" err="1">
                <a:latin typeface="Verdana Pro" panose="020B0604030504040204" pitchFamily="34" charset="0"/>
              </a:rPr>
              <a:t>och</a:t>
            </a:r>
            <a:r>
              <a:rPr lang="en-US" sz="4400" dirty="0">
                <a:latin typeface="Verdana Pro" panose="020B0604030504040204" pitchFamily="34" charset="0"/>
              </a:rPr>
              <a:t> </a:t>
            </a:r>
            <a:r>
              <a:rPr lang="en-US" sz="4400" dirty="0" err="1">
                <a:latin typeface="Verdana Pro" panose="020B0604030504040204" pitchFamily="34" charset="0"/>
              </a:rPr>
              <a:t>kan</a:t>
            </a:r>
            <a:r>
              <a:rPr lang="en-US" sz="4400" dirty="0">
                <a:latin typeface="Verdana Pro" panose="020B0604030504040204" pitchFamily="34" charset="0"/>
              </a:rPr>
              <a:t> </a:t>
            </a:r>
            <a:r>
              <a:rPr lang="en-US" sz="4400" dirty="0" err="1">
                <a:latin typeface="Verdana Pro" panose="020B0604030504040204" pitchFamily="34" charset="0"/>
              </a:rPr>
              <a:t>bidra</a:t>
            </a:r>
            <a:r>
              <a:rPr lang="en-US" sz="4400" dirty="0">
                <a:latin typeface="Verdana Pro" panose="020B0604030504040204" pitchFamily="34" charset="0"/>
              </a:rPr>
              <a:t> med till </a:t>
            </a:r>
            <a:r>
              <a:rPr lang="en-US" sz="4400" dirty="0" err="1">
                <a:latin typeface="Verdana Pro" panose="020B0604030504040204" pitchFamily="34" charset="0"/>
              </a:rPr>
              <a:t>vårt</a:t>
            </a:r>
            <a:r>
              <a:rPr lang="en-US" sz="4400" dirty="0">
                <a:latin typeface="Verdana Pro" panose="020B0604030504040204" pitchFamily="34" charset="0"/>
              </a:rPr>
              <a:t> lag?</a:t>
            </a:r>
          </a:p>
          <a:p>
            <a:pPr marL="0" indent="0">
              <a:buNone/>
            </a:pPr>
            <a:endParaRPr lang="en-US" sz="1400" dirty="0">
              <a:latin typeface="Verdana Pro" panose="020F0502020204030204" pitchFamily="34" charset="0"/>
              <a:ea typeface="Verdana" panose="020B0604030504040204" pitchFamily="34" charset="0"/>
            </a:endParaRPr>
          </a:p>
        </p:txBody>
      </p:sp>
      <p:pic>
        <p:nvPicPr>
          <p:cNvPr id="4" name="Picture 4" descr="Father helping his son prepare for training - Royaltyfri Hockeysport Bildbanksbilder">
            <a:extLst>
              <a:ext uri="{FF2B5EF4-FFF2-40B4-BE49-F238E27FC236}">
                <a16:creationId xmlns:a16="http://schemas.microsoft.com/office/drawing/2014/main" id="{9C9D24D7-3D3F-B4A6-D969-F36AF48A10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0712"/>
          <a:stretch/>
        </p:blipFill>
        <p:spPr bwMode="auto">
          <a:xfrm>
            <a:off x="590491" y="642937"/>
            <a:ext cx="4864100" cy="5472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8331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descr="A group of hockey players on ice&#10;&#10;Description automatically generated">
            <a:extLst>
              <a:ext uri="{FF2B5EF4-FFF2-40B4-BE49-F238E27FC236}">
                <a16:creationId xmlns:a16="http://schemas.microsoft.com/office/drawing/2014/main" id="{485AB8F1-CC20-4CE5-E6C0-91543F3E7A3C}"/>
              </a:ext>
            </a:extLst>
          </p:cNvPr>
          <p:cNvPicPr>
            <a:picLocks noChangeAspect="1"/>
          </p:cNvPicPr>
          <p:nvPr/>
        </p:nvPicPr>
        <p:blipFill rotWithShape="1">
          <a:blip r:embed="rId3">
            <a:extLst>
              <a:ext uri="{28A0092B-C50C-407E-A947-70E740481C1C}">
                <a14:useLocalDpi xmlns:a14="http://schemas.microsoft.com/office/drawing/2010/main" val="0"/>
              </a:ext>
            </a:extLst>
          </a:blip>
          <a:srcRect l="6909" t="10049"/>
          <a:stretch/>
        </p:blipFill>
        <p:spPr>
          <a:xfrm>
            <a:off x="4682788" y="2234152"/>
            <a:ext cx="6078844" cy="3304006"/>
          </a:xfrm>
          <a:prstGeom prst="rect">
            <a:avLst/>
          </a:prstGeom>
        </p:spPr>
      </p:pic>
      <p:sp>
        <p:nvSpPr>
          <p:cNvPr id="7" name="Title 6">
            <a:extLst>
              <a:ext uri="{FF2B5EF4-FFF2-40B4-BE49-F238E27FC236}">
                <a16:creationId xmlns:a16="http://schemas.microsoft.com/office/drawing/2014/main" id="{E5CFC6E4-46C6-F8B9-B578-3DEC58AB2499}"/>
              </a:ext>
            </a:extLst>
          </p:cNvPr>
          <p:cNvSpPr>
            <a:spLocks noGrp="1"/>
          </p:cNvSpPr>
          <p:nvPr>
            <p:ph type="title"/>
          </p:nvPr>
        </p:nvSpPr>
        <p:spPr/>
        <p:txBody>
          <a:bodyPr/>
          <a:lstStyle/>
          <a:p>
            <a:r>
              <a:rPr lang="en-US" dirty="0"/>
              <a:t>ORGANISATION - SPELARE</a:t>
            </a:r>
          </a:p>
        </p:txBody>
      </p:sp>
      <p:sp>
        <p:nvSpPr>
          <p:cNvPr id="8" name="Platshållare för innehåll 2">
            <a:extLst>
              <a:ext uri="{FF2B5EF4-FFF2-40B4-BE49-F238E27FC236}">
                <a16:creationId xmlns:a16="http://schemas.microsoft.com/office/drawing/2014/main" id="{CE6D74E2-7CAD-17BE-3892-6E8EB5741BB7}"/>
              </a:ext>
            </a:extLst>
          </p:cNvPr>
          <p:cNvSpPr>
            <a:spLocks noGrp="1"/>
          </p:cNvSpPr>
          <p:nvPr>
            <p:ph idx="1"/>
          </p:nvPr>
        </p:nvSpPr>
        <p:spPr>
          <a:xfrm>
            <a:off x="912222" y="2613714"/>
            <a:ext cx="3625272" cy="4319511"/>
          </a:xfrm>
        </p:spPr>
        <p:txBody>
          <a:bodyPr>
            <a:normAutofit/>
          </a:bodyPr>
          <a:lstStyle/>
          <a:p>
            <a:pPr marL="0" indent="0">
              <a:buNone/>
            </a:pPr>
            <a:r>
              <a:rPr lang="en-US" sz="1800" dirty="0">
                <a:latin typeface="Verdana Pro" panose="020B0604030504040204" pitchFamily="34" charset="0"/>
              </a:rPr>
              <a:t>33 </a:t>
            </a:r>
            <a:r>
              <a:rPr lang="en-US" sz="1800" dirty="0" err="1">
                <a:latin typeface="Verdana Pro" panose="020B0604030504040204" pitchFamily="34" charset="0"/>
              </a:rPr>
              <a:t>spelare</a:t>
            </a:r>
            <a:r>
              <a:rPr lang="en-US" sz="1800" dirty="0">
                <a:latin typeface="Verdana Pro" panose="020B0604030504040204" pitchFamily="34" charset="0"/>
              </a:rPr>
              <a:t> </a:t>
            </a:r>
            <a:r>
              <a:rPr lang="en-US" sz="1800" dirty="0" err="1">
                <a:latin typeface="Verdana Pro" panose="020B0604030504040204" pitchFamily="34" charset="0"/>
              </a:rPr>
              <a:t>i</a:t>
            </a:r>
            <a:r>
              <a:rPr lang="en-US" sz="1800" dirty="0">
                <a:latin typeface="Verdana Pro" panose="020B0604030504040204" pitchFamily="34" charset="0"/>
              </a:rPr>
              <a:t> </a:t>
            </a:r>
            <a:r>
              <a:rPr lang="en-US" sz="1800" dirty="0" err="1">
                <a:latin typeface="Verdana Pro" panose="020B0604030504040204" pitchFamily="34" charset="0"/>
              </a:rPr>
              <a:t>dagsläget</a:t>
            </a:r>
            <a:br>
              <a:rPr lang="en-US" sz="1800" dirty="0">
                <a:latin typeface="Verdana Pro" panose="020B0604030504040204" pitchFamily="34" charset="0"/>
              </a:rPr>
            </a:br>
            <a:endParaRPr lang="en-US" sz="1800" dirty="0">
              <a:latin typeface="Verdana Pro" panose="020B0604030504040204" pitchFamily="34" charset="0"/>
            </a:endParaRPr>
          </a:p>
          <a:p>
            <a:pPr marL="0" indent="0">
              <a:buNone/>
            </a:pPr>
            <a:r>
              <a:rPr lang="en-US" sz="1800" dirty="0" err="1">
                <a:latin typeface="Verdana Pro" panose="020B0604030504040204" pitchFamily="34" charset="0"/>
              </a:rPr>
              <a:t>Är</a:t>
            </a:r>
            <a:r>
              <a:rPr lang="en-US" sz="1800" dirty="0">
                <a:latin typeface="Verdana Pro" panose="020B0604030504040204" pitchFamily="34" charset="0"/>
              </a:rPr>
              <a:t> det </a:t>
            </a:r>
            <a:r>
              <a:rPr lang="en-US" sz="1800" dirty="0" err="1">
                <a:latin typeface="Verdana Pro" panose="020B0604030504040204" pitchFamily="34" charset="0"/>
              </a:rPr>
              <a:t>något</a:t>
            </a:r>
            <a:r>
              <a:rPr lang="en-US" sz="1800" dirty="0">
                <a:latin typeface="Verdana Pro" panose="020B0604030504040204" pitchFamily="34" charset="0"/>
              </a:rPr>
              <a:t> vi </a:t>
            </a:r>
            <a:r>
              <a:rPr lang="en-US" sz="1800" dirty="0" err="1">
                <a:latin typeface="Verdana Pro" panose="020B0604030504040204" pitchFamily="34" charset="0"/>
              </a:rPr>
              <a:t>ledare</a:t>
            </a:r>
            <a:r>
              <a:rPr lang="en-US" sz="1800" dirty="0">
                <a:latin typeface="Verdana Pro" panose="020B0604030504040204" pitchFamily="34" charset="0"/>
              </a:rPr>
              <a:t> </a:t>
            </a:r>
            <a:r>
              <a:rPr lang="en-US" sz="1800" dirty="0" err="1">
                <a:latin typeface="Verdana Pro" panose="020B0604030504040204" pitchFamily="34" charset="0"/>
              </a:rPr>
              <a:t>behöver</a:t>
            </a:r>
            <a:r>
              <a:rPr lang="en-US" sz="1800" dirty="0">
                <a:latin typeface="Verdana Pro" panose="020B0604030504040204" pitchFamily="34" charset="0"/>
              </a:rPr>
              <a:t> </a:t>
            </a:r>
            <a:r>
              <a:rPr lang="en-US" sz="1800" dirty="0" err="1">
                <a:latin typeface="Verdana Pro" panose="020B0604030504040204" pitchFamily="34" charset="0"/>
              </a:rPr>
              <a:t>veta</a:t>
            </a:r>
            <a:r>
              <a:rPr lang="en-US" sz="1800" dirty="0">
                <a:latin typeface="Verdana Pro" panose="020B0604030504040204" pitchFamily="34" charset="0"/>
              </a:rPr>
              <a:t> om era barn?</a:t>
            </a:r>
            <a:br>
              <a:rPr lang="en-US" sz="1800" dirty="0">
                <a:latin typeface="Verdana Pro" panose="020B0604030504040204" pitchFamily="34" charset="0"/>
              </a:rPr>
            </a:br>
            <a:br>
              <a:rPr lang="en-US" sz="1800" dirty="0">
                <a:latin typeface="Verdana Pro" panose="020B0604030504040204" pitchFamily="34" charset="0"/>
              </a:rPr>
            </a:br>
            <a:r>
              <a:rPr lang="en-US" sz="1800" dirty="0" err="1">
                <a:latin typeface="Verdana Pro" panose="020B0604030504040204" pitchFamily="34" charset="0"/>
              </a:rPr>
              <a:t>Allergier</a:t>
            </a:r>
            <a:r>
              <a:rPr lang="en-US" sz="1800" dirty="0">
                <a:latin typeface="Verdana Pro" panose="020B0604030504040204" pitchFamily="34" charset="0"/>
              </a:rPr>
              <a:t>, </a:t>
            </a:r>
            <a:r>
              <a:rPr lang="en-US" sz="1800" dirty="0" err="1">
                <a:latin typeface="Verdana Pro" panose="020B0604030504040204" pitchFamily="34" charset="0"/>
              </a:rPr>
              <a:t>sjukdomar</a:t>
            </a:r>
            <a:r>
              <a:rPr lang="en-US" sz="1800" dirty="0">
                <a:latin typeface="Verdana Pro" panose="020B0604030504040204" pitchFamily="34" charset="0"/>
              </a:rPr>
              <a:t>, NPF, </a:t>
            </a:r>
            <a:r>
              <a:rPr lang="en-US" sz="1800" dirty="0" err="1">
                <a:latin typeface="Verdana Pro" panose="020B0604030504040204" pitchFamily="34" charset="0"/>
              </a:rPr>
              <a:t>fotoförbud</a:t>
            </a:r>
            <a:r>
              <a:rPr lang="en-US" sz="1800" dirty="0">
                <a:latin typeface="Verdana Pro" panose="020B0604030504040204" pitchFamily="34" charset="0"/>
              </a:rPr>
              <a:t> etc.?</a:t>
            </a:r>
          </a:p>
        </p:txBody>
      </p:sp>
    </p:spTree>
    <p:extLst>
      <p:ext uri="{BB962C8B-B14F-4D97-AF65-F5344CB8AC3E}">
        <p14:creationId xmlns:p14="http://schemas.microsoft.com/office/powerpoint/2010/main" val="1306796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FÖRENINGEN - POLICY</a:t>
            </a:r>
          </a:p>
        </p:txBody>
      </p:sp>
      <p:sp>
        <p:nvSpPr>
          <p:cNvPr id="3" name="Platshållare för innehåll 2"/>
          <p:cNvSpPr>
            <a:spLocks noGrp="1"/>
          </p:cNvSpPr>
          <p:nvPr>
            <p:ph idx="1"/>
          </p:nvPr>
        </p:nvSpPr>
        <p:spPr>
          <a:xfrm>
            <a:off x="790976" y="1940840"/>
            <a:ext cx="9634471" cy="4319511"/>
          </a:xfrm>
        </p:spPr>
        <p:txBody>
          <a:bodyPr>
            <a:normAutofit lnSpcReduction="10000"/>
          </a:bodyPr>
          <a:lstStyle/>
          <a:p>
            <a:pPr marL="0" indent="0">
              <a:buNone/>
            </a:pPr>
            <a:r>
              <a:rPr lang="en-US" sz="1400" b="1" dirty="0">
                <a:latin typeface="Verdana Pro" panose="020F0502020204030204" pitchFamily="34" charset="0"/>
                <a:ea typeface="Verdana" panose="020B0604030504040204" pitchFamily="34" charset="0"/>
              </a:rPr>
              <a:t>Sundsvall </a:t>
            </a:r>
            <a:r>
              <a:rPr lang="en-US" sz="1400" b="1" dirty="0" err="1">
                <a:latin typeface="Verdana Pro" panose="020F0502020204030204" pitchFamily="34" charset="0"/>
                <a:ea typeface="Verdana" panose="020B0604030504040204" pitchFamily="34" charset="0"/>
              </a:rPr>
              <a:t>Hockeys</a:t>
            </a:r>
            <a:r>
              <a:rPr lang="en-US" sz="1400" b="1" dirty="0">
                <a:latin typeface="Verdana Pro" panose="020F0502020204030204" pitchFamily="34" charset="0"/>
                <a:ea typeface="Verdana" panose="020B0604030504040204" pitchFamily="34" charset="0"/>
              </a:rPr>
              <a:t> </a:t>
            </a:r>
            <a:r>
              <a:rPr lang="en-US" sz="1400" b="1" dirty="0" err="1">
                <a:latin typeface="Verdana Pro" panose="020F0502020204030204" pitchFamily="34" charset="0"/>
                <a:ea typeface="Verdana" panose="020B0604030504040204" pitchFamily="34" charset="0"/>
              </a:rPr>
              <a:t>ungdoms</a:t>
            </a:r>
            <a:r>
              <a:rPr lang="en-US" sz="1400" b="1" dirty="0">
                <a:latin typeface="Verdana Pro" panose="020F0502020204030204" pitchFamily="34" charset="0"/>
                <a:ea typeface="Verdana" panose="020B0604030504040204" pitchFamily="34" charset="0"/>
              </a:rPr>
              <a:t>- </a:t>
            </a:r>
            <a:r>
              <a:rPr lang="en-US" sz="1400" b="1" dirty="0" err="1">
                <a:latin typeface="Verdana Pro" panose="020F0502020204030204" pitchFamily="34" charset="0"/>
                <a:ea typeface="Verdana" panose="020B0604030504040204" pitchFamily="34" charset="0"/>
              </a:rPr>
              <a:t>och</a:t>
            </a:r>
            <a:r>
              <a:rPr lang="en-US" sz="1400" b="1" dirty="0">
                <a:latin typeface="Verdana Pro" panose="020F0502020204030204" pitchFamily="34" charset="0"/>
                <a:ea typeface="Verdana" panose="020B0604030504040204" pitchFamily="34" charset="0"/>
              </a:rPr>
              <a:t> </a:t>
            </a:r>
            <a:r>
              <a:rPr lang="en-US" sz="1400" b="1" dirty="0" err="1">
                <a:latin typeface="Verdana Pro" panose="020F0502020204030204" pitchFamily="34" charset="0"/>
                <a:ea typeface="Verdana" panose="020B0604030504040204" pitchFamily="34" charset="0"/>
              </a:rPr>
              <a:t>juniorpolicy</a:t>
            </a:r>
            <a:endParaRPr lang="en-US" sz="1400" b="1" dirty="0">
              <a:latin typeface="Verdana Pro" panose="020F0502020204030204" pitchFamily="34" charset="0"/>
              <a:ea typeface="Verdana" panose="020B0604030504040204" pitchFamily="34" charset="0"/>
            </a:endParaRPr>
          </a:p>
          <a:p>
            <a:pPr marL="0" indent="0">
              <a:buNone/>
            </a:pPr>
            <a:r>
              <a:rPr lang="sv-SE" sz="1400" dirty="0">
                <a:latin typeface="Verdana Pro" panose="020F0502020204030204" pitchFamily="34" charset="0"/>
                <a:ea typeface="Verdana" panose="020B0604030504040204" pitchFamily="34" charset="0"/>
              </a:rPr>
              <a:t>Verksamhetsidé IF Sundsvall Hockeys ska erbjuda barn och ungdomar utbildning av hög kvalité inom ishockey och personlig utveckling. Därigenom skapas en bred bas för den framtida interna rekryteringen till våra elitlag. Samtidigt så bidrar föreningen med samhällsnytta i form av meningsfull fritidsverksamhet och ökad folkhälsa samt välmående. Föreningen ska positivt bidra till barns och ungdomars uppväxt genom att utbilda dem i att vara en god förebild både på och utanför idrottsarenan. Vi ska följa riksidrottsförbundets riktlinjer gällande barnidrott, vilket utövas upp till 12 års ålder. Därefter tar ungdomsidrotten vid.</a:t>
            </a:r>
          </a:p>
          <a:p>
            <a:pPr marL="0" indent="0">
              <a:buNone/>
            </a:pPr>
            <a:endParaRPr lang="sv-SE" sz="1400" dirty="0">
              <a:latin typeface="Verdana Pro" panose="020F0502020204030204" pitchFamily="34" charset="0"/>
              <a:ea typeface="Verdana" panose="020B0604030504040204" pitchFamily="34" charset="0"/>
            </a:endParaRPr>
          </a:p>
          <a:p>
            <a:pPr marL="0" indent="0">
              <a:buNone/>
            </a:pPr>
            <a:r>
              <a:rPr lang="sv-SE" sz="1400" dirty="0">
                <a:latin typeface="Verdana Pro" panose="020F0502020204030204" pitchFamily="34" charset="0"/>
                <a:ea typeface="Verdana" panose="020B0604030504040204" pitchFamily="34" charset="0"/>
              </a:rPr>
              <a:t>Sundsvalls Hockeys uppdrag är att bedriva en stor och framgångsrik ungdomsverksamhet samt en högklassig elitverksamhet för juniorer och seniorer. </a:t>
            </a:r>
            <a:br>
              <a:rPr lang="sv-SE" sz="1400" dirty="0">
                <a:latin typeface="Verdana Pro" panose="020F0502020204030204" pitchFamily="34" charset="0"/>
                <a:ea typeface="Verdana" panose="020B0604030504040204" pitchFamily="34" charset="0"/>
              </a:rPr>
            </a:br>
            <a:r>
              <a:rPr lang="sv-SE" sz="1400" dirty="0">
                <a:latin typeface="Verdana Pro" panose="020F0502020204030204" pitchFamily="34" charset="0"/>
                <a:ea typeface="Verdana" panose="020B0604030504040204" pitchFamily="34" charset="0"/>
              </a:rPr>
              <a:t>Målet är: </a:t>
            </a:r>
            <a:br>
              <a:rPr lang="sv-SE" sz="1400" dirty="0">
                <a:latin typeface="Verdana Pro" panose="020F0502020204030204" pitchFamily="34" charset="0"/>
                <a:ea typeface="Verdana" panose="020B0604030504040204" pitchFamily="34" charset="0"/>
              </a:rPr>
            </a:br>
            <a:r>
              <a:rPr lang="sv-SE" sz="1400" dirty="0">
                <a:latin typeface="Verdana Pro" panose="020F0502020204030204" pitchFamily="34" charset="0"/>
                <a:ea typeface="Verdana" panose="020B0604030504040204" pitchFamily="34" charset="0"/>
              </a:rPr>
              <a:t>- Att ha en populär Hockeyskola och stora ungdomslag i alla årskullar. I ungdomslagen ska erbjudas en högklassig ishockeyutbildning, glädje och gemenskap. Slutmålet för Ungdomslagen är att vi varje år ska producera ett starkt lag för U16 Region Norr. </a:t>
            </a:r>
            <a:br>
              <a:rPr lang="sv-SE" sz="1400" dirty="0">
                <a:latin typeface="Verdana Pro" panose="020F0502020204030204" pitchFamily="34" charset="0"/>
                <a:ea typeface="Verdana" panose="020B0604030504040204" pitchFamily="34" charset="0"/>
              </a:rPr>
            </a:br>
            <a:r>
              <a:rPr lang="sv-SE" sz="1400" dirty="0">
                <a:latin typeface="Verdana Pro" panose="020F0502020204030204" pitchFamily="34" charset="0"/>
                <a:ea typeface="Verdana" panose="020B0604030504040204" pitchFamily="34" charset="0"/>
              </a:rPr>
              <a:t>- Att bedriva en högklassig elitverksamhet för utvalda juniorer i föreningens gymnasieverksamhet och juniorlag. Målet är att spela J18 Region Norr och nå J18 Allsvenskan, samt att spela J20 Region Norr och nå kval till Nationell. </a:t>
            </a:r>
            <a:br>
              <a:rPr lang="sv-SE" sz="1400" dirty="0">
                <a:latin typeface="Verdana Pro" panose="020F0502020204030204" pitchFamily="34" charset="0"/>
                <a:ea typeface="Verdana" panose="020B0604030504040204" pitchFamily="34" charset="0"/>
              </a:rPr>
            </a:br>
            <a:r>
              <a:rPr lang="sv-SE" sz="1400" dirty="0">
                <a:latin typeface="Verdana Pro" panose="020F0502020204030204" pitchFamily="34" charset="0"/>
                <a:ea typeface="Verdana" panose="020B0604030504040204" pitchFamily="34" charset="0"/>
              </a:rPr>
              <a:t>- Målsättningen med ungdoms- och juniorverksamheten är att skapa en bred bas för intern 4 rekrytering till seniorlaget. </a:t>
            </a:r>
            <a:br>
              <a:rPr lang="sv-SE" sz="1400" dirty="0">
                <a:latin typeface="Verdana Pro" panose="020F0502020204030204" pitchFamily="34" charset="0"/>
                <a:ea typeface="Verdana" panose="020B0604030504040204" pitchFamily="34" charset="0"/>
              </a:rPr>
            </a:br>
            <a:r>
              <a:rPr lang="sv-SE" sz="1400" dirty="0">
                <a:latin typeface="Verdana Pro" panose="020F0502020204030204" pitchFamily="34" charset="0"/>
                <a:ea typeface="Verdana" panose="020B0604030504040204" pitchFamily="34" charset="0"/>
              </a:rPr>
              <a:t>- Driva ett seniorlag som efterhand spelar sig uppåt i divisionerna. Målet är att på sikt ha ett seniorlag etablerat i Allsvenskan</a:t>
            </a:r>
            <a:endParaRPr lang="en-US" sz="1400" dirty="0">
              <a:latin typeface="Verdana Pro" panose="020F0502020204030204" pitchFamily="34" charset="0"/>
              <a:ea typeface="Verdana" panose="020B0604030504040204" pitchFamily="34" charset="0"/>
            </a:endParaRPr>
          </a:p>
        </p:txBody>
      </p:sp>
    </p:spTree>
    <p:extLst>
      <p:ext uri="{BB962C8B-B14F-4D97-AF65-F5344CB8AC3E}">
        <p14:creationId xmlns:p14="http://schemas.microsoft.com/office/powerpoint/2010/main" val="1780393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FÖRENINGEN - TRYGGHETSARBETE</a:t>
            </a:r>
          </a:p>
        </p:txBody>
      </p:sp>
      <p:sp>
        <p:nvSpPr>
          <p:cNvPr id="3" name="Platshållare för innehåll 2"/>
          <p:cNvSpPr>
            <a:spLocks noGrp="1"/>
          </p:cNvSpPr>
          <p:nvPr>
            <p:ph idx="1"/>
          </p:nvPr>
        </p:nvSpPr>
        <p:spPr>
          <a:xfrm>
            <a:off x="790975" y="2007515"/>
            <a:ext cx="10199077" cy="4319511"/>
          </a:xfrm>
        </p:spPr>
        <p:txBody>
          <a:bodyPr>
            <a:normAutofit fontScale="92500" lnSpcReduction="10000"/>
          </a:bodyPr>
          <a:lstStyle/>
          <a:p>
            <a:pPr marL="0" indent="0">
              <a:buNone/>
            </a:pPr>
            <a:r>
              <a:rPr lang="en-US" sz="1800" dirty="0">
                <a:latin typeface="Verdana Pro" panose="020B0604030504040204" pitchFamily="34" charset="0"/>
              </a:rPr>
              <a:t>Sundsvall Hockey </a:t>
            </a:r>
            <a:r>
              <a:rPr lang="en-US" sz="1800" dirty="0" err="1">
                <a:latin typeface="Verdana Pro" panose="020B0604030504040204" pitchFamily="34" charset="0"/>
              </a:rPr>
              <a:t>jobbar</a:t>
            </a:r>
            <a:r>
              <a:rPr lang="en-US" sz="1800" dirty="0">
                <a:latin typeface="Verdana Pro" panose="020B0604030504040204" pitchFamily="34" charset="0"/>
              </a:rPr>
              <a:t> </a:t>
            </a:r>
            <a:r>
              <a:rPr lang="en-US" sz="1800" dirty="0" err="1">
                <a:latin typeface="Verdana Pro" panose="020B0604030504040204" pitchFamily="34" charset="0"/>
              </a:rPr>
              <a:t>aktivt</a:t>
            </a:r>
            <a:r>
              <a:rPr lang="en-US" sz="1800" dirty="0">
                <a:latin typeface="Verdana Pro" panose="020B0604030504040204" pitchFamily="34" charset="0"/>
              </a:rPr>
              <a:t> med </a:t>
            </a:r>
            <a:r>
              <a:rPr lang="en-US" sz="1800" dirty="0" err="1">
                <a:latin typeface="Verdana Pro" panose="020B0604030504040204" pitchFamily="34" charset="0"/>
              </a:rPr>
              <a:t>trygghetsfrämjande</a:t>
            </a:r>
            <a:r>
              <a:rPr lang="en-US" sz="1800" dirty="0">
                <a:latin typeface="Verdana Pro" panose="020B0604030504040204" pitchFamily="34" charset="0"/>
              </a:rPr>
              <a:t> </a:t>
            </a:r>
            <a:r>
              <a:rPr lang="en-US" sz="1800" dirty="0" err="1">
                <a:latin typeface="Verdana Pro" panose="020B0604030504040204" pitchFamily="34" charset="0"/>
              </a:rPr>
              <a:t>arbete</a:t>
            </a:r>
            <a:r>
              <a:rPr lang="en-US" sz="1800" dirty="0">
                <a:latin typeface="Verdana Pro" panose="020B0604030504040204" pitchFamily="34" charset="0"/>
              </a:rPr>
              <a:t> </a:t>
            </a:r>
            <a:r>
              <a:rPr lang="en-US" sz="1800" dirty="0" err="1">
                <a:latin typeface="Verdana Pro" panose="020B0604030504040204" pitchFamily="34" charset="0"/>
              </a:rPr>
              <a:t>och</a:t>
            </a:r>
            <a:r>
              <a:rPr lang="en-US" sz="1800" dirty="0">
                <a:latin typeface="Verdana Pro" panose="020B0604030504040204" pitchFamily="34" charset="0"/>
              </a:rPr>
              <a:t> </a:t>
            </a:r>
            <a:r>
              <a:rPr lang="en-US" sz="1800" dirty="0" err="1">
                <a:latin typeface="Verdana Pro" panose="020B0604030504040204" pitchFamily="34" charset="0"/>
              </a:rPr>
              <a:t>har</a:t>
            </a:r>
            <a:r>
              <a:rPr lang="en-US" sz="1800" dirty="0">
                <a:latin typeface="Verdana Pro" panose="020B0604030504040204" pitchFamily="34" charset="0"/>
              </a:rPr>
              <a:t> </a:t>
            </a:r>
            <a:r>
              <a:rPr lang="en-US" sz="1800" dirty="0" err="1">
                <a:latin typeface="Verdana Pro" panose="020B0604030504040204" pitchFamily="34" charset="0"/>
              </a:rPr>
              <a:t>utbildat</a:t>
            </a:r>
            <a:r>
              <a:rPr lang="en-US" sz="1800" dirty="0">
                <a:latin typeface="Verdana Pro" panose="020B0604030504040204" pitchFamily="34" charset="0"/>
              </a:rPr>
              <a:t> </a:t>
            </a:r>
            <a:r>
              <a:rPr lang="en-US" sz="1800" dirty="0" err="1">
                <a:latin typeface="Verdana Pro" panose="020B0604030504040204" pitchFamily="34" charset="0"/>
              </a:rPr>
              <a:t>flest</a:t>
            </a:r>
            <a:r>
              <a:rPr lang="en-US" sz="1800" dirty="0">
                <a:latin typeface="Verdana Pro" panose="020B0604030504040204" pitchFamily="34" charset="0"/>
              </a:rPr>
              <a:t> </a:t>
            </a:r>
            <a:r>
              <a:rPr lang="en-US" sz="1800" dirty="0" err="1">
                <a:latin typeface="Verdana Pro" panose="020B0604030504040204" pitchFamily="34" charset="0"/>
              </a:rPr>
              <a:t>ledare</a:t>
            </a:r>
            <a:r>
              <a:rPr lang="en-US" sz="1800" dirty="0">
                <a:latin typeface="Verdana Pro" panose="020B0604030504040204" pitchFamily="34" charset="0"/>
              </a:rPr>
              <a:t> </a:t>
            </a:r>
            <a:r>
              <a:rPr lang="en-US" sz="1800" dirty="0" err="1">
                <a:latin typeface="Verdana Pro" panose="020B0604030504040204" pitchFamily="34" charset="0"/>
              </a:rPr>
              <a:t>i</a:t>
            </a:r>
            <a:r>
              <a:rPr lang="en-US" sz="1800" dirty="0">
                <a:latin typeface="Verdana Pro" panose="020B0604030504040204" pitchFamily="34" charset="0"/>
              </a:rPr>
              <a:t> Norrland de </a:t>
            </a:r>
            <a:r>
              <a:rPr lang="en-US" sz="1800" dirty="0" err="1">
                <a:latin typeface="Verdana Pro" panose="020B0604030504040204" pitchFamily="34" charset="0"/>
              </a:rPr>
              <a:t>senaste</a:t>
            </a:r>
            <a:r>
              <a:rPr lang="en-US" sz="1800" dirty="0">
                <a:latin typeface="Verdana Pro" panose="020B0604030504040204" pitchFamily="34" charset="0"/>
              </a:rPr>
              <a:t> 3 </a:t>
            </a:r>
            <a:r>
              <a:rPr lang="en-US" sz="1800" dirty="0" err="1">
                <a:latin typeface="Verdana Pro" panose="020B0604030504040204" pitchFamily="34" charset="0"/>
              </a:rPr>
              <a:t>åren</a:t>
            </a:r>
            <a:r>
              <a:rPr lang="en-US" sz="1800" dirty="0">
                <a:latin typeface="Verdana Pro" panose="020B0604030504040204" pitchFamily="34" charset="0"/>
              </a:rPr>
              <a:t>. Vi </a:t>
            </a:r>
            <a:r>
              <a:rPr lang="en-US" sz="1800" dirty="0" err="1">
                <a:latin typeface="Verdana Pro" panose="020B0604030504040204" pitchFamily="34" charset="0"/>
              </a:rPr>
              <a:t>har</a:t>
            </a:r>
            <a:r>
              <a:rPr lang="en-US" sz="1800" dirty="0">
                <a:latin typeface="Verdana Pro" panose="020B0604030504040204" pitchFamily="34" charset="0"/>
              </a:rPr>
              <a:t> </a:t>
            </a:r>
            <a:r>
              <a:rPr lang="en-US" sz="1800" dirty="0" err="1">
                <a:latin typeface="Verdana Pro" panose="020B0604030504040204" pitchFamily="34" charset="0"/>
              </a:rPr>
              <a:t>nyligen</a:t>
            </a:r>
            <a:r>
              <a:rPr lang="en-US" sz="1800" dirty="0">
                <a:latin typeface="Verdana Pro" panose="020B0604030504040204" pitchFamily="34" charset="0"/>
              </a:rPr>
              <a:t> </a:t>
            </a:r>
            <a:r>
              <a:rPr lang="en-US" sz="1800" dirty="0" err="1">
                <a:latin typeface="Verdana Pro" panose="020B0604030504040204" pitchFamily="34" charset="0"/>
              </a:rPr>
              <a:t>fått</a:t>
            </a:r>
            <a:r>
              <a:rPr lang="en-US" sz="1800" dirty="0">
                <a:latin typeface="Verdana Pro" panose="020B0604030504040204" pitchFamily="34" charset="0"/>
              </a:rPr>
              <a:t> </a:t>
            </a:r>
            <a:r>
              <a:rPr lang="en-US" sz="1800" dirty="0" err="1">
                <a:latin typeface="Verdana Pro" panose="020B0604030504040204" pitchFamily="34" charset="0"/>
              </a:rPr>
              <a:t>ett</a:t>
            </a:r>
            <a:r>
              <a:rPr lang="en-US" sz="1800" dirty="0">
                <a:latin typeface="Verdana Pro" panose="020B0604030504040204" pitchFamily="34" charset="0"/>
              </a:rPr>
              <a:t> stipendium för just </a:t>
            </a:r>
            <a:r>
              <a:rPr lang="en-US" sz="1800" dirty="0" err="1">
                <a:latin typeface="Verdana Pro" panose="020B0604030504040204" pitchFamily="34" charset="0"/>
              </a:rPr>
              <a:t>detta</a:t>
            </a:r>
            <a:r>
              <a:rPr lang="en-US" sz="1800" dirty="0">
                <a:latin typeface="Verdana Pro" panose="020B0604030504040204" pitchFamily="34" charset="0"/>
              </a:rPr>
              <a:t>. </a:t>
            </a:r>
            <a:br>
              <a:rPr lang="en-US" sz="1800" dirty="0">
                <a:latin typeface="Verdana Pro" panose="020B0604030504040204" pitchFamily="34" charset="0"/>
              </a:rPr>
            </a:br>
            <a:br>
              <a:rPr lang="en-US" sz="1800" dirty="0">
                <a:latin typeface="Verdana Pro" panose="020B0604030504040204" pitchFamily="34" charset="0"/>
              </a:rPr>
            </a:br>
            <a:r>
              <a:rPr lang="en-US" sz="1800" dirty="0" err="1">
                <a:latin typeface="Verdana Pro" panose="020B0604030504040204" pitchFamily="34" charset="0"/>
              </a:rPr>
              <a:t>Några</a:t>
            </a:r>
            <a:r>
              <a:rPr lang="en-US" sz="1800" dirty="0">
                <a:latin typeface="Verdana Pro" panose="020B0604030504040204" pitchFamily="34" charset="0"/>
              </a:rPr>
              <a:t> </a:t>
            </a:r>
            <a:r>
              <a:rPr lang="en-US" sz="1800" dirty="0" err="1">
                <a:latin typeface="Verdana Pro" panose="020B0604030504040204" pitchFamily="34" charset="0"/>
              </a:rPr>
              <a:t>exempel</a:t>
            </a:r>
            <a:r>
              <a:rPr lang="en-US" sz="1800" dirty="0">
                <a:latin typeface="Verdana Pro" panose="020B0604030504040204" pitchFamily="34" charset="0"/>
              </a:rPr>
              <a:t> </a:t>
            </a:r>
            <a:r>
              <a:rPr lang="en-US" sz="1800" dirty="0" err="1">
                <a:latin typeface="Verdana Pro" panose="020B0604030504040204" pitchFamily="34" charset="0"/>
              </a:rPr>
              <a:t>på</a:t>
            </a:r>
            <a:r>
              <a:rPr lang="en-US" sz="1800" dirty="0">
                <a:latin typeface="Verdana Pro" panose="020B0604030504040204" pitchFamily="34" charset="0"/>
              </a:rPr>
              <a:t> </a:t>
            </a:r>
            <a:r>
              <a:rPr lang="en-US" sz="1800" dirty="0" err="1">
                <a:latin typeface="Verdana Pro" panose="020B0604030504040204" pitchFamily="34" charset="0"/>
              </a:rPr>
              <a:t>vad</a:t>
            </a:r>
            <a:r>
              <a:rPr lang="en-US" sz="1800" dirty="0">
                <a:latin typeface="Verdana Pro" panose="020B0604030504040204" pitchFamily="34" charset="0"/>
              </a:rPr>
              <a:t> vi </a:t>
            </a:r>
            <a:r>
              <a:rPr lang="en-US" sz="1800" dirty="0" err="1">
                <a:latin typeface="Verdana Pro" panose="020B0604030504040204" pitchFamily="34" charset="0"/>
              </a:rPr>
              <a:t>gör</a:t>
            </a:r>
            <a:r>
              <a:rPr lang="en-US" sz="1800" dirty="0">
                <a:latin typeface="Verdana Pro" panose="020B0604030504040204" pitchFamily="34" charset="0"/>
              </a:rPr>
              <a:t>:  </a:t>
            </a:r>
            <a:br>
              <a:rPr lang="en-US" sz="1800" dirty="0">
                <a:latin typeface="Verdana Pro" panose="020B0604030504040204" pitchFamily="34" charset="0"/>
              </a:rPr>
            </a:br>
            <a:br>
              <a:rPr lang="en-US" sz="1800" dirty="0">
                <a:latin typeface="Verdana Pro" panose="020B0604030504040204" pitchFamily="34" charset="0"/>
              </a:rPr>
            </a:br>
            <a:r>
              <a:rPr lang="en-US" sz="1800" dirty="0">
                <a:latin typeface="Verdana Pro" panose="020B0604030504040204" pitchFamily="34" charset="0"/>
              </a:rPr>
              <a:t>- </a:t>
            </a:r>
            <a:r>
              <a:rPr lang="en-US" sz="1800" dirty="0" err="1">
                <a:latin typeface="Verdana Pro" panose="020B0604030504040204" pitchFamily="34" charset="0"/>
              </a:rPr>
              <a:t>Utdrag</a:t>
            </a:r>
            <a:r>
              <a:rPr lang="en-US" sz="1800" dirty="0">
                <a:latin typeface="Verdana Pro" panose="020B0604030504040204" pitchFamily="34" charset="0"/>
              </a:rPr>
              <a:t> </a:t>
            </a:r>
            <a:r>
              <a:rPr lang="en-US" sz="1800" dirty="0" err="1">
                <a:latin typeface="Verdana Pro" panose="020B0604030504040204" pitchFamily="34" charset="0"/>
              </a:rPr>
              <a:t>ur</a:t>
            </a:r>
            <a:r>
              <a:rPr lang="en-US" sz="1800" dirty="0">
                <a:latin typeface="Verdana Pro" panose="020B0604030504040204" pitchFamily="34" charset="0"/>
              </a:rPr>
              <a:t> </a:t>
            </a:r>
            <a:r>
              <a:rPr lang="en-US" sz="1800" dirty="0" err="1">
                <a:latin typeface="Verdana Pro" panose="020B0604030504040204" pitchFamily="34" charset="0"/>
              </a:rPr>
              <a:t>belastningsregistret</a:t>
            </a:r>
            <a:r>
              <a:rPr lang="en-US" sz="1800" dirty="0">
                <a:latin typeface="Verdana Pro" panose="020B0604030504040204" pitchFamily="34" charset="0"/>
              </a:rPr>
              <a:t> för </a:t>
            </a:r>
            <a:r>
              <a:rPr lang="en-US" sz="1800" dirty="0" err="1">
                <a:latin typeface="Verdana Pro" panose="020B0604030504040204" pitchFamily="34" charset="0"/>
              </a:rPr>
              <a:t>alla</a:t>
            </a:r>
            <a:r>
              <a:rPr lang="en-US" sz="1800" dirty="0">
                <a:latin typeface="Verdana Pro" panose="020B0604030504040204" pitchFamily="34" charset="0"/>
              </a:rPr>
              <a:t> </a:t>
            </a:r>
            <a:r>
              <a:rPr lang="en-US" sz="1800" dirty="0" err="1">
                <a:latin typeface="Verdana Pro" panose="020B0604030504040204" pitchFamily="34" charset="0"/>
              </a:rPr>
              <a:t>som</a:t>
            </a:r>
            <a:r>
              <a:rPr lang="en-US" sz="1800" dirty="0">
                <a:latin typeface="Verdana Pro" panose="020B0604030504040204" pitchFamily="34" charset="0"/>
              </a:rPr>
              <a:t> </a:t>
            </a:r>
            <a:r>
              <a:rPr lang="en-US" sz="1800" dirty="0" err="1">
                <a:latin typeface="Verdana Pro" panose="020B0604030504040204" pitchFamily="34" charset="0"/>
              </a:rPr>
              <a:t>är</a:t>
            </a:r>
            <a:r>
              <a:rPr lang="en-US" sz="1800" dirty="0">
                <a:latin typeface="Verdana Pro" panose="020B0604030504040204" pitchFamily="34" charset="0"/>
              </a:rPr>
              <a:t> runt </a:t>
            </a:r>
            <a:r>
              <a:rPr lang="en-US" sz="1800" dirty="0" err="1">
                <a:latin typeface="Verdana Pro" panose="020B0604030504040204" pitchFamily="34" charset="0"/>
              </a:rPr>
              <a:t>barnen</a:t>
            </a:r>
            <a:r>
              <a:rPr lang="en-US" sz="1800" dirty="0">
                <a:latin typeface="Verdana Pro" panose="020B0604030504040204" pitchFamily="34" charset="0"/>
              </a:rPr>
              <a:t> </a:t>
            </a:r>
          </a:p>
          <a:p>
            <a:pPr marL="0" indent="0">
              <a:buNone/>
            </a:pPr>
            <a:r>
              <a:rPr lang="en-US" sz="1800" dirty="0">
                <a:latin typeface="Verdana Pro" panose="020B0604030504040204" pitchFamily="34" charset="0"/>
              </a:rPr>
              <a:t>- </a:t>
            </a:r>
            <a:r>
              <a:rPr lang="en-US" sz="1800" dirty="0" err="1">
                <a:latin typeface="Verdana Pro" panose="020B0604030504040204" pitchFamily="34" charset="0"/>
              </a:rPr>
              <a:t>Hög</a:t>
            </a:r>
            <a:r>
              <a:rPr lang="en-US" sz="1800" dirty="0">
                <a:latin typeface="Verdana Pro" panose="020B0604030504040204" pitchFamily="34" charset="0"/>
              </a:rPr>
              <a:t> </a:t>
            </a:r>
            <a:r>
              <a:rPr lang="en-US" sz="1800" dirty="0" err="1">
                <a:latin typeface="Verdana Pro" panose="020B0604030504040204" pitchFamily="34" charset="0"/>
              </a:rPr>
              <a:t>vuxennärvaro</a:t>
            </a:r>
            <a:r>
              <a:rPr lang="en-US" sz="1800" dirty="0">
                <a:latin typeface="Verdana Pro" panose="020B0604030504040204" pitchFamily="34" charset="0"/>
              </a:rPr>
              <a:t> med </a:t>
            </a:r>
            <a:r>
              <a:rPr lang="en-US" sz="1800" dirty="0" err="1">
                <a:latin typeface="Verdana Pro" panose="020B0604030504040204" pitchFamily="34" charset="0"/>
              </a:rPr>
              <a:t>flera</a:t>
            </a:r>
            <a:r>
              <a:rPr lang="en-US" sz="1800" dirty="0">
                <a:latin typeface="Verdana Pro" panose="020B0604030504040204" pitchFamily="34" charset="0"/>
              </a:rPr>
              <a:t> </a:t>
            </a:r>
            <a:r>
              <a:rPr lang="en-US" sz="1800" dirty="0" err="1">
                <a:latin typeface="Verdana Pro" panose="020B0604030504040204" pitchFamily="34" charset="0"/>
              </a:rPr>
              <a:t>ledare</a:t>
            </a:r>
            <a:r>
              <a:rPr lang="en-US" sz="1800" dirty="0">
                <a:latin typeface="Verdana Pro" panose="020B0604030504040204" pitchFamily="34" charset="0"/>
              </a:rPr>
              <a:t> per lag</a:t>
            </a:r>
          </a:p>
          <a:p>
            <a:pPr marL="0" indent="0">
              <a:buNone/>
            </a:pPr>
            <a:r>
              <a:rPr lang="sv-SE" sz="1800" dirty="0">
                <a:latin typeface="Verdana Pro" panose="020B0604030504040204" pitchFamily="34" charset="0"/>
              </a:rPr>
              <a:t>- Uppdaterad policy - bl.a. mobilförbud i omklädningsrum för barn och vuxna</a:t>
            </a:r>
            <a:endParaRPr lang="en-US" sz="1800" dirty="0">
              <a:latin typeface="Verdana Pro" panose="020B0604030504040204" pitchFamily="34" charset="0"/>
            </a:endParaRPr>
          </a:p>
          <a:p>
            <a:pPr marL="0" indent="0">
              <a:buNone/>
            </a:pPr>
            <a:r>
              <a:rPr lang="en-US" sz="1800" dirty="0">
                <a:latin typeface="Verdana Pro" panose="020B0604030504040204" pitchFamily="34" charset="0"/>
              </a:rPr>
              <a:t>- </a:t>
            </a:r>
            <a:r>
              <a:rPr lang="en-US" sz="1800" dirty="0" err="1">
                <a:latin typeface="Verdana Pro" panose="020B0604030504040204" pitchFamily="34" charset="0"/>
              </a:rPr>
              <a:t>Arbete</a:t>
            </a:r>
            <a:r>
              <a:rPr lang="en-US" sz="1800" dirty="0">
                <a:latin typeface="Verdana Pro" panose="020B0604030504040204" pitchFamily="34" charset="0"/>
              </a:rPr>
              <a:t> med </a:t>
            </a:r>
            <a:r>
              <a:rPr lang="en-US" sz="1800" dirty="0" err="1">
                <a:latin typeface="Verdana Pro" panose="020B0604030504040204" pitchFamily="34" charset="0"/>
              </a:rPr>
              <a:t>spelregler</a:t>
            </a:r>
            <a:r>
              <a:rPr lang="en-US" sz="1800" dirty="0">
                <a:latin typeface="Verdana Pro" panose="020B0604030504040204" pitchFamily="34" charset="0"/>
              </a:rPr>
              <a:t> i </a:t>
            </a:r>
            <a:r>
              <a:rPr lang="en-US" sz="1800" dirty="0" err="1">
                <a:latin typeface="Verdana Pro" panose="020B0604030504040204" pitchFamily="34" charset="0"/>
              </a:rPr>
              <a:t>lagen</a:t>
            </a:r>
            <a:r>
              <a:rPr lang="en-US" sz="1800" dirty="0">
                <a:latin typeface="Verdana Pro" panose="020B0604030504040204" pitchFamily="34" charset="0"/>
              </a:rPr>
              <a:t> - </a:t>
            </a:r>
            <a:r>
              <a:rPr lang="en-US" sz="1800" dirty="0" err="1">
                <a:latin typeface="Verdana Pro" panose="020B0604030504040204" pitchFamily="34" charset="0"/>
              </a:rPr>
              <a:t>bemötande</a:t>
            </a:r>
            <a:r>
              <a:rPr lang="en-US" sz="1800" dirty="0">
                <a:latin typeface="Verdana Pro" panose="020B0604030504040204" pitchFamily="34" charset="0"/>
              </a:rPr>
              <a:t> mot </a:t>
            </a:r>
            <a:r>
              <a:rPr lang="en-US" sz="1800" dirty="0" err="1">
                <a:latin typeface="Verdana Pro" panose="020B0604030504040204" pitchFamily="34" charset="0"/>
              </a:rPr>
              <a:t>varandra</a:t>
            </a:r>
            <a:r>
              <a:rPr lang="en-US" sz="1800" dirty="0">
                <a:latin typeface="Verdana Pro" panose="020B0604030504040204" pitchFamily="34" charset="0"/>
              </a:rPr>
              <a:t> </a:t>
            </a:r>
          </a:p>
          <a:p>
            <a:pPr marL="0" indent="0">
              <a:buNone/>
            </a:pPr>
            <a:r>
              <a:rPr lang="en-US" sz="1800" dirty="0">
                <a:latin typeface="Verdana Pro" panose="020B0604030504040204" pitchFamily="34" charset="0"/>
              </a:rPr>
              <a:t>- </a:t>
            </a:r>
            <a:r>
              <a:rPr lang="en-US" sz="1800" dirty="0" err="1">
                <a:latin typeface="Verdana Pro" panose="020B0604030504040204" pitchFamily="34" charset="0"/>
              </a:rPr>
              <a:t>Teori</a:t>
            </a:r>
            <a:r>
              <a:rPr lang="en-US" sz="1800" dirty="0">
                <a:latin typeface="Verdana Pro" panose="020B0604030504040204" pitchFamily="34" charset="0"/>
              </a:rPr>
              <a:t> </a:t>
            </a:r>
            <a:r>
              <a:rPr lang="en-US" sz="1800" dirty="0" err="1">
                <a:latin typeface="Verdana Pro" panose="020B0604030504040204" pitchFamily="34" charset="0"/>
              </a:rPr>
              <a:t>i</a:t>
            </a:r>
            <a:r>
              <a:rPr lang="en-US" sz="1800" dirty="0">
                <a:latin typeface="Verdana Pro" panose="020B0604030504040204" pitchFamily="34" charset="0"/>
              </a:rPr>
              <a:t> </a:t>
            </a:r>
            <a:r>
              <a:rPr lang="en-US" sz="1800" dirty="0" err="1">
                <a:latin typeface="Verdana Pro" panose="020B0604030504040204" pitchFamily="34" charset="0"/>
              </a:rPr>
              <a:t>laget</a:t>
            </a:r>
            <a:r>
              <a:rPr lang="en-US" sz="1800" dirty="0">
                <a:latin typeface="Verdana Pro" panose="020B0604030504040204" pitchFamily="34" charset="0"/>
              </a:rPr>
              <a:t> </a:t>
            </a:r>
            <a:r>
              <a:rPr lang="en-US" sz="1800" dirty="0" err="1">
                <a:latin typeface="Verdana Pro" panose="020B0604030504040204" pitchFamily="34" charset="0"/>
              </a:rPr>
              <a:t>och</a:t>
            </a:r>
            <a:r>
              <a:rPr lang="en-US" sz="1800" dirty="0">
                <a:latin typeface="Verdana Pro" panose="020B0604030504040204" pitchFamily="34" charset="0"/>
              </a:rPr>
              <a:t> </a:t>
            </a:r>
            <a:r>
              <a:rPr lang="en-US" sz="1800" dirty="0" err="1">
                <a:latin typeface="Verdana Pro" panose="020B0604030504040204" pitchFamily="34" charset="0"/>
              </a:rPr>
              <a:t>på</a:t>
            </a:r>
            <a:r>
              <a:rPr lang="en-US" sz="1800" dirty="0">
                <a:latin typeface="Verdana Pro" panose="020B0604030504040204" pitchFamily="34" charset="0"/>
              </a:rPr>
              <a:t> </a:t>
            </a:r>
            <a:r>
              <a:rPr lang="en-US" sz="1800" dirty="0" err="1">
                <a:latin typeface="Verdana Pro" panose="020B0604030504040204" pitchFamily="34" charset="0"/>
              </a:rPr>
              <a:t>sommarhockeyskolan</a:t>
            </a:r>
            <a:r>
              <a:rPr lang="en-US" sz="1800" dirty="0">
                <a:latin typeface="Verdana Pro" panose="020B0604030504040204" pitchFamily="34" charset="0"/>
              </a:rPr>
              <a:t> - </a:t>
            </a:r>
            <a:r>
              <a:rPr lang="en-US" sz="1800" dirty="0" err="1">
                <a:latin typeface="Verdana Pro" panose="020B0604030504040204" pitchFamily="34" charset="0"/>
              </a:rPr>
              <a:t>kamratskap</a:t>
            </a:r>
            <a:r>
              <a:rPr lang="en-US" sz="1800" dirty="0">
                <a:latin typeface="Verdana Pro" panose="020B0604030504040204" pitchFamily="34" charset="0"/>
              </a:rPr>
              <a:t>, </a:t>
            </a:r>
            <a:r>
              <a:rPr lang="en-US" sz="1800" dirty="0" err="1">
                <a:latin typeface="Verdana Pro" panose="020B0604030504040204" pitchFamily="34" charset="0"/>
              </a:rPr>
              <a:t>respekt</a:t>
            </a:r>
            <a:r>
              <a:rPr lang="en-US" sz="1800" dirty="0">
                <a:latin typeface="Verdana Pro" panose="020B0604030504040204" pitchFamily="34" charset="0"/>
              </a:rPr>
              <a:t>, </a:t>
            </a:r>
            <a:r>
              <a:rPr lang="en-US" sz="1800" dirty="0" err="1">
                <a:latin typeface="Verdana Pro" panose="020B0604030504040204" pitchFamily="34" charset="0"/>
              </a:rPr>
              <a:t>sociala</a:t>
            </a:r>
            <a:r>
              <a:rPr lang="en-US" sz="1800" dirty="0">
                <a:latin typeface="Verdana Pro" panose="020B0604030504040204" pitchFamily="34" charset="0"/>
              </a:rPr>
              <a:t> </a:t>
            </a:r>
            <a:r>
              <a:rPr lang="en-US" sz="1800" dirty="0" err="1">
                <a:latin typeface="Verdana Pro" panose="020B0604030504040204" pitchFamily="34" charset="0"/>
              </a:rPr>
              <a:t>medier</a:t>
            </a:r>
            <a:r>
              <a:rPr lang="en-US" sz="1800" dirty="0">
                <a:latin typeface="Verdana Pro" panose="020B0604030504040204" pitchFamily="34" charset="0"/>
              </a:rPr>
              <a:t> etc.</a:t>
            </a:r>
          </a:p>
          <a:p>
            <a:pPr marL="0" indent="0">
              <a:buNone/>
            </a:pPr>
            <a:r>
              <a:rPr lang="en-US" sz="1800" dirty="0">
                <a:latin typeface="Verdana Pro" panose="020B0604030504040204" pitchFamily="34" charset="0"/>
              </a:rPr>
              <a:t>- </a:t>
            </a:r>
            <a:r>
              <a:rPr lang="en-US" sz="1800" dirty="0" err="1">
                <a:latin typeface="Verdana Pro" panose="020B0604030504040204" pitchFamily="34" charset="0"/>
              </a:rPr>
              <a:t>Enkät</a:t>
            </a:r>
            <a:r>
              <a:rPr lang="en-US" sz="1800" dirty="0">
                <a:latin typeface="Verdana Pro" panose="020B0604030504040204" pitchFamily="34" charset="0"/>
              </a:rPr>
              <a:t> </a:t>
            </a:r>
            <a:r>
              <a:rPr lang="en-US" sz="1800" dirty="0" err="1">
                <a:latin typeface="Verdana Pro" panose="020B0604030504040204" pitchFamily="34" charset="0"/>
              </a:rPr>
              <a:t>gällande</a:t>
            </a:r>
            <a:r>
              <a:rPr lang="en-US" sz="1800" dirty="0">
                <a:latin typeface="Verdana Pro" panose="020B0604030504040204" pitchFamily="34" charset="0"/>
              </a:rPr>
              <a:t> </a:t>
            </a:r>
            <a:r>
              <a:rPr lang="en-US" sz="1800" dirty="0" err="1">
                <a:latin typeface="Verdana Pro" panose="020B0604030504040204" pitchFamily="34" charset="0"/>
              </a:rPr>
              <a:t>trygghet</a:t>
            </a:r>
            <a:r>
              <a:rPr lang="en-US" sz="1800" dirty="0">
                <a:latin typeface="Verdana Pro" panose="020B0604030504040204" pitchFamily="34" charset="0"/>
              </a:rPr>
              <a:t> </a:t>
            </a:r>
            <a:r>
              <a:rPr lang="en-US" sz="1800" dirty="0" err="1">
                <a:latin typeface="Verdana Pro" panose="020B0604030504040204" pitchFamily="34" charset="0"/>
              </a:rPr>
              <a:t>och</a:t>
            </a:r>
            <a:r>
              <a:rPr lang="en-US" sz="1800" dirty="0">
                <a:latin typeface="Verdana Pro" panose="020B0604030504040204" pitchFamily="34" charset="0"/>
              </a:rPr>
              <a:t> </a:t>
            </a:r>
            <a:r>
              <a:rPr lang="en-US" sz="1800" dirty="0" err="1">
                <a:latin typeface="Verdana Pro" panose="020B0604030504040204" pitchFamily="34" charset="0"/>
              </a:rPr>
              <a:t>trivsel</a:t>
            </a:r>
            <a:r>
              <a:rPr lang="en-US" sz="1800" dirty="0">
                <a:latin typeface="Verdana Pro" panose="020B0604030504040204" pitchFamily="34" charset="0"/>
              </a:rPr>
              <a:t> – </a:t>
            </a:r>
            <a:r>
              <a:rPr lang="en-US" sz="1800" dirty="0" err="1">
                <a:latin typeface="Verdana Pro" panose="020B0604030504040204" pitchFamily="34" charset="0"/>
              </a:rPr>
              <a:t>viktigt</a:t>
            </a:r>
            <a:r>
              <a:rPr lang="en-US" sz="1800" dirty="0">
                <a:latin typeface="Verdana Pro" panose="020B0604030504040204" pitchFamily="34" charset="0"/>
              </a:rPr>
              <a:t> </a:t>
            </a:r>
            <a:r>
              <a:rPr lang="en-US" sz="1800" dirty="0" err="1">
                <a:latin typeface="Verdana Pro" panose="020B0604030504040204" pitchFamily="34" charset="0"/>
              </a:rPr>
              <a:t>att</a:t>
            </a:r>
            <a:r>
              <a:rPr lang="en-US" sz="1800" dirty="0">
                <a:latin typeface="Verdana Pro" panose="020B0604030504040204" pitchFamily="34" charset="0"/>
              </a:rPr>
              <a:t> </a:t>
            </a:r>
            <a:r>
              <a:rPr lang="en-US" sz="1800" dirty="0" err="1">
                <a:latin typeface="Verdana Pro" panose="020B0604030504040204" pitchFamily="34" charset="0"/>
              </a:rPr>
              <a:t>ni</a:t>
            </a:r>
            <a:r>
              <a:rPr lang="en-US" sz="1800" dirty="0">
                <a:latin typeface="Verdana Pro" panose="020B0604030504040204" pitchFamily="34" charset="0"/>
              </a:rPr>
              <a:t> </a:t>
            </a:r>
            <a:r>
              <a:rPr lang="en-US" sz="1800" dirty="0" err="1">
                <a:latin typeface="Verdana Pro" panose="020B0604030504040204" pitchFamily="34" charset="0"/>
              </a:rPr>
              <a:t>fyller</a:t>
            </a:r>
            <a:r>
              <a:rPr lang="en-US" sz="1800" dirty="0">
                <a:latin typeface="Verdana Pro" panose="020B0604030504040204" pitchFamily="34" charset="0"/>
              </a:rPr>
              <a:t> </a:t>
            </a:r>
            <a:r>
              <a:rPr lang="en-US" sz="1800" dirty="0" err="1">
                <a:latin typeface="Verdana Pro" panose="020B0604030504040204" pitchFamily="34" charset="0"/>
              </a:rPr>
              <a:t>i</a:t>
            </a:r>
            <a:r>
              <a:rPr lang="en-US" sz="1800" dirty="0">
                <a:latin typeface="Verdana Pro" panose="020B0604030504040204" pitchFamily="34" charset="0"/>
              </a:rPr>
              <a:t> </a:t>
            </a:r>
            <a:r>
              <a:rPr lang="en-US" sz="1800" dirty="0" err="1">
                <a:latin typeface="Verdana Pro" panose="020B0604030504040204" pitchFamily="34" charset="0"/>
              </a:rPr>
              <a:t>denna</a:t>
            </a:r>
            <a:r>
              <a:rPr lang="en-US" sz="1800" dirty="0">
                <a:latin typeface="Verdana Pro" panose="020B0604030504040204" pitchFamily="34" charset="0"/>
              </a:rPr>
              <a:t> (!)</a:t>
            </a:r>
          </a:p>
          <a:p>
            <a:pPr marL="0" indent="0">
              <a:buNone/>
            </a:pPr>
            <a:r>
              <a:rPr lang="en-US" sz="1800" dirty="0">
                <a:latin typeface="Verdana Pro" panose="020B0604030504040204" pitchFamily="34" charset="0"/>
              </a:rPr>
              <a:t>- </a:t>
            </a:r>
            <a:r>
              <a:rPr lang="en-US" sz="1800" dirty="0" err="1">
                <a:latin typeface="Verdana Pro" panose="020B0604030504040204" pitchFamily="34" charset="0"/>
              </a:rPr>
              <a:t>Kontaktperson</a:t>
            </a:r>
            <a:r>
              <a:rPr lang="en-US" sz="1800" dirty="0">
                <a:latin typeface="Verdana Pro" panose="020B0604030504040204" pitchFamily="34" charset="0"/>
              </a:rPr>
              <a:t> = </a:t>
            </a:r>
            <a:r>
              <a:rPr lang="en-US" sz="1800" dirty="0" err="1">
                <a:latin typeface="Verdana Pro" panose="020B0604030504040204" pitchFamily="34" charset="0"/>
              </a:rPr>
              <a:t>ungdomsansvarig</a:t>
            </a:r>
            <a:r>
              <a:rPr lang="en-US" sz="1800" dirty="0">
                <a:latin typeface="Verdana Pro" panose="020B0604030504040204" pitchFamily="34" charset="0"/>
              </a:rPr>
              <a:t> (just nu Daniel </a:t>
            </a:r>
            <a:r>
              <a:rPr lang="en-US" sz="1800" dirty="0" err="1">
                <a:latin typeface="Verdana Pro" panose="020B0604030504040204" pitchFamily="34" charset="0"/>
              </a:rPr>
              <a:t>Björkstig</a:t>
            </a:r>
            <a:r>
              <a:rPr lang="en-US" sz="1800" dirty="0">
                <a:latin typeface="Verdana Pro" panose="020B0604030504040204" pitchFamily="34" charset="0"/>
              </a:rPr>
              <a:t> – </a:t>
            </a:r>
            <a:r>
              <a:rPr lang="en-US" sz="1800" dirty="0" err="1">
                <a:latin typeface="Verdana Pro" panose="020B0604030504040204" pitchFamily="34" charset="0"/>
              </a:rPr>
              <a:t>ny</a:t>
            </a:r>
            <a:r>
              <a:rPr lang="en-US" sz="1800" dirty="0">
                <a:latin typeface="Verdana Pro" panose="020B0604030504040204" pitchFamily="34" charset="0"/>
              </a:rPr>
              <a:t> </a:t>
            </a:r>
            <a:r>
              <a:rPr lang="en-US" sz="1800" dirty="0" err="1">
                <a:latin typeface="Verdana Pro" panose="020B0604030504040204" pitchFamily="34" charset="0"/>
              </a:rPr>
              <a:t>nästa</a:t>
            </a:r>
            <a:r>
              <a:rPr lang="en-US" sz="1800" dirty="0">
                <a:latin typeface="Verdana Pro" panose="020B0604030504040204" pitchFamily="34" charset="0"/>
              </a:rPr>
              <a:t> </a:t>
            </a:r>
            <a:r>
              <a:rPr lang="en-US" sz="1800" dirty="0" err="1">
                <a:latin typeface="Verdana Pro" panose="020B0604030504040204" pitchFamily="34" charset="0"/>
              </a:rPr>
              <a:t>år</a:t>
            </a:r>
            <a:r>
              <a:rPr lang="en-US" sz="1800" dirty="0">
                <a:latin typeface="Verdana Pro" panose="020B0604030504040204" pitchFamily="34" charset="0"/>
              </a:rPr>
              <a:t>) </a:t>
            </a:r>
          </a:p>
          <a:p>
            <a:endParaRPr lang="en-US" sz="2100" dirty="0">
              <a:latin typeface="Verdana Pro" panose="020B0604030504040204" pitchFamily="34" charset="0"/>
            </a:endParaRPr>
          </a:p>
          <a:p>
            <a:pPr marL="0" indent="0">
              <a:buNone/>
            </a:pPr>
            <a:r>
              <a:rPr lang="en-US" sz="1800" dirty="0" err="1">
                <a:latin typeface="Verdana Pro" panose="020B0604030504040204" pitchFamily="34" charset="0"/>
              </a:rPr>
              <a:t>Läs</a:t>
            </a:r>
            <a:r>
              <a:rPr lang="en-US" sz="1800" dirty="0">
                <a:latin typeface="Verdana Pro" panose="020B0604030504040204" pitchFamily="34" charset="0"/>
              </a:rPr>
              <a:t> </a:t>
            </a:r>
            <a:r>
              <a:rPr lang="en-US" sz="1800" dirty="0" err="1">
                <a:latin typeface="Verdana Pro" panose="020B0604030504040204" pitchFamily="34" charset="0"/>
              </a:rPr>
              <a:t>gärna</a:t>
            </a:r>
            <a:r>
              <a:rPr lang="en-US" sz="1800" dirty="0">
                <a:latin typeface="Verdana Pro" panose="020B0604030504040204" pitchFamily="34" charset="0"/>
              </a:rPr>
              <a:t> </a:t>
            </a:r>
            <a:r>
              <a:rPr lang="en-US" sz="1800" dirty="0">
                <a:latin typeface="Verdana Pro" panose="020B0604030504040204" pitchFamily="34" charset="0"/>
                <a:ea typeface="Verdana" panose="020B0604030504040204" pitchFamily="34" charset="0"/>
              </a:rPr>
              <a:t>Sundsvall </a:t>
            </a:r>
            <a:r>
              <a:rPr lang="en-US" sz="1800" dirty="0" err="1">
                <a:latin typeface="Verdana Pro" panose="020B0604030504040204" pitchFamily="34" charset="0"/>
                <a:ea typeface="Verdana" panose="020B0604030504040204" pitchFamily="34" charset="0"/>
              </a:rPr>
              <a:t>Hockeys</a:t>
            </a:r>
            <a:r>
              <a:rPr lang="en-US" sz="1800" dirty="0">
                <a:latin typeface="Verdana Pro" panose="020B0604030504040204" pitchFamily="34" charset="0"/>
                <a:ea typeface="Verdana" panose="020B0604030504040204" pitchFamily="34" charset="0"/>
              </a:rPr>
              <a:t> </a:t>
            </a:r>
            <a:r>
              <a:rPr lang="en-US" sz="1800" dirty="0" err="1">
                <a:latin typeface="Verdana Pro" panose="020B0604030504040204" pitchFamily="34" charset="0"/>
                <a:ea typeface="Verdana" panose="020B0604030504040204" pitchFamily="34" charset="0"/>
              </a:rPr>
              <a:t>ungdoms</a:t>
            </a:r>
            <a:r>
              <a:rPr lang="en-US" sz="1800" dirty="0">
                <a:latin typeface="Verdana Pro" panose="020B0604030504040204" pitchFamily="34" charset="0"/>
                <a:ea typeface="Verdana" panose="020B0604030504040204" pitchFamily="34" charset="0"/>
              </a:rPr>
              <a:t>- </a:t>
            </a:r>
            <a:r>
              <a:rPr lang="en-US" sz="1800" dirty="0" err="1">
                <a:latin typeface="Verdana Pro" panose="020B0604030504040204" pitchFamily="34" charset="0"/>
                <a:ea typeface="Verdana" panose="020B0604030504040204" pitchFamily="34" charset="0"/>
              </a:rPr>
              <a:t>och</a:t>
            </a:r>
            <a:r>
              <a:rPr lang="en-US" sz="1800" dirty="0">
                <a:latin typeface="Verdana Pro" panose="020B0604030504040204" pitchFamily="34" charset="0"/>
                <a:ea typeface="Verdana" panose="020B0604030504040204" pitchFamily="34" charset="0"/>
              </a:rPr>
              <a:t> </a:t>
            </a:r>
            <a:r>
              <a:rPr lang="en-US" sz="1800" dirty="0" err="1">
                <a:latin typeface="Verdana Pro" panose="020B0604030504040204" pitchFamily="34" charset="0"/>
                <a:ea typeface="Verdana" panose="020B0604030504040204" pitchFamily="34" charset="0"/>
              </a:rPr>
              <a:t>juniorpolicy</a:t>
            </a:r>
            <a:r>
              <a:rPr lang="en-US" sz="1800" dirty="0">
                <a:latin typeface="Verdana Pro" panose="020B0604030504040204" pitchFamily="34" charset="0"/>
                <a:ea typeface="Verdana" panose="020B0604030504040204" pitchFamily="34" charset="0"/>
              </a:rPr>
              <a:t> </a:t>
            </a:r>
            <a:r>
              <a:rPr lang="en-US" sz="1800" dirty="0" err="1">
                <a:latin typeface="Verdana Pro" panose="020B0604030504040204" pitchFamily="34" charset="0"/>
                <a:ea typeface="Verdana" panose="020B0604030504040204" pitchFamily="34" charset="0"/>
              </a:rPr>
              <a:t>samt</a:t>
            </a:r>
            <a:r>
              <a:rPr lang="en-US" sz="1800" dirty="0">
                <a:latin typeface="Verdana Pro" panose="020B0604030504040204" pitchFamily="34" charset="0"/>
                <a:ea typeface="Verdana" panose="020B0604030504040204" pitchFamily="34" charset="0"/>
              </a:rPr>
              <a:t> “</a:t>
            </a:r>
            <a:r>
              <a:rPr lang="en-US" sz="1800" dirty="0" err="1">
                <a:latin typeface="Verdana Pro" panose="020B0604030504040204" pitchFamily="34" charset="0"/>
                <a:ea typeface="Verdana" panose="020B0604030504040204" pitchFamily="34" charset="0"/>
              </a:rPr>
              <a:t>Hemmaplansmodellen</a:t>
            </a:r>
            <a:r>
              <a:rPr lang="en-US" sz="1800" dirty="0">
                <a:latin typeface="Verdana Pro" panose="020B0604030504040204" pitchFamily="34" charset="0"/>
                <a:ea typeface="Verdana" panose="020B0604030504040204" pitchFamily="34" charset="0"/>
              </a:rPr>
              <a:t>”– </a:t>
            </a:r>
            <a:r>
              <a:rPr lang="en-US" sz="1800" dirty="0" err="1">
                <a:latin typeface="Verdana Pro" panose="020B0604030504040204" pitchFamily="34" charset="0"/>
                <a:ea typeface="Verdana" panose="020B0604030504040204" pitchFamily="34" charset="0"/>
              </a:rPr>
              <a:t>kommer</a:t>
            </a:r>
            <a:r>
              <a:rPr lang="en-US" sz="1800" dirty="0">
                <a:latin typeface="Verdana Pro" panose="020B0604030504040204" pitchFamily="34" charset="0"/>
                <a:ea typeface="Verdana" panose="020B0604030504040204" pitchFamily="34" charset="0"/>
              </a:rPr>
              <a:t> </a:t>
            </a:r>
            <a:r>
              <a:rPr lang="en-US" sz="1800" dirty="0" err="1">
                <a:latin typeface="Verdana Pro" panose="020B0604030504040204" pitchFamily="34" charset="0"/>
                <a:ea typeface="Verdana" panose="020B0604030504040204" pitchFamily="34" charset="0"/>
              </a:rPr>
              <a:t>att</a:t>
            </a:r>
            <a:r>
              <a:rPr lang="en-US" sz="1800" dirty="0">
                <a:latin typeface="Verdana Pro" panose="020B0604030504040204" pitchFamily="34" charset="0"/>
                <a:ea typeface="Verdana" panose="020B0604030504040204" pitchFamily="34" charset="0"/>
              </a:rPr>
              <a:t> </a:t>
            </a:r>
            <a:r>
              <a:rPr lang="en-US" sz="1800" dirty="0" err="1">
                <a:latin typeface="Verdana Pro" panose="020B0604030504040204" pitchFamily="34" charset="0"/>
                <a:ea typeface="Verdana" panose="020B0604030504040204" pitchFamily="34" charset="0"/>
              </a:rPr>
              <a:t>finnas</a:t>
            </a:r>
            <a:r>
              <a:rPr lang="en-US" sz="1800" dirty="0">
                <a:latin typeface="Verdana Pro" panose="020B0604030504040204" pitchFamily="34" charset="0"/>
                <a:ea typeface="Verdana" panose="020B0604030504040204" pitchFamily="34" charset="0"/>
              </a:rPr>
              <a:t> </a:t>
            </a:r>
            <a:r>
              <a:rPr lang="en-US" sz="1800" dirty="0" err="1">
                <a:latin typeface="Verdana Pro" panose="020B0604030504040204" pitchFamily="34" charset="0"/>
                <a:ea typeface="Verdana" panose="020B0604030504040204" pitchFamily="34" charset="0"/>
              </a:rPr>
              <a:t>på</a:t>
            </a:r>
            <a:r>
              <a:rPr lang="en-US" sz="1800" dirty="0">
                <a:latin typeface="Verdana Pro" panose="020B0604030504040204" pitchFamily="34" charset="0"/>
                <a:ea typeface="Verdana" panose="020B0604030504040204" pitchFamily="34" charset="0"/>
              </a:rPr>
              <a:t> </a:t>
            </a:r>
            <a:r>
              <a:rPr lang="en-US" sz="1800" dirty="0" err="1">
                <a:latin typeface="Verdana Pro" panose="020B0604030504040204" pitchFamily="34" charset="0"/>
                <a:ea typeface="Verdana" panose="020B0604030504040204" pitchFamily="34" charset="0"/>
              </a:rPr>
              <a:t>vår</a:t>
            </a:r>
            <a:r>
              <a:rPr lang="en-US" sz="1800" dirty="0">
                <a:latin typeface="Verdana Pro" panose="020B0604030504040204" pitchFamily="34" charset="0"/>
                <a:ea typeface="Verdana" panose="020B0604030504040204" pitchFamily="34" charset="0"/>
              </a:rPr>
              <a:t> </a:t>
            </a:r>
            <a:r>
              <a:rPr lang="en-US" sz="1800" dirty="0" err="1">
                <a:latin typeface="Verdana Pro" panose="020B0604030504040204" pitchFamily="34" charset="0"/>
                <a:ea typeface="Verdana" panose="020B0604030504040204" pitchFamily="34" charset="0"/>
              </a:rPr>
              <a:t>lagsida</a:t>
            </a:r>
            <a:r>
              <a:rPr lang="en-US" sz="1800" dirty="0">
                <a:latin typeface="Verdana Pro" panose="020B0604030504040204" pitchFamily="34" charset="0"/>
                <a:ea typeface="Verdana" panose="020B0604030504040204" pitchFamily="34" charset="0"/>
              </a:rPr>
              <a:t> </a:t>
            </a:r>
            <a:r>
              <a:rPr lang="en-US" sz="1800" dirty="0" err="1">
                <a:latin typeface="Verdana Pro" panose="020B0604030504040204" pitchFamily="34" charset="0"/>
                <a:ea typeface="Verdana" panose="020B0604030504040204" pitchFamily="34" charset="0"/>
              </a:rPr>
              <a:t>i</a:t>
            </a:r>
            <a:r>
              <a:rPr lang="en-US" sz="1800" dirty="0">
                <a:latin typeface="Verdana Pro" panose="020B0604030504040204" pitchFamily="34" charset="0"/>
                <a:ea typeface="Verdana" panose="020B0604030504040204" pitchFamily="34" charset="0"/>
              </a:rPr>
              <a:t> </a:t>
            </a:r>
            <a:r>
              <a:rPr lang="en-US" sz="1800" dirty="0" err="1">
                <a:latin typeface="Verdana Pro" panose="020B0604030504040204" pitchFamily="34" charset="0"/>
                <a:ea typeface="Verdana" panose="020B0604030504040204" pitchFamily="34" charset="0"/>
              </a:rPr>
              <a:t>Sportadmin</a:t>
            </a:r>
            <a:endParaRPr lang="en-US" sz="1800" dirty="0">
              <a:latin typeface="Verdana Pro" panose="020B0604030504040204" pitchFamily="34" charset="0"/>
              <a:ea typeface="Verdana" panose="020B0604030504040204" pitchFamily="34" charset="0"/>
            </a:endParaRPr>
          </a:p>
          <a:p>
            <a:endParaRPr lang="en-US" sz="2100" dirty="0">
              <a:latin typeface="Verdana Pro" panose="020B0604030504040204" pitchFamily="34" charset="0"/>
            </a:endParaRPr>
          </a:p>
          <a:p>
            <a:pPr marL="0" indent="0">
              <a:buNone/>
            </a:pPr>
            <a:endParaRPr lang="en-US" sz="1800" dirty="0">
              <a:latin typeface="Verdana Pro" panose="020B0604030504040204" pitchFamily="34" charset="0"/>
            </a:endParaRPr>
          </a:p>
          <a:p>
            <a:endParaRPr lang="en-US" sz="1800" dirty="0">
              <a:latin typeface="Verdana Pro" panose="020F0502020204030204" pitchFamily="34" charset="0"/>
              <a:ea typeface="Verdana" panose="020B0604030504040204" pitchFamily="34" charset="0"/>
            </a:endParaRPr>
          </a:p>
        </p:txBody>
      </p:sp>
    </p:spTree>
    <p:extLst>
      <p:ext uri="{BB962C8B-B14F-4D97-AF65-F5344CB8AC3E}">
        <p14:creationId xmlns:p14="http://schemas.microsoft.com/office/powerpoint/2010/main" val="3593183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FÖRENINGEN – AVGIFTER/BETING</a:t>
            </a:r>
          </a:p>
        </p:txBody>
      </p:sp>
      <p:sp>
        <p:nvSpPr>
          <p:cNvPr id="3" name="Platshållare för innehåll 2"/>
          <p:cNvSpPr>
            <a:spLocks noGrp="1"/>
          </p:cNvSpPr>
          <p:nvPr>
            <p:ph idx="1"/>
          </p:nvPr>
        </p:nvSpPr>
        <p:spPr>
          <a:xfrm>
            <a:off x="790976" y="1978940"/>
            <a:ext cx="8749839" cy="4319511"/>
          </a:xfrm>
        </p:spPr>
        <p:txBody>
          <a:bodyPr>
            <a:normAutofit fontScale="92500" lnSpcReduction="10000"/>
          </a:bodyPr>
          <a:lstStyle/>
          <a:p>
            <a:pPr marL="0" indent="0">
              <a:buNone/>
            </a:pPr>
            <a:r>
              <a:rPr lang="en-US" sz="1900" dirty="0" err="1">
                <a:latin typeface="Verdana Pro" panose="020B0604030504040204" pitchFamily="34" charset="0"/>
              </a:rPr>
              <a:t>Avgifter</a:t>
            </a:r>
            <a:endParaRPr lang="en-US" sz="1900" dirty="0">
              <a:latin typeface="Verdana Pro" panose="020B0604030504040204" pitchFamily="34" charset="0"/>
            </a:endParaRPr>
          </a:p>
          <a:p>
            <a:pPr marL="0" indent="0">
              <a:buNone/>
            </a:pPr>
            <a:r>
              <a:rPr lang="en-US" sz="1900" dirty="0">
                <a:latin typeface="Verdana Pro" panose="020B0604030504040204" pitchFamily="34" charset="0"/>
              </a:rPr>
              <a:t>- </a:t>
            </a:r>
            <a:r>
              <a:rPr lang="en-US" sz="1900" dirty="0" err="1">
                <a:latin typeface="Verdana Pro" panose="020B0604030504040204" pitchFamily="34" charset="0"/>
              </a:rPr>
              <a:t>Medlemskap</a:t>
            </a:r>
            <a:r>
              <a:rPr lang="en-US" sz="1900" dirty="0">
                <a:latin typeface="Verdana Pro" panose="020B0604030504040204" pitchFamily="34" charset="0"/>
              </a:rPr>
              <a:t> I SH - 400 </a:t>
            </a:r>
            <a:r>
              <a:rPr lang="en-US" sz="1900" dirty="0" err="1">
                <a:latin typeface="Verdana Pro" panose="020B0604030504040204" pitchFamily="34" charset="0"/>
              </a:rPr>
              <a:t>kr</a:t>
            </a:r>
            <a:r>
              <a:rPr lang="en-US" sz="1900" dirty="0">
                <a:latin typeface="Verdana Pro" panose="020B0604030504040204" pitchFamily="34" charset="0"/>
              </a:rPr>
              <a:t>/</a:t>
            </a:r>
            <a:r>
              <a:rPr lang="en-US" sz="1900" dirty="0" err="1">
                <a:latin typeface="Verdana Pro" panose="020B0604030504040204" pitchFamily="34" charset="0"/>
              </a:rPr>
              <a:t>enskild</a:t>
            </a:r>
            <a:r>
              <a:rPr lang="en-US" sz="1900" dirty="0">
                <a:latin typeface="Verdana Pro" panose="020B0604030504040204" pitchFamily="34" charset="0"/>
              </a:rPr>
              <a:t>, 450 </a:t>
            </a:r>
            <a:r>
              <a:rPr lang="en-US" sz="1900" dirty="0" err="1">
                <a:latin typeface="Verdana Pro" panose="020B0604030504040204" pitchFamily="34" charset="0"/>
              </a:rPr>
              <a:t>kr</a:t>
            </a:r>
            <a:r>
              <a:rPr lang="en-US" sz="1900" dirty="0">
                <a:latin typeface="Verdana Pro" panose="020B0604030504040204" pitchFamily="34" charset="0"/>
              </a:rPr>
              <a:t>/</a:t>
            </a:r>
            <a:r>
              <a:rPr lang="en-US" sz="1900" dirty="0" err="1">
                <a:latin typeface="Verdana Pro" panose="020B0604030504040204" pitchFamily="34" charset="0"/>
              </a:rPr>
              <a:t>familj</a:t>
            </a:r>
            <a:endParaRPr lang="en-US" sz="1900" dirty="0">
              <a:latin typeface="Verdana Pro" panose="020B0604030504040204" pitchFamily="34" charset="0"/>
            </a:endParaRPr>
          </a:p>
          <a:p>
            <a:pPr marL="0" indent="0">
              <a:buNone/>
            </a:pPr>
            <a:r>
              <a:rPr lang="en-US" sz="1900" dirty="0">
                <a:latin typeface="Verdana Pro" panose="020B0604030504040204" pitchFamily="34" charset="0"/>
              </a:rPr>
              <a:t>- </a:t>
            </a:r>
            <a:r>
              <a:rPr lang="en-US" sz="1900" dirty="0" err="1">
                <a:latin typeface="Verdana Pro" panose="020B0604030504040204" pitchFamily="34" charset="0"/>
              </a:rPr>
              <a:t>Träningsavgift</a:t>
            </a:r>
            <a:r>
              <a:rPr lang="en-US" sz="1900" dirty="0">
                <a:latin typeface="Verdana Pro" panose="020B0604030504040204" pitchFamily="34" charset="0"/>
              </a:rPr>
              <a:t> 24/25 - 3000 </a:t>
            </a:r>
            <a:r>
              <a:rPr lang="en-US" sz="1900" dirty="0" err="1">
                <a:latin typeface="Verdana Pro" panose="020B0604030504040204" pitchFamily="34" charset="0"/>
              </a:rPr>
              <a:t>kr</a:t>
            </a:r>
            <a:r>
              <a:rPr lang="en-US" sz="1900" dirty="0">
                <a:latin typeface="Verdana Pro" panose="020B0604030504040204" pitchFamily="34" charset="0"/>
              </a:rPr>
              <a:t> (U9 – </a:t>
            </a:r>
            <a:r>
              <a:rPr lang="en-US" sz="1900" dirty="0" err="1">
                <a:latin typeface="Verdana Pro" panose="020B0604030504040204" pitchFamily="34" charset="0"/>
              </a:rPr>
              <a:t>stegras</a:t>
            </a:r>
            <a:r>
              <a:rPr lang="en-US" sz="1900" dirty="0">
                <a:latin typeface="Verdana Pro" panose="020B0604030504040204" pitchFamily="34" charset="0"/>
              </a:rPr>
              <a:t> med </a:t>
            </a:r>
            <a:r>
              <a:rPr lang="en-US" sz="1900" dirty="0" err="1">
                <a:latin typeface="Verdana Pro" panose="020B0604030504040204" pitchFamily="34" charset="0"/>
              </a:rPr>
              <a:t>ålder</a:t>
            </a:r>
            <a:r>
              <a:rPr lang="en-US" sz="1900" dirty="0">
                <a:latin typeface="Verdana Pro" panose="020B0604030504040204" pitchFamily="34" charset="0"/>
              </a:rPr>
              <a:t>)</a:t>
            </a:r>
          </a:p>
          <a:p>
            <a:pPr lvl="1"/>
            <a:endParaRPr lang="en-US" sz="1900" dirty="0">
              <a:latin typeface="Verdana Pro" panose="020B0604030504040204" pitchFamily="34" charset="0"/>
            </a:endParaRPr>
          </a:p>
          <a:p>
            <a:pPr marL="0" indent="0">
              <a:buNone/>
            </a:pPr>
            <a:r>
              <a:rPr lang="en-US" sz="1900" dirty="0" err="1">
                <a:latin typeface="Verdana Pro" panose="020B0604030504040204" pitchFamily="34" charset="0"/>
              </a:rPr>
              <a:t>Försäljningsbeting</a:t>
            </a:r>
            <a:endParaRPr lang="en-US" sz="1900" dirty="0">
              <a:latin typeface="Verdana Pro" panose="020B0604030504040204" pitchFamily="34" charset="0"/>
            </a:endParaRPr>
          </a:p>
          <a:p>
            <a:pPr marL="0" indent="0">
              <a:buNone/>
            </a:pPr>
            <a:r>
              <a:rPr lang="en-US" sz="1900" dirty="0">
                <a:latin typeface="Verdana Pro" panose="020B0604030504040204" pitchFamily="34" charset="0"/>
              </a:rPr>
              <a:t>- </a:t>
            </a:r>
            <a:r>
              <a:rPr lang="en-US" sz="1900" dirty="0" err="1">
                <a:latin typeface="Verdana Pro" panose="020B0604030504040204" pitchFamily="34" charset="0"/>
              </a:rPr>
              <a:t>Dealbooster</a:t>
            </a:r>
            <a:r>
              <a:rPr lang="en-US" sz="1900" dirty="0">
                <a:latin typeface="Verdana Pro" panose="020B0604030504040204" pitchFamily="34" charset="0"/>
              </a:rPr>
              <a:t> – 3 </a:t>
            </a:r>
            <a:r>
              <a:rPr lang="en-US" sz="1900" dirty="0" err="1">
                <a:latin typeface="Verdana Pro" panose="020B0604030504040204" pitchFamily="34" charset="0"/>
              </a:rPr>
              <a:t>höst</a:t>
            </a:r>
            <a:r>
              <a:rPr lang="en-US" sz="1900" dirty="0">
                <a:latin typeface="Verdana Pro" panose="020B0604030504040204" pitchFamily="34" charset="0"/>
              </a:rPr>
              <a:t> </a:t>
            </a:r>
            <a:r>
              <a:rPr lang="en-US" sz="1900" dirty="0" err="1">
                <a:latin typeface="Verdana Pro" panose="020B0604030504040204" pitchFamily="34" charset="0"/>
              </a:rPr>
              <a:t>och</a:t>
            </a:r>
            <a:r>
              <a:rPr lang="en-US" sz="1900" dirty="0">
                <a:latin typeface="Verdana Pro" panose="020B0604030504040204" pitchFamily="34" charset="0"/>
              </a:rPr>
              <a:t> 3 </a:t>
            </a:r>
            <a:r>
              <a:rPr lang="en-US" sz="1900" dirty="0" err="1">
                <a:latin typeface="Verdana Pro" panose="020B0604030504040204" pitchFamily="34" charset="0"/>
              </a:rPr>
              <a:t>vår</a:t>
            </a:r>
            <a:r>
              <a:rPr lang="en-US" sz="1900" dirty="0">
                <a:latin typeface="Verdana Pro" panose="020B0604030504040204" pitchFamily="34" charset="0"/>
              </a:rPr>
              <a:t> </a:t>
            </a:r>
          </a:p>
          <a:p>
            <a:pPr marL="0" indent="0">
              <a:buNone/>
            </a:pPr>
            <a:r>
              <a:rPr lang="en-US" sz="1900" dirty="0">
                <a:latin typeface="Verdana Pro" panose="020B0604030504040204" pitchFamily="34" charset="0"/>
              </a:rPr>
              <a:t>- </a:t>
            </a:r>
            <a:r>
              <a:rPr lang="en-US" sz="1900" dirty="0" err="1">
                <a:latin typeface="Verdana Pro" panose="020B0604030504040204" pitchFamily="34" charset="0"/>
              </a:rPr>
              <a:t>Toalettpapper</a:t>
            </a:r>
            <a:r>
              <a:rPr lang="en-US" sz="1900" dirty="0">
                <a:latin typeface="Verdana Pro" panose="020B0604030504040204" pitchFamily="34" charset="0"/>
              </a:rPr>
              <a:t> – 3 </a:t>
            </a:r>
            <a:r>
              <a:rPr lang="en-US" sz="1900" dirty="0" err="1">
                <a:latin typeface="Verdana Pro" panose="020B0604030504040204" pitchFamily="34" charset="0"/>
              </a:rPr>
              <a:t>ggr</a:t>
            </a:r>
            <a:r>
              <a:rPr lang="en-US" sz="1900" dirty="0">
                <a:latin typeface="Verdana Pro" panose="020B0604030504040204" pitchFamily="34" charset="0"/>
              </a:rPr>
              <a:t> </a:t>
            </a:r>
            <a:r>
              <a:rPr lang="en-US" sz="1900" dirty="0" err="1">
                <a:latin typeface="Verdana Pro" panose="020B0604030504040204" pitchFamily="34" charset="0"/>
              </a:rPr>
              <a:t>år</a:t>
            </a:r>
            <a:r>
              <a:rPr lang="en-US" sz="1900" dirty="0">
                <a:latin typeface="Verdana Pro" panose="020B0604030504040204" pitchFamily="34" charset="0"/>
              </a:rPr>
              <a:t> (3 </a:t>
            </a:r>
            <a:r>
              <a:rPr lang="en-US" sz="1900" dirty="0" err="1">
                <a:latin typeface="Verdana Pro" panose="020B0604030504040204" pitchFamily="34" charset="0"/>
              </a:rPr>
              <a:t>toabalar</a:t>
            </a:r>
            <a:r>
              <a:rPr lang="en-US" sz="1900" dirty="0">
                <a:latin typeface="Verdana Pro" panose="020B0604030504040204" pitchFamily="34" charset="0"/>
              </a:rPr>
              <a:t>/barn </a:t>
            </a:r>
            <a:r>
              <a:rPr lang="en-US" sz="1900" dirty="0" err="1">
                <a:latin typeface="Verdana Pro" panose="020B0604030504040204" pitchFamily="34" charset="0"/>
              </a:rPr>
              <a:t>går</a:t>
            </a:r>
            <a:r>
              <a:rPr lang="en-US" sz="1900" dirty="0">
                <a:latin typeface="Verdana Pro" panose="020B0604030504040204" pitchFamily="34" charset="0"/>
              </a:rPr>
              <a:t> till </a:t>
            </a:r>
            <a:r>
              <a:rPr lang="en-US" sz="1900" dirty="0" err="1">
                <a:latin typeface="Verdana Pro" panose="020B0604030504040204" pitchFamily="34" charset="0"/>
              </a:rPr>
              <a:t>föreningen</a:t>
            </a:r>
            <a:r>
              <a:rPr lang="en-US" sz="1900" dirty="0">
                <a:latin typeface="Verdana Pro" panose="020B0604030504040204" pitchFamily="34" charset="0"/>
              </a:rPr>
              <a:t>)</a:t>
            </a:r>
          </a:p>
          <a:p>
            <a:pPr marL="0" indent="0">
              <a:buNone/>
            </a:pPr>
            <a:r>
              <a:rPr lang="en-US" sz="1900" dirty="0">
                <a:latin typeface="Verdana Pro" panose="020B0604030504040204" pitchFamily="34" charset="0"/>
              </a:rPr>
              <a:t>- Sundsvall Hockey </a:t>
            </a:r>
            <a:r>
              <a:rPr lang="en-US" sz="1900" dirty="0" err="1">
                <a:latin typeface="Verdana Pro" panose="020B0604030504040204" pitchFamily="34" charset="0"/>
              </a:rPr>
              <a:t>vatten</a:t>
            </a:r>
            <a:r>
              <a:rPr lang="en-US" sz="1900" dirty="0">
                <a:latin typeface="Verdana Pro" panose="020B0604030504040204" pitchFamily="34" charset="0"/>
              </a:rPr>
              <a:t> – 2 </a:t>
            </a:r>
            <a:r>
              <a:rPr lang="en-US" sz="1900" dirty="0" err="1">
                <a:latin typeface="Verdana Pro" panose="020B0604030504040204" pitchFamily="34" charset="0"/>
              </a:rPr>
              <a:t>kartor</a:t>
            </a:r>
            <a:r>
              <a:rPr lang="en-US" sz="1900" dirty="0">
                <a:latin typeface="Verdana Pro" panose="020B0604030504040204" pitchFamily="34" charset="0"/>
              </a:rPr>
              <a:t>/barn</a:t>
            </a:r>
          </a:p>
          <a:p>
            <a:pPr marL="0" indent="0">
              <a:buNone/>
            </a:pPr>
            <a:r>
              <a:rPr lang="en-US" sz="1900" dirty="0">
                <a:latin typeface="Verdana Pro" panose="020B0604030504040204" pitchFamily="34" charset="0"/>
              </a:rPr>
              <a:t>- </a:t>
            </a:r>
            <a:r>
              <a:rPr lang="en-US" sz="1900" dirty="0" err="1">
                <a:latin typeface="Verdana Pro" panose="020B0604030504040204" pitchFamily="34" charset="0"/>
              </a:rPr>
              <a:t>Bingolotter</a:t>
            </a:r>
            <a:r>
              <a:rPr lang="en-US" sz="1900" dirty="0">
                <a:latin typeface="Verdana Pro" panose="020B0604030504040204" pitchFamily="34" charset="0"/>
              </a:rPr>
              <a:t> </a:t>
            </a:r>
            <a:r>
              <a:rPr lang="en-US" sz="1900" dirty="0" err="1">
                <a:latin typeface="Verdana Pro" panose="020B0604030504040204" pitchFamily="34" charset="0"/>
              </a:rPr>
              <a:t>uppesittarkväll</a:t>
            </a:r>
            <a:r>
              <a:rPr lang="en-US" sz="1900" dirty="0">
                <a:latin typeface="Verdana Pro" panose="020B0604030504040204" pitchFamily="34" charset="0"/>
              </a:rPr>
              <a:t> (</a:t>
            </a:r>
            <a:r>
              <a:rPr lang="en-US" sz="1900" dirty="0" err="1">
                <a:latin typeface="Verdana Pro" panose="020B0604030504040204" pitchFamily="34" charset="0"/>
              </a:rPr>
              <a:t>allt</a:t>
            </a:r>
            <a:r>
              <a:rPr lang="en-US" sz="1900" dirty="0">
                <a:latin typeface="Verdana Pro" panose="020B0604030504040204" pitchFamily="34" charset="0"/>
              </a:rPr>
              <a:t> till </a:t>
            </a:r>
            <a:r>
              <a:rPr lang="en-US" sz="1900" dirty="0" err="1">
                <a:latin typeface="Verdana Pro" panose="020B0604030504040204" pitchFamily="34" charset="0"/>
              </a:rPr>
              <a:t>lagkassan</a:t>
            </a:r>
            <a:r>
              <a:rPr lang="en-US" sz="1900" dirty="0">
                <a:latin typeface="Verdana Pro" panose="020B0604030504040204" pitchFamily="34" charset="0"/>
              </a:rPr>
              <a:t>)</a:t>
            </a:r>
          </a:p>
          <a:p>
            <a:pPr lvl="1"/>
            <a:endParaRPr lang="en-US" sz="1900" dirty="0">
              <a:latin typeface="Verdana Pro" panose="020B0604030504040204" pitchFamily="34" charset="0"/>
            </a:endParaRPr>
          </a:p>
          <a:p>
            <a:pPr marL="0" indent="0">
              <a:buNone/>
            </a:pPr>
            <a:r>
              <a:rPr lang="en-US" sz="1900" dirty="0" err="1">
                <a:latin typeface="Verdana Pro" panose="020B0604030504040204" pitchFamily="34" charset="0"/>
              </a:rPr>
              <a:t>Arbetsbeting</a:t>
            </a:r>
            <a:endParaRPr lang="en-US" sz="1900" dirty="0">
              <a:latin typeface="Verdana Pro" panose="020B0604030504040204" pitchFamily="34" charset="0"/>
            </a:endParaRPr>
          </a:p>
          <a:p>
            <a:pPr marL="0" indent="0">
              <a:buNone/>
            </a:pPr>
            <a:r>
              <a:rPr lang="en-US" sz="1900" dirty="0">
                <a:latin typeface="Verdana Pro" panose="020B0604030504040204" pitchFamily="34" charset="0"/>
              </a:rPr>
              <a:t>- </a:t>
            </a:r>
            <a:r>
              <a:rPr lang="en-US" sz="1900" dirty="0" err="1">
                <a:latin typeface="Verdana Pro" panose="020B0604030504040204" pitchFamily="34" charset="0"/>
              </a:rPr>
              <a:t>Ungdomskiosken</a:t>
            </a:r>
            <a:r>
              <a:rPr lang="en-US" sz="1900" dirty="0">
                <a:latin typeface="Verdana Pro" panose="020B0604030504040204" pitchFamily="34" charset="0"/>
              </a:rPr>
              <a:t>/</a:t>
            </a:r>
            <a:r>
              <a:rPr lang="en-US" sz="1900" dirty="0" err="1">
                <a:latin typeface="Verdana Pro" panose="020B0604030504040204" pitchFamily="34" charset="0"/>
              </a:rPr>
              <a:t>Matchvärdar</a:t>
            </a:r>
            <a:r>
              <a:rPr lang="en-US" sz="1900" dirty="0">
                <a:latin typeface="Verdana Pro" panose="020B0604030504040204" pitchFamily="34" charset="0"/>
              </a:rPr>
              <a:t> - </a:t>
            </a:r>
            <a:r>
              <a:rPr lang="en-US" sz="1900" dirty="0" err="1">
                <a:latin typeface="Verdana Pro" panose="020B0604030504040204" pitchFamily="34" charset="0"/>
              </a:rPr>
              <a:t>Fördelas</a:t>
            </a:r>
            <a:r>
              <a:rPr lang="en-US" sz="1900" dirty="0">
                <a:latin typeface="Verdana Pro" panose="020B0604030504040204" pitchFamily="34" charset="0"/>
              </a:rPr>
              <a:t> via </a:t>
            </a:r>
            <a:r>
              <a:rPr lang="en-US" sz="1900" dirty="0" err="1">
                <a:latin typeface="Verdana Pro" panose="020B0604030504040204" pitchFamily="34" charset="0"/>
              </a:rPr>
              <a:t>Workplanner</a:t>
            </a:r>
            <a:endParaRPr lang="en-US" sz="1900" dirty="0">
              <a:latin typeface="Verdana Pro" panose="020B0604030504040204" pitchFamily="34" charset="0"/>
            </a:endParaRPr>
          </a:p>
          <a:p>
            <a:pPr marL="457200" lvl="1" indent="0">
              <a:buNone/>
            </a:pPr>
            <a:endParaRPr lang="en-US" sz="1800" dirty="0">
              <a:latin typeface="Verdana Pro" panose="020B0604030504040204" pitchFamily="34" charset="0"/>
            </a:endParaRPr>
          </a:p>
        </p:txBody>
      </p:sp>
      <p:sp>
        <p:nvSpPr>
          <p:cNvPr id="4" name="TextBox 3">
            <a:extLst>
              <a:ext uri="{FF2B5EF4-FFF2-40B4-BE49-F238E27FC236}">
                <a16:creationId xmlns:a16="http://schemas.microsoft.com/office/drawing/2014/main" id="{6FD5A2F1-F92F-1955-ACE7-B9D8098F9D57}"/>
              </a:ext>
            </a:extLst>
          </p:cNvPr>
          <p:cNvSpPr txBox="1"/>
          <p:nvPr/>
        </p:nvSpPr>
        <p:spPr>
          <a:xfrm>
            <a:off x="7896053" y="761279"/>
            <a:ext cx="3648306" cy="1384995"/>
          </a:xfrm>
          <a:prstGeom prst="rect">
            <a:avLst/>
          </a:prstGeom>
          <a:noFill/>
        </p:spPr>
        <p:txBody>
          <a:bodyPr wrap="square">
            <a:spAutoFit/>
          </a:bodyPr>
          <a:lstStyle/>
          <a:p>
            <a:pPr lvl="1" algn="r"/>
            <a:r>
              <a:rPr lang="en-US" sz="1200" dirty="0" err="1">
                <a:latin typeface="Verdana Pro" panose="020B0604030504040204" pitchFamily="34" charset="0"/>
              </a:rPr>
              <a:t>Träningsavgift</a:t>
            </a:r>
            <a:r>
              <a:rPr lang="en-US" sz="1200" dirty="0">
                <a:latin typeface="Verdana Pro" panose="020B0604030504040204" pitchFamily="34" charset="0"/>
              </a:rPr>
              <a:t> </a:t>
            </a:r>
            <a:r>
              <a:rPr lang="en-US" sz="1200" dirty="0" err="1">
                <a:latin typeface="Verdana Pro" panose="020B0604030504040204" pitchFamily="34" charset="0"/>
              </a:rPr>
              <a:t>täcker</a:t>
            </a:r>
            <a:r>
              <a:rPr lang="en-US" sz="1200" dirty="0">
                <a:latin typeface="Verdana Pro" panose="020B0604030504040204" pitchFamily="34" charset="0"/>
              </a:rPr>
              <a:t> </a:t>
            </a:r>
            <a:r>
              <a:rPr lang="en-US" sz="1200" dirty="0" err="1">
                <a:latin typeface="Verdana Pro" panose="020B0604030504040204" pitchFamily="34" charset="0"/>
              </a:rPr>
              <a:t>bla</a:t>
            </a:r>
            <a:r>
              <a:rPr lang="en-US" sz="1200" dirty="0">
                <a:latin typeface="Verdana Pro" panose="020B0604030504040204" pitchFamily="34" charset="0"/>
              </a:rPr>
              <a:t>:</a:t>
            </a:r>
            <a:br>
              <a:rPr lang="en-US" sz="1200" dirty="0">
                <a:latin typeface="Verdana Pro" panose="020B0604030504040204" pitchFamily="34" charset="0"/>
              </a:rPr>
            </a:br>
            <a:r>
              <a:rPr lang="en-US" sz="1200" dirty="0" err="1">
                <a:latin typeface="Verdana Pro" panose="020B0604030504040204" pitchFamily="34" charset="0"/>
              </a:rPr>
              <a:t>Utbildning</a:t>
            </a:r>
            <a:r>
              <a:rPr lang="en-US" sz="1200" dirty="0">
                <a:latin typeface="Verdana Pro" panose="020B0604030504040204" pitchFamily="34" charset="0"/>
              </a:rPr>
              <a:t> för </a:t>
            </a:r>
            <a:r>
              <a:rPr lang="en-US" sz="1200" dirty="0" err="1">
                <a:latin typeface="Verdana Pro" panose="020B0604030504040204" pitchFamily="34" charset="0"/>
              </a:rPr>
              <a:t>ledare</a:t>
            </a:r>
            <a:endParaRPr lang="en-US" sz="1200" dirty="0">
              <a:latin typeface="Verdana Pro" panose="020B0604030504040204" pitchFamily="34" charset="0"/>
            </a:endParaRPr>
          </a:p>
          <a:p>
            <a:pPr lvl="1" algn="r"/>
            <a:r>
              <a:rPr lang="en-US" sz="1200" dirty="0" err="1">
                <a:latin typeface="Verdana Pro" panose="020B0604030504040204" pitchFamily="34" charset="0"/>
              </a:rPr>
              <a:t>Ishyra</a:t>
            </a:r>
            <a:r>
              <a:rPr lang="en-US" sz="1200" dirty="0">
                <a:latin typeface="Verdana Pro" panose="020B0604030504040204" pitchFamily="34" charset="0"/>
              </a:rPr>
              <a:t>/</a:t>
            </a:r>
            <a:r>
              <a:rPr lang="en-US" sz="1200" dirty="0" err="1">
                <a:latin typeface="Verdana Pro" panose="020B0604030504040204" pitchFamily="34" charset="0"/>
              </a:rPr>
              <a:t>Lokalhyra</a:t>
            </a:r>
            <a:r>
              <a:rPr lang="en-US" sz="1200" dirty="0">
                <a:latin typeface="Verdana Pro" panose="020B0604030504040204" pitchFamily="34" charset="0"/>
              </a:rPr>
              <a:t> </a:t>
            </a:r>
            <a:br>
              <a:rPr lang="en-US" sz="1200" dirty="0">
                <a:latin typeface="Verdana Pro" panose="020B0604030504040204" pitchFamily="34" charset="0"/>
              </a:rPr>
            </a:br>
            <a:r>
              <a:rPr lang="en-US" sz="1200" dirty="0">
                <a:latin typeface="Verdana Pro" panose="020B0604030504040204" pitchFamily="34" charset="0"/>
              </a:rPr>
              <a:t>(is, </a:t>
            </a:r>
            <a:r>
              <a:rPr lang="en-US" sz="1200" dirty="0" err="1">
                <a:latin typeface="Verdana Pro" panose="020B0604030504040204" pitchFamily="34" charset="0"/>
              </a:rPr>
              <a:t>omkl</a:t>
            </a:r>
            <a:r>
              <a:rPr lang="en-US" sz="1200" dirty="0">
                <a:latin typeface="Verdana Pro" panose="020B0604030504040204" pitchFamily="34" charset="0"/>
              </a:rPr>
              <a:t>, </a:t>
            </a:r>
            <a:r>
              <a:rPr lang="en-US" sz="1200" dirty="0" err="1">
                <a:latin typeface="Verdana Pro" panose="020B0604030504040204" pitchFamily="34" charset="0"/>
              </a:rPr>
              <a:t>förråd</a:t>
            </a:r>
            <a:r>
              <a:rPr lang="en-US" sz="1200" dirty="0">
                <a:latin typeface="Verdana Pro" panose="020B0604030504040204" pitchFamily="34" charset="0"/>
              </a:rPr>
              <a:t>, </a:t>
            </a:r>
            <a:r>
              <a:rPr lang="en-US" sz="1200" dirty="0" err="1">
                <a:latin typeface="Verdana Pro" panose="020B0604030504040204" pitchFamily="34" charset="0"/>
              </a:rPr>
              <a:t>övr</a:t>
            </a:r>
            <a:r>
              <a:rPr lang="en-US" sz="1200" dirty="0">
                <a:latin typeface="Verdana Pro" panose="020B0604030504040204" pitchFamily="34" charset="0"/>
              </a:rPr>
              <a:t> </a:t>
            </a:r>
            <a:r>
              <a:rPr lang="en-US" sz="1200" dirty="0" err="1">
                <a:latin typeface="Verdana Pro" panose="020B0604030504040204" pitchFamily="34" charset="0"/>
              </a:rPr>
              <a:t>lokaler</a:t>
            </a:r>
            <a:r>
              <a:rPr lang="en-US" sz="1200" dirty="0">
                <a:latin typeface="Verdana Pro" panose="020B0604030504040204" pitchFamily="34" charset="0"/>
              </a:rPr>
              <a:t>)</a:t>
            </a:r>
          </a:p>
          <a:p>
            <a:pPr lvl="1" algn="r"/>
            <a:r>
              <a:rPr lang="en-US" sz="1200" dirty="0" err="1">
                <a:latin typeface="Verdana Pro" panose="020B0604030504040204" pitchFamily="34" charset="0"/>
              </a:rPr>
              <a:t>Serieavgift</a:t>
            </a:r>
            <a:r>
              <a:rPr lang="en-US" sz="1200" dirty="0">
                <a:latin typeface="Verdana Pro" panose="020B0604030504040204" pitchFamily="34" charset="0"/>
              </a:rPr>
              <a:t>/</a:t>
            </a:r>
            <a:r>
              <a:rPr lang="en-US" sz="1200" dirty="0" err="1">
                <a:latin typeface="Verdana Pro" panose="020B0604030504040204" pitchFamily="34" charset="0"/>
              </a:rPr>
              <a:t>licens</a:t>
            </a:r>
            <a:r>
              <a:rPr lang="en-US" sz="1200" dirty="0">
                <a:latin typeface="Verdana Pro" panose="020B0604030504040204" pitchFamily="34" charset="0"/>
              </a:rPr>
              <a:t>/matcher</a:t>
            </a:r>
          </a:p>
          <a:p>
            <a:pPr lvl="1" algn="r"/>
            <a:r>
              <a:rPr lang="en-US" sz="1200" dirty="0" err="1">
                <a:latin typeface="Verdana Pro" panose="020B0604030504040204" pitchFamily="34" charset="0"/>
              </a:rPr>
              <a:t>Föreningsmaterial</a:t>
            </a:r>
            <a:endParaRPr lang="en-US" sz="1200" dirty="0">
              <a:latin typeface="Verdana Pro" panose="020B0604030504040204" pitchFamily="34" charset="0"/>
            </a:endParaRPr>
          </a:p>
          <a:p>
            <a:pPr lvl="1" algn="r"/>
            <a:r>
              <a:rPr lang="en-US" sz="1200" dirty="0">
                <a:latin typeface="Verdana Pro" panose="020B0604030504040204" pitchFamily="34" charset="0"/>
              </a:rPr>
              <a:t>etc.</a:t>
            </a:r>
          </a:p>
        </p:txBody>
      </p:sp>
    </p:spTree>
    <p:extLst>
      <p:ext uri="{BB962C8B-B14F-4D97-AF65-F5344CB8AC3E}">
        <p14:creationId xmlns:p14="http://schemas.microsoft.com/office/powerpoint/2010/main" val="1986755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LAGET - EKONOMI</a:t>
            </a:r>
          </a:p>
        </p:txBody>
      </p:sp>
      <p:sp>
        <p:nvSpPr>
          <p:cNvPr id="3" name="Platshållare för innehåll 2"/>
          <p:cNvSpPr>
            <a:spLocks noGrp="1"/>
          </p:cNvSpPr>
          <p:nvPr>
            <p:ph idx="1"/>
          </p:nvPr>
        </p:nvSpPr>
        <p:spPr>
          <a:xfrm>
            <a:off x="790976" y="2007515"/>
            <a:ext cx="10026549" cy="4319511"/>
          </a:xfrm>
        </p:spPr>
        <p:txBody>
          <a:bodyPr>
            <a:normAutofit fontScale="92500" lnSpcReduction="10000"/>
          </a:bodyPr>
          <a:lstStyle/>
          <a:p>
            <a:pPr marL="0" indent="0">
              <a:buNone/>
            </a:pPr>
            <a:r>
              <a:rPr lang="en-US" sz="1800" dirty="0">
                <a:latin typeface="Verdana Pro" panose="020B0604030504040204" pitchFamily="34" charset="0"/>
              </a:rPr>
              <a:t>- </a:t>
            </a:r>
            <a:r>
              <a:rPr lang="en-US" sz="1800" dirty="0" err="1">
                <a:latin typeface="Verdana Pro" panose="020B0604030504040204" pitchFamily="34" charset="0"/>
              </a:rPr>
              <a:t>Försäljningar</a:t>
            </a:r>
            <a:r>
              <a:rPr lang="en-US" sz="1800" dirty="0">
                <a:latin typeface="Verdana Pro" panose="020B0604030504040204" pitchFamily="34" charset="0"/>
              </a:rPr>
              <a:t>/</a:t>
            </a:r>
            <a:r>
              <a:rPr lang="en-US" sz="1800" dirty="0" err="1">
                <a:latin typeface="Verdana Pro" panose="020B0604030504040204" pitchFamily="34" charset="0"/>
              </a:rPr>
              <a:t>jobb</a:t>
            </a:r>
            <a:r>
              <a:rPr lang="en-US" sz="1800" dirty="0">
                <a:latin typeface="Verdana Pro" panose="020B0604030504040204" pitchFamily="34" charset="0"/>
              </a:rPr>
              <a:t> för </a:t>
            </a:r>
            <a:r>
              <a:rPr lang="en-US" sz="1800" dirty="0" err="1">
                <a:latin typeface="Verdana Pro" panose="020B0604030504040204" pitchFamily="34" charset="0"/>
              </a:rPr>
              <a:t>laget</a:t>
            </a:r>
            <a:endParaRPr lang="en-US" sz="1800" dirty="0">
              <a:latin typeface="Verdana Pro" panose="020B0604030504040204" pitchFamily="34" charset="0"/>
            </a:endParaRPr>
          </a:p>
          <a:p>
            <a:pPr marL="0" indent="0">
              <a:buNone/>
            </a:pPr>
            <a:r>
              <a:rPr lang="en-US" sz="1800" dirty="0">
                <a:latin typeface="Verdana Pro" panose="020B0604030504040204" pitchFamily="34" charset="0"/>
              </a:rPr>
              <a:t>- </a:t>
            </a:r>
            <a:r>
              <a:rPr lang="en-US" sz="1800" dirty="0" err="1">
                <a:latin typeface="Verdana Pro" panose="020B0604030504040204" pitchFamily="34" charset="0"/>
              </a:rPr>
              <a:t>Intäkt</a:t>
            </a:r>
            <a:r>
              <a:rPr lang="en-US" sz="1800" dirty="0">
                <a:latin typeface="Verdana Pro" panose="020B0604030504040204" pitchFamily="34" charset="0"/>
              </a:rPr>
              <a:t> cup (</a:t>
            </a:r>
            <a:r>
              <a:rPr lang="en-US" sz="1800" dirty="0" err="1">
                <a:latin typeface="Verdana Pro" panose="020B0604030504040204" pitchFamily="34" charset="0"/>
              </a:rPr>
              <a:t>Lotteri</a:t>
            </a:r>
            <a:r>
              <a:rPr lang="en-US" sz="1800" dirty="0">
                <a:latin typeface="Verdana Pro" panose="020B0604030504040204" pitchFamily="34" charset="0"/>
              </a:rPr>
              <a:t>/</a:t>
            </a:r>
            <a:r>
              <a:rPr lang="en-US" sz="1800" dirty="0" err="1">
                <a:latin typeface="Verdana Pro" panose="020B0604030504040204" pitchFamily="34" charset="0"/>
              </a:rPr>
              <a:t>försäljning</a:t>
            </a:r>
            <a:r>
              <a:rPr lang="en-US" sz="1800" dirty="0">
                <a:latin typeface="Verdana Pro" panose="020B0604030504040204" pitchFamily="34" charset="0"/>
              </a:rPr>
              <a:t> under cup)</a:t>
            </a:r>
          </a:p>
          <a:p>
            <a:pPr marL="0" indent="0">
              <a:buNone/>
            </a:pPr>
            <a:r>
              <a:rPr lang="en-US" sz="1800" dirty="0">
                <a:latin typeface="Verdana Pro" panose="020B0604030504040204" pitchFamily="34" charset="0"/>
              </a:rPr>
              <a:t>- </a:t>
            </a:r>
            <a:r>
              <a:rPr lang="en-US" sz="1800" dirty="0" err="1">
                <a:latin typeface="Verdana Pro" panose="020B0604030504040204" pitchFamily="34" charset="0"/>
              </a:rPr>
              <a:t>Sponsring</a:t>
            </a:r>
            <a:endParaRPr lang="en-US" sz="1800" dirty="0">
              <a:latin typeface="Verdana Pro" panose="020B0604030504040204" pitchFamily="34" charset="0"/>
            </a:endParaRPr>
          </a:p>
          <a:p>
            <a:pPr marL="0" indent="0">
              <a:buNone/>
            </a:pPr>
            <a:r>
              <a:rPr lang="en-US" sz="1800" dirty="0">
                <a:latin typeface="Verdana Pro" panose="020B0604030504040204" pitchFamily="34" charset="0"/>
              </a:rPr>
              <a:t>- </a:t>
            </a:r>
            <a:r>
              <a:rPr lang="en-US" sz="1800" dirty="0" err="1">
                <a:latin typeface="Verdana Pro" panose="020B0604030504040204" pitchFamily="34" charset="0"/>
              </a:rPr>
              <a:t>Toapapper</a:t>
            </a:r>
            <a:r>
              <a:rPr lang="en-US" sz="1800" dirty="0">
                <a:latin typeface="Verdana Pro" panose="020B0604030504040204" pitchFamily="34" charset="0"/>
              </a:rPr>
              <a:t>/</a:t>
            </a:r>
            <a:r>
              <a:rPr lang="en-US" sz="1800" dirty="0" err="1">
                <a:latin typeface="Verdana Pro" panose="020B0604030504040204" pitchFamily="34" charset="0"/>
              </a:rPr>
              <a:t>Bingolotter</a:t>
            </a:r>
            <a:endParaRPr lang="en-US" sz="1800" dirty="0">
              <a:latin typeface="Verdana Pro" panose="020B0604030504040204" pitchFamily="34" charset="0"/>
            </a:endParaRPr>
          </a:p>
          <a:p>
            <a:endParaRPr lang="en-US" sz="1800" dirty="0">
              <a:latin typeface="Verdana Pro" panose="020B0604030504040204" pitchFamily="34" charset="0"/>
            </a:endParaRPr>
          </a:p>
          <a:p>
            <a:pPr marL="0" indent="0">
              <a:buNone/>
            </a:pPr>
            <a:r>
              <a:rPr lang="en-US" sz="1800" dirty="0">
                <a:latin typeface="Verdana Pro" panose="020B0604030504040204" pitchFamily="34" charset="0"/>
              </a:rPr>
              <a:t>- </a:t>
            </a:r>
            <a:r>
              <a:rPr lang="en-US" sz="1800" dirty="0" err="1">
                <a:latin typeface="Verdana Pro" panose="020B0604030504040204" pitchFamily="34" charset="0"/>
              </a:rPr>
              <a:t>Fondering</a:t>
            </a:r>
            <a:r>
              <a:rPr lang="en-US" sz="1800" dirty="0">
                <a:latin typeface="Verdana Pro" panose="020B0604030504040204" pitchFamily="34" charset="0"/>
              </a:rPr>
              <a:t> U9 25 000kr  -  vi </a:t>
            </a:r>
            <a:r>
              <a:rPr lang="en-US" sz="1800" dirty="0" err="1">
                <a:latin typeface="Verdana Pro" panose="020B0604030504040204" pitchFamily="34" charset="0"/>
              </a:rPr>
              <a:t>får</a:t>
            </a:r>
            <a:r>
              <a:rPr lang="en-US" sz="1800" dirty="0">
                <a:latin typeface="Verdana Pro" panose="020B0604030504040204" pitchFamily="34" charset="0"/>
              </a:rPr>
              <a:t> </a:t>
            </a:r>
            <a:r>
              <a:rPr lang="en-US" sz="1800" dirty="0" err="1">
                <a:latin typeface="Verdana Pro" panose="020B0604030504040204" pitchFamily="34" charset="0"/>
              </a:rPr>
              <a:t>tillbaka</a:t>
            </a:r>
            <a:r>
              <a:rPr lang="en-US" sz="1800" dirty="0">
                <a:latin typeface="Verdana Pro" panose="020B0604030504040204" pitchFamily="34" charset="0"/>
              </a:rPr>
              <a:t> </a:t>
            </a:r>
            <a:r>
              <a:rPr lang="en-US" sz="1800" dirty="0" err="1">
                <a:latin typeface="Verdana Pro" panose="020B0604030504040204" pitchFamily="34" charset="0"/>
              </a:rPr>
              <a:t>i</a:t>
            </a:r>
            <a:r>
              <a:rPr lang="en-US" sz="1800" dirty="0">
                <a:latin typeface="Verdana Pro" panose="020B0604030504040204" pitchFamily="34" charset="0"/>
              </a:rPr>
              <a:t> U16 </a:t>
            </a:r>
            <a:r>
              <a:rPr lang="en-US" sz="1800" dirty="0" err="1">
                <a:latin typeface="Verdana Pro" panose="020B0604030504040204" pitchFamily="34" charset="0"/>
              </a:rPr>
              <a:t>när</a:t>
            </a:r>
            <a:r>
              <a:rPr lang="en-US" sz="1800" dirty="0">
                <a:latin typeface="Verdana Pro" panose="020B0604030504040204" pitchFamily="34" charset="0"/>
              </a:rPr>
              <a:t> det </a:t>
            </a:r>
            <a:r>
              <a:rPr lang="en-US" sz="1800" dirty="0" err="1">
                <a:latin typeface="Verdana Pro" panose="020B0604030504040204" pitchFamily="34" charset="0"/>
              </a:rPr>
              <a:t>börjar</a:t>
            </a:r>
            <a:r>
              <a:rPr lang="en-US" sz="1800" dirty="0">
                <a:latin typeface="Verdana Pro" panose="020B0604030504040204" pitchFamily="34" charset="0"/>
              </a:rPr>
              <a:t> </a:t>
            </a:r>
            <a:r>
              <a:rPr lang="en-US" sz="1800" dirty="0" err="1">
                <a:latin typeface="Verdana Pro" panose="020B0604030504040204" pitchFamily="34" charset="0"/>
              </a:rPr>
              <a:t>kosta</a:t>
            </a:r>
            <a:r>
              <a:rPr lang="en-US" sz="1800" dirty="0">
                <a:latin typeface="Verdana Pro" panose="020B0604030504040204" pitchFamily="34" charset="0"/>
              </a:rPr>
              <a:t> </a:t>
            </a:r>
            <a:r>
              <a:rPr lang="en-US" sz="1800" dirty="0" err="1">
                <a:latin typeface="Verdana Pro" panose="020B0604030504040204" pitchFamily="34" charset="0"/>
              </a:rPr>
              <a:t>riktigt</a:t>
            </a:r>
            <a:r>
              <a:rPr lang="en-US" sz="1800" dirty="0">
                <a:latin typeface="Verdana Pro" panose="020B0604030504040204" pitchFamily="34" charset="0"/>
              </a:rPr>
              <a:t> </a:t>
            </a:r>
            <a:r>
              <a:rPr lang="en-US" sz="1800" dirty="0" err="1">
                <a:latin typeface="Verdana Pro" panose="020B0604030504040204" pitchFamily="34" charset="0"/>
              </a:rPr>
              <a:t>mycket</a:t>
            </a:r>
            <a:r>
              <a:rPr lang="en-US" sz="1800" dirty="0">
                <a:latin typeface="Verdana Pro" panose="020B0604030504040204" pitchFamily="34" charset="0"/>
              </a:rPr>
              <a:t>… </a:t>
            </a:r>
          </a:p>
          <a:p>
            <a:endParaRPr lang="en-US" sz="1800" dirty="0">
              <a:latin typeface="Verdana Pro" panose="020B0604030504040204" pitchFamily="34" charset="0"/>
            </a:endParaRPr>
          </a:p>
          <a:p>
            <a:pPr marL="0" indent="0">
              <a:buNone/>
            </a:pPr>
            <a:r>
              <a:rPr lang="en-US" sz="1900" dirty="0">
                <a:latin typeface="Verdana Pro" panose="020B0604030504040204" pitchFamily="34" charset="0"/>
              </a:rPr>
              <a:t>Vi </a:t>
            </a:r>
            <a:r>
              <a:rPr lang="en-US" sz="1900" dirty="0" err="1">
                <a:latin typeface="Verdana Pro" panose="020B0604030504040204" pitchFamily="34" charset="0"/>
              </a:rPr>
              <a:t>behöver</a:t>
            </a:r>
            <a:r>
              <a:rPr lang="en-US" sz="1900" dirty="0">
                <a:latin typeface="Verdana Pro" panose="020B0604030504040204" pitchFamily="34" charset="0"/>
              </a:rPr>
              <a:t> </a:t>
            </a:r>
            <a:r>
              <a:rPr lang="en-US" sz="1900" dirty="0" err="1">
                <a:latin typeface="Verdana Pro" panose="020B0604030504040204" pitchFamily="34" charset="0"/>
              </a:rPr>
              <a:t>en</a:t>
            </a:r>
            <a:r>
              <a:rPr lang="en-US" sz="1900" dirty="0">
                <a:latin typeface="Verdana Pro" panose="020B0604030504040204" pitchFamily="34" charset="0"/>
              </a:rPr>
              <a:t> </a:t>
            </a:r>
            <a:r>
              <a:rPr lang="en-US" sz="1900" dirty="0" err="1">
                <a:latin typeface="Verdana Pro" panose="020B0604030504040204" pitchFamily="34" charset="0"/>
              </a:rPr>
              <a:t>ekonomiansvarig</a:t>
            </a:r>
            <a:r>
              <a:rPr lang="en-US" sz="1900" dirty="0">
                <a:latin typeface="Verdana Pro" panose="020B0604030504040204" pitchFamily="34" charset="0"/>
              </a:rPr>
              <a:t>: </a:t>
            </a:r>
          </a:p>
          <a:p>
            <a:pPr marL="0" indent="0">
              <a:buNone/>
            </a:pPr>
            <a:r>
              <a:rPr lang="en-US" sz="1900" dirty="0">
                <a:latin typeface="Verdana Pro" panose="020B0604030504040204" pitchFamily="34" charset="0"/>
              </a:rPr>
              <a:t>- </a:t>
            </a:r>
            <a:r>
              <a:rPr lang="en-US" sz="1900" dirty="0" err="1">
                <a:latin typeface="Verdana Pro" panose="020B0604030504040204" pitchFamily="34" charset="0"/>
              </a:rPr>
              <a:t>Ansvarar</a:t>
            </a:r>
            <a:r>
              <a:rPr lang="en-US" sz="1900" dirty="0">
                <a:latin typeface="Verdana Pro" panose="020B0604030504040204" pitchFamily="34" charset="0"/>
              </a:rPr>
              <a:t> för </a:t>
            </a:r>
            <a:r>
              <a:rPr lang="en-US" sz="1900" dirty="0" err="1">
                <a:latin typeface="Verdana Pro" panose="020B0604030504040204" pitchFamily="34" charset="0"/>
              </a:rPr>
              <a:t>lagets</a:t>
            </a:r>
            <a:r>
              <a:rPr lang="en-US" sz="1900" dirty="0">
                <a:latin typeface="Verdana Pro" panose="020B0604030504040204" pitchFamily="34" charset="0"/>
              </a:rPr>
              <a:t> </a:t>
            </a:r>
            <a:r>
              <a:rPr lang="en-US" sz="1900" dirty="0" err="1">
                <a:latin typeface="Verdana Pro" panose="020B0604030504040204" pitchFamily="34" charset="0"/>
              </a:rPr>
              <a:t>handkassa</a:t>
            </a:r>
            <a:endParaRPr lang="en-US" sz="1900" dirty="0">
              <a:latin typeface="Verdana Pro" panose="020B0604030504040204" pitchFamily="34" charset="0"/>
            </a:endParaRPr>
          </a:p>
          <a:p>
            <a:pPr marL="0" indent="0">
              <a:buNone/>
            </a:pPr>
            <a:r>
              <a:rPr lang="en-US" sz="1900" dirty="0">
                <a:latin typeface="Verdana Pro" panose="020B0604030504040204" pitchFamily="34" charset="0"/>
              </a:rPr>
              <a:t>- </a:t>
            </a:r>
            <a:r>
              <a:rPr lang="en-US" sz="1900" dirty="0" err="1">
                <a:latin typeface="Verdana Pro" panose="020B0604030504040204" pitchFamily="34" charset="0"/>
              </a:rPr>
              <a:t>Håller</a:t>
            </a:r>
            <a:r>
              <a:rPr lang="en-US" sz="1900" dirty="0">
                <a:latin typeface="Verdana Pro" panose="020B0604030504040204" pitchFamily="34" charset="0"/>
              </a:rPr>
              <a:t> </a:t>
            </a:r>
            <a:r>
              <a:rPr lang="en-US" sz="1900" dirty="0" err="1">
                <a:latin typeface="Verdana Pro" panose="020B0604030504040204" pitchFamily="34" charset="0"/>
              </a:rPr>
              <a:t>kontakten</a:t>
            </a:r>
            <a:r>
              <a:rPr lang="en-US" sz="1900" dirty="0">
                <a:latin typeface="Verdana Pro" panose="020B0604030504040204" pitchFamily="34" charset="0"/>
              </a:rPr>
              <a:t> med </a:t>
            </a:r>
            <a:r>
              <a:rPr lang="en-US" sz="1900" dirty="0" err="1">
                <a:latin typeface="Verdana Pro" panose="020B0604030504040204" pitchFamily="34" charset="0"/>
              </a:rPr>
              <a:t>föreningen</a:t>
            </a:r>
            <a:r>
              <a:rPr lang="en-US" sz="1900" dirty="0">
                <a:latin typeface="Verdana Pro" panose="020B0604030504040204" pitchFamily="34" charset="0"/>
              </a:rPr>
              <a:t> </a:t>
            </a:r>
            <a:r>
              <a:rPr lang="en-US" sz="1900" dirty="0" err="1">
                <a:latin typeface="Verdana Pro" panose="020B0604030504040204" pitchFamily="34" charset="0"/>
              </a:rPr>
              <a:t>och</a:t>
            </a:r>
            <a:r>
              <a:rPr lang="en-US" sz="1900" dirty="0">
                <a:latin typeface="Verdana Pro" panose="020B0604030504040204" pitchFamily="34" charset="0"/>
              </a:rPr>
              <a:t> </a:t>
            </a:r>
            <a:r>
              <a:rPr lang="en-US" sz="1900" dirty="0" err="1">
                <a:latin typeface="Verdana Pro" panose="020B0604030504040204" pitchFamily="34" charset="0"/>
              </a:rPr>
              <a:t>sköter</a:t>
            </a:r>
            <a:r>
              <a:rPr lang="en-US" sz="1900" dirty="0">
                <a:latin typeface="Verdana Pro" panose="020B0604030504040204" pitchFamily="34" charset="0"/>
              </a:rPr>
              <a:t> den </a:t>
            </a:r>
            <a:r>
              <a:rPr lang="en-US" sz="1900" dirty="0" err="1">
                <a:latin typeface="Verdana Pro" panose="020B0604030504040204" pitchFamily="34" charset="0"/>
              </a:rPr>
              <a:t>ekonomiska</a:t>
            </a:r>
            <a:r>
              <a:rPr lang="en-US" sz="1900" dirty="0">
                <a:latin typeface="Verdana Pro" panose="020B0604030504040204" pitchFamily="34" charset="0"/>
              </a:rPr>
              <a:t> </a:t>
            </a:r>
            <a:r>
              <a:rPr lang="en-US" sz="1900" dirty="0" err="1">
                <a:latin typeface="Verdana Pro" panose="020B0604030504040204" pitchFamily="34" charset="0"/>
              </a:rPr>
              <a:t>redovisningen</a:t>
            </a:r>
            <a:endParaRPr lang="en-US" sz="1900" dirty="0">
              <a:latin typeface="Verdana Pro" panose="020B0604030504040204" pitchFamily="34" charset="0"/>
            </a:endParaRPr>
          </a:p>
          <a:p>
            <a:pPr marL="0" indent="0">
              <a:buNone/>
            </a:pPr>
            <a:r>
              <a:rPr lang="en-US" sz="1900" dirty="0">
                <a:latin typeface="Verdana Pro" panose="020B0604030504040204" pitchFamily="34" charset="0"/>
              </a:rPr>
              <a:t>- </a:t>
            </a:r>
            <a:r>
              <a:rPr lang="en-US" sz="1900" dirty="0" err="1">
                <a:latin typeface="Verdana Pro" panose="020B0604030504040204" pitchFamily="34" charset="0"/>
              </a:rPr>
              <a:t>Ansvarar</a:t>
            </a:r>
            <a:r>
              <a:rPr lang="en-US" sz="1900" dirty="0">
                <a:latin typeface="Verdana Pro" panose="020B0604030504040204" pitchFamily="34" charset="0"/>
              </a:rPr>
              <a:t> för </a:t>
            </a:r>
            <a:r>
              <a:rPr lang="en-US" sz="1900" dirty="0" err="1">
                <a:latin typeface="Verdana Pro" panose="020B0604030504040204" pitchFamily="34" charset="0"/>
              </a:rPr>
              <a:t>lagets</a:t>
            </a:r>
            <a:r>
              <a:rPr lang="en-US" sz="1900" dirty="0">
                <a:latin typeface="Verdana Pro" panose="020B0604030504040204" pitchFamily="34" charset="0"/>
              </a:rPr>
              <a:t> budget </a:t>
            </a:r>
            <a:r>
              <a:rPr lang="en-US" sz="1900" dirty="0" err="1">
                <a:latin typeface="Verdana Pro" panose="020B0604030504040204" pitchFamily="34" charset="0"/>
              </a:rPr>
              <a:t>och</a:t>
            </a:r>
            <a:r>
              <a:rPr lang="en-US" sz="1900" dirty="0">
                <a:latin typeface="Verdana Pro" panose="020B0604030504040204" pitchFamily="34" charset="0"/>
              </a:rPr>
              <a:t> </a:t>
            </a:r>
            <a:r>
              <a:rPr lang="en-US" sz="1900" dirty="0" err="1">
                <a:latin typeface="Verdana Pro" panose="020B0604030504040204" pitchFamily="34" charset="0"/>
              </a:rPr>
              <a:t>informerar</a:t>
            </a:r>
            <a:r>
              <a:rPr lang="en-US" sz="1900" dirty="0">
                <a:latin typeface="Verdana Pro" panose="020B0604030504040204" pitchFamily="34" charset="0"/>
              </a:rPr>
              <a:t> </a:t>
            </a:r>
            <a:r>
              <a:rPr lang="en-US" sz="1900" dirty="0" err="1">
                <a:latin typeface="Verdana Pro" panose="020B0604030504040204" pitchFamily="34" charset="0"/>
              </a:rPr>
              <a:t>föräldragrupp</a:t>
            </a:r>
            <a:r>
              <a:rPr lang="en-US" sz="1900" dirty="0">
                <a:latin typeface="Verdana Pro" panose="020B0604030504040204" pitchFamily="34" charset="0"/>
              </a:rPr>
              <a:t>/</a:t>
            </a:r>
            <a:r>
              <a:rPr lang="en-US" sz="1900" dirty="0" err="1">
                <a:latin typeface="Verdana Pro" panose="020B0604030504040204" pitchFamily="34" charset="0"/>
              </a:rPr>
              <a:t>tränare</a:t>
            </a:r>
            <a:r>
              <a:rPr lang="en-US" sz="1900" dirty="0">
                <a:latin typeface="Verdana Pro" panose="020B0604030504040204" pitchFamily="34" charset="0"/>
              </a:rPr>
              <a:t> 2 </a:t>
            </a:r>
            <a:r>
              <a:rPr lang="en-US" sz="1900" dirty="0" err="1">
                <a:latin typeface="Verdana Pro" panose="020B0604030504040204" pitchFamily="34" charset="0"/>
              </a:rPr>
              <a:t>ggr</a:t>
            </a:r>
            <a:r>
              <a:rPr lang="en-US" sz="1900" dirty="0">
                <a:latin typeface="Verdana Pro" panose="020B0604030504040204" pitchFamily="34" charset="0"/>
              </a:rPr>
              <a:t>/</a:t>
            </a:r>
            <a:r>
              <a:rPr lang="en-US" sz="1900" dirty="0" err="1">
                <a:latin typeface="Verdana Pro" panose="020B0604030504040204" pitchFamily="34" charset="0"/>
              </a:rPr>
              <a:t>år</a:t>
            </a:r>
            <a:endParaRPr lang="en-US" sz="1900" dirty="0">
              <a:latin typeface="Verdana Pro" panose="020B0604030504040204" pitchFamily="34" charset="0"/>
            </a:endParaRPr>
          </a:p>
          <a:p>
            <a:pPr marL="0" indent="0">
              <a:buNone/>
            </a:pPr>
            <a:r>
              <a:rPr lang="en-US" sz="1900" dirty="0">
                <a:latin typeface="Verdana Pro" panose="020B0604030504040204" pitchFamily="34" charset="0"/>
                <a:ea typeface="Verdana" panose="020B0604030504040204" pitchFamily="34" charset="0"/>
              </a:rPr>
              <a:t>- </a:t>
            </a:r>
            <a:r>
              <a:rPr lang="en-US" sz="1900" dirty="0" err="1">
                <a:latin typeface="Verdana Pro" panose="020B0604030504040204" pitchFamily="34" charset="0"/>
                <a:ea typeface="Verdana" panose="020B0604030504040204" pitchFamily="34" charset="0"/>
              </a:rPr>
              <a:t>Handlägger</a:t>
            </a:r>
            <a:r>
              <a:rPr lang="en-US" sz="1900" dirty="0">
                <a:latin typeface="Verdana Pro" panose="020B0604030504040204" pitchFamily="34" charset="0"/>
                <a:ea typeface="Verdana" panose="020B0604030504040204" pitchFamily="34" charset="0"/>
              </a:rPr>
              <a:t> </a:t>
            </a:r>
            <a:r>
              <a:rPr lang="en-US" sz="1900" dirty="0" err="1">
                <a:latin typeface="Verdana Pro" panose="020B0604030504040204" pitchFamily="34" charset="0"/>
                <a:ea typeface="Verdana" panose="020B0604030504040204" pitchFamily="34" charset="0"/>
              </a:rPr>
              <a:t>och</a:t>
            </a:r>
            <a:r>
              <a:rPr lang="en-US" sz="1900" dirty="0">
                <a:latin typeface="Verdana Pro" panose="020B0604030504040204" pitchFamily="34" charset="0"/>
                <a:ea typeface="Verdana" panose="020B0604030504040204" pitchFamily="34" charset="0"/>
              </a:rPr>
              <a:t> </a:t>
            </a:r>
            <a:r>
              <a:rPr lang="en-US" sz="1900" dirty="0" err="1">
                <a:latin typeface="Verdana Pro" panose="020B0604030504040204" pitchFamily="34" charset="0"/>
                <a:ea typeface="Verdana" panose="020B0604030504040204" pitchFamily="34" charset="0"/>
              </a:rPr>
              <a:t>fakturerar</a:t>
            </a:r>
            <a:r>
              <a:rPr lang="en-US" sz="1900" dirty="0">
                <a:latin typeface="Verdana Pro" panose="020B0604030504040204" pitchFamily="34" charset="0"/>
                <a:ea typeface="Verdana" panose="020B0604030504040204" pitchFamily="34" charset="0"/>
              </a:rPr>
              <a:t> sponsoring (</a:t>
            </a:r>
            <a:r>
              <a:rPr lang="en-US" sz="1900" dirty="0" err="1">
                <a:latin typeface="Verdana Pro" panose="020B0604030504040204" pitchFamily="34" charset="0"/>
                <a:ea typeface="Verdana" panose="020B0604030504040204" pitchFamily="34" charset="0"/>
              </a:rPr>
              <a:t>formulär</a:t>
            </a:r>
            <a:r>
              <a:rPr lang="en-US" sz="1900" dirty="0">
                <a:latin typeface="Verdana Pro" panose="020B0604030504040204" pitchFamily="34" charset="0"/>
                <a:ea typeface="Verdana" panose="020B0604030504040204" pitchFamily="34" charset="0"/>
              </a:rPr>
              <a:t> </a:t>
            </a:r>
            <a:r>
              <a:rPr lang="en-US" sz="1900" dirty="0" err="1">
                <a:latin typeface="Verdana Pro" panose="020B0604030504040204" pitchFamily="34" charset="0"/>
                <a:ea typeface="Verdana" panose="020B0604030504040204" pitchFamily="34" charset="0"/>
              </a:rPr>
              <a:t>finns</a:t>
            </a:r>
            <a:r>
              <a:rPr lang="en-US" sz="1900" dirty="0">
                <a:latin typeface="Verdana Pro" panose="020B0604030504040204" pitchFamily="34" charset="0"/>
                <a:ea typeface="Verdana" panose="020B0604030504040204" pitchFamily="34" charset="0"/>
              </a:rPr>
              <a:t>) </a:t>
            </a:r>
            <a:endParaRPr lang="en-US" sz="1900" dirty="0">
              <a:latin typeface="Verdana Pro" panose="020F0502020204030204" pitchFamily="34" charset="0"/>
              <a:ea typeface="Verdana" panose="020B0604030504040204" pitchFamily="34" charset="0"/>
            </a:endParaRPr>
          </a:p>
        </p:txBody>
      </p:sp>
      <p:sp>
        <p:nvSpPr>
          <p:cNvPr id="4" name="TextBox 3">
            <a:extLst>
              <a:ext uri="{FF2B5EF4-FFF2-40B4-BE49-F238E27FC236}">
                <a16:creationId xmlns:a16="http://schemas.microsoft.com/office/drawing/2014/main" id="{59660218-3E28-2F2D-52B2-670690C6EAAE}"/>
              </a:ext>
            </a:extLst>
          </p:cNvPr>
          <p:cNvSpPr txBox="1"/>
          <p:nvPr/>
        </p:nvSpPr>
        <p:spPr>
          <a:xfrm>
            <a:off x="7896053" y="761279"/>
            <a:ext cx="3648306" cy="1384995"/>
          </a:xfrm>
          <a:prstGeom prst="rect">
            <a:avLst/>
          </a:prstGeom>
          <a:noFill/>
        </p:spPr>
        <p:txBody>
          <a:bodyPr wrap="square">
            <a:spAutoFit/>
          </a:bodyPr>
          <a:lstStyle/>
          <a:p>
            <a:pPr lvl="1" algn="r"/>
            <a:r>
              <a:rPr lang="en-US" sz="1200" dirty="0" err="1">
                <a:latin typeface="Verdana Pro" panose="020B0604030504040204" pitchFamily="34" charset="0"/>
              </a:rPr>
              <a:t>Lagkassa</a:t>
            </a:r>
            <a:r>
              <a:rPr lang="en-US" sz="1200" dirty="0">
                <a:latin typeface="Verdana Pro" panose="020B0604030504040204" pitchFamily="34" charset="0"/>
              </a:rPr>
              <a:t> </a:t>
            </a:r>
            <a:r>
              <a:rPr lang="en-US" sz="1200" dirty="0" err="1">
                <a:latin typeface="Verdana Pro" panose="020B0604030504040204" pitchFamily="34" charset="0"/>
              </a:rPr>
              <a:t>täcker</a:t>
            </a:r>
            <a:r>
              <a:rPr lang="en-US" sz="1200" dirty="0">
                <a:latin typeface="Verdana Pro" panose="020B0604030504040204" pitchFamily="34" charset="0"/>
              </a:rPr>
              <a:t> </a:t>
            </a:r>
            <a:r>
              <a:rPr lang="en-US" sz="1200" dirty="0" err="1">
                <a:latin typeface="Verdana Pro" panose="020B0604030504040204" pitchFamily="34" charset="0"/>
              </a:rPr>
              <a:t>bla</a:t>
            </a:r>
            <a:r>
              <a:rPr lang="en-US" sz="1200" dirty="0">
                <a:latin typeface="Verdana Pro" panose="020B0604030504040204" pitchFamily="34" charset="0"/>
              </a:rPr>
              <a:t>:</a:t>
            </a:r>
            <a:br>
              <a:rPr lang="en-US" sz="1200" dirty="0">
                <a:latin typeface="Verdana Pro" panose="020B0604030504040204" pitchFamily="34" charset="0"/>
              </a:rPr>
            </a:br>
            <a:r>
              <a:rPr lang="en-US" sz="1200" dirty="0" err="1">
                <a:latin typeface="Verdana Pro" panose="020B0604030504040204" pitchFamily="34" charset="0"/>
              </a:rPr>
              <a:t>Reducerat</a:t>
            </a:r>
            <a:r>
              <a:rPr lang="en-US" sz="1200" dirty="0">
                <a:latin typeface="Verdana Pro" panose="020B0604030504040204" pitchFamily="34" charset="0"/>
              </a:rPr>
              <a:t> pris för </a:t>
            </a:r>
            <a:r>
              <a:rPr lang="en-US" sz="1200" dirty="0" err="1">
                <a:latin typeface="Verdana Pro" panose="020B0604030504040204" pitchFamily="34" charset="0"/>
              </a:rPr>
              <a:t>lagkläder</a:t>
            </a:r>
            <a:endParaRPr lang="en-US" sz="1200" dirty="0">
              <a:latin typeface="Verdana Pro" panose="020B0604030504040204" pitchFamily="34" charset="0"/>
            </a:endParaRPr>
          </a:p>
          <a:p>
            <a:pPr lvl="1" algn="r"/>
            <a:r>
              <a:rPr lang="en-US" sz="1200" dirty="0" err="1">
                <a:latin typeface="Verdana Pro" panose="020B0604030504040204" pitchFamily="34" charset="0"/>
              </a:rPr>
              <a:t>Lagträffar</a:t>
            </a:r>
            <a:endParaRPr lang="en-US" sz="1200" dirty="0">
              <a:latin typeface="Verdana Pro" panose="020B0604030504040204" pitchFamily="34" charset="0"/>
            </a:endParaRPr>
          </a:p>
          <a:p>
            <a:pPr lvl="1" algn="r"/>
            <a:r>
              <a:rPr lang="en-US" sz="1200" dirty="0" err="1">
                <a:latin typeface="Verdana Pro" panose="020B0604030504040204" pitchFamily="34" charset="0"/>
              </a:rPr>
              <a:t>Reducerat</a:t>
            </a:r>
            <a:r>
              <a:rPr lang="en-US" sz="1200" dirty="0">
                <a:latin typeface="Verdana Pro" panose="020B0604030504040204" pitchFamily="34" charset="0"/>
              </a:rPr>
              <a:t> pris för </a:t>
            </a:r>
            <a:r>
              <a:rPr lang="en-US" sz="1200" dirty="0" err="1">
                <a:latin typeface="Verdana Pro" panose="020B0604030504040204" pitchFamily="34" charset="0"/>
              </a:rPr>
              <a:t>cuper</a:t>
            </a:r>
            <a:endParaRPr lang="en-US" sz="1200" dirty="0">
              <a:latin typeface="Verdana Pro" panose="020B0604030504040204" pitchFamily="34" charset="0"/>
            </a:endParaRPr>
          </a:p>
          <a:p>
            <a:pPr lvl="1" algn="r"/>
            <a:r>
              <a:rPr lang="en-US" sz="1200" dirty="0" err="1">
                <a:latin typeface="Verdana Pro" panose="020B0604030504040204" pitchFamily="34" charset="0"/>
              </a:rPr>
              <a:t>Mellis</a:t>
            </a:r>
            <a:r>
              <a:rPr lang="en-US" sz="1200" dirty="0">
                <a:latin typeface="Verdana Pro" panose="020B0604030504040204" pitchFamily="34" charset="0"/>
              </a:rPr>
              <a:t> </a:t>
            </a:r>
            <a:br>
              <a:rPr lang="en-US" sz="1200" dirty="0">
                <a:latin typeface="Verdana Pro" panose="020B0604030504040204" pitchFamily="34" charset="0"/>
              </a:rPr>
            </a:br>
            <a:r>
              <a:rPr lang="en-US" sz="1200" dirty="0" err="1">
                <a:latin typeface="Verdana Pro" panose="020B0604030504040204" pitchFamily="34" charset="0"/>
              </a:rPr>
              <a:t>Fondering</a:t>
            </a:r>
            <a:endParaRPr lang="en-US" sz="1200" dirty="0">
              <a:latin typeface="Verdana Pro" panose="020B0604030504040204" pitchFamily="34" charset="0"/>
            </a:endParaRPr>
          </a:p>
          <a:p>
            <a:pPr lvl="1" algn="r"/>
            <a:r>
              <a:rPr lang="en-US" sz="1200" dirty="0">
                <a:latin typeface="Verdana Pro" panose="020B0604030504040204" pitchFamily="34" charset="0"/>
              </a:rPr>
              <a:t>Etc.</a:t>
            </a:r>
          </a:p>
        </p:txBody>
      </p:sp>
    </p:spTree>
    <p:extLst>
      <p:ext uri="{BB962C8B-B14F-4D97-AF65-F5344CB8AC3E}">
        <p14:creationId xmlns:p14="http://schemas.microsoft.com/office/powerpoint/2010/main" val="1898870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LAGET - SPORTADMIN</a:t>
            </a:r>
          </a:p>
        </p:txBody>
      </p:sp>
      <p:sp>
        <p:nvSpPr>
          <p:cNvPr id="3" name="Platshållare för innehåll 2"/>
          <p:cNvSpPr>
            <a:spLocks noGrp="1"/>
          </p:cNvSpPr>
          <p:nvPr>
            <p:ph idx="1"/>
          </p:nvPr>
        </p:nvSpPr>
        <p:spPr>
          <a:xfrm>
            <a:off x="790976" y="1940840"/>
            <a:ext cx="9634471" cy="4319511"/>
          </a:xfrm>
        </p:spPr>
        <p:txBody>
          <a:bodyPr>
            <a:normAutofit/>
          </a:bodyPr>
          <a:lstStyle/>
          <a:p>
            <a:pPr marL="0" indent="0">
              <a:buNone/>
            </a:pPr>
            <a:r>
              <a:rPr lang="en-US" sz="1800" dirty="0" err="1">
                <a:latin typeface="Verdana Pro" panose="020B0604030504040204" pitchFamily="34" charset="0"/>
              </a:rPr>
              <a:t>Ladda</a:t>
            </a:r>
            <a:r>
              <a:rPr lang="en-US" sz="1800" dirty="0">
                <a:latin typeface="Verdana Pro" panose="020B0604030504040204" pitchFamily="34" charset="0"/>
              </a:rPr>
              <a:t> </a:t>
            </a:r>
            <a:r>
              <a:rPr lang="en-US" sz="1800" dirty="0" err="1">
                <a:latin typeface="Verdana Pro" panose="020B0604030504040204" pitchFamily="34" charset="0"/>
              </a:rPr>
              <a:t>ned</a:t>
            </a:r>
            <a:r>
              <a:rPr lang="en-US" sz="1800" dirty="0">
                <a:latin typeface="Verdana Pro" panose="020B0604030504040204" pitchFamily="34" charset="0"/>
              </a:rPr>
              <a:t> </a:t>
            </a:r>
            <a:r>
              <a:rPr lang="en-US" sz="1800" dirty="0" err="1">
                <a:latin typeface="Verdana Pro" panose="020B0604030504040204" pitchFamily="34" charset="0"/>
              </a:rPr>
              <a:t>appen</a:t>
            </a:r>
            <a:endParaRPr lang="en-US" sz="1800" dirty="0">
              <a:latin typeface="Verdana Pro" panose="020B0604030504040204" pitchFamily="34" charset="0"/>
            </a:endParaRPr>
          </a:p>
          <a:p>
            <a:pPr marL="0" indent="0">
              <a:buNone/>
            </a:pPr>
            <a:r>
              <a:rPr lang="en-US" sz="1800" dirty="0">
                <a:latin typeface="Verdana Pro" panose="020B0604030504040204" pitchFamily="34" charset="0"/>
              </a:rPr>
              <a:t>- </a:t>
            </a:r>
            <a:r>
              <a:rPr lang="en-US" sz="1800" dirty="0" err="1">
                <a:latin typeface="Verdana Pro" panose="020B0604030504040204" pitchFamily="34" charset="0"/>
              </a:rPr>
              <a:t>Svara</a:t>
            </a:r>
            <a:r>
              <a:rPr lang="en-US" sz="1800" dirty="0">
                <a:latin typeface="Verdana Pro" panose="020B0604030504040204" pitchFamily="34" charset="0"/>
              </a:rPr>
              <a:t> </a:t>
            </a:r>
            <a:r>
              <a:rPr lang="en-US" sz="1800" dirty="0" err="1">
                <a:latin typeface="Verdana Pro" panose="020B0604030504040204" pitchFamily="34" charset="0"/>
              </a:rPr>
              <a:t>på</a:t>
            </a:r>
            <a:r>
              <a:rPr lang="en-US" sz="1800" dirty="0">
                <a:latin typeface="Verdana Pro" panose="020B0604030504040204" pitchFamily="34" charset="0"/>
              </a:rPr>
              <a:t> </a:t>
            </a:r>
            <a:r>
              <a:rPr lang="en-US" sz="1800" dirty="0" err="1">
                <a:latin typeface="Verdana Pro" panose="020B0604030504040204" pitchFamily="34" charset="0"/>
              </a:rPr>
              <a:t>kallelser</a:t>
            </a:r>
            <a:r>
              <a:rPr lang="en-US" sz="1800" dirty="0">
                <a:latin typeface="Verdana Pro" panose="020B0604030504040204" pitchFamily="34" charset="0"/>
              </a:rPr>
              <a:t> - vi </a:t>
            </a:r>
            <a:r>
              <a:rPr lang="en-US" sz="1800" dirty="0" err="1">
                <a:latin typeface="Verdana Pro" panose="020B0604030504040204" pitchFamily="34" charset="0"/>
              </a:rPr>
              <a:t>får</a:t>
            </a:r>
            <a:r>
              <a:rPr lang="en-US" sz="1800" dirty="0">
                <a:latin typeface="Verdana Pro" panose="020B0604030504040204" pitchFamily="34" charset="0"/>
              </a:rPr>
              <a:t> </a:t>
            </a:r>
            <a:r>
              <a:rPr lang="en-US" sz="1800" dirty="0" err="1">
                <a:latin typeface="Verdana Pro" panose="020B0604030504040204" pitchFamily="34" charset="0"/>
              </a:rPr>
              <a:t>ett</a:t>
            </a:r>
            <a:r>
              <a:rPr lang="en-US" sz="1800" dirty="0">
                <a:latin typeface="Verdana Pro" panose="020B0604030504040204" pitchFamily="34" charset="0"/>
              </a:rPr>
              <a:t> </a:t>
            </a:r>
            <a:r>
              <a:rPr lang="en-US" sz="1800" dirty="0" err="1">
                <a:latin typeface="Verdana Pro" panose="020B0604030504040204" pitchFamily="34" charset="0"/>
              </a:rPr>
              <a:t>välbehövligt</a:t>
            </a:r>
            <a:r>
              <a:rPr lang="en-US" sz="1800" dirty="0">
                <a:latin typeface="Verdana Pro" panose="020B0604030504040204" pitchFamily="34" charset="0"/>
              </a:rPr>
              <a:t> </a:t>
            </a:r>
            <a:r>
              <a:rPr lang="en-US" sz="1800" dirty="0" err="1">
                <a:latin typeface="Verdana Pro" panose="020B0604030504040204" pitchFamily="34" charset="0"/>
              </a:rPr>
              <a:t>bidrag</a:t>
            </a:r>
            <a:endParaRPr lang="en-US" sz="1800" dirty="0">
              <a:latin typeface="Verdana Pro" panose="020B0604030504040204" pitchFamily="34" charset="0"/>
            </a:endParaRPr>
          </a:p>
          <a:p>
            <a:pPr marL="0" indent="0">
              <a:buNone/>
            </a:pPr>
            <a:r>
              <a:rPr lang="en-US" sz="1800" dirty="0">
                <a:latin typeface="Verdana Pro" panose="020B0604030504040204" pitchFamily="34" charset="0"/>
              </a:rPr>
              <a:t>- </a:t>
            </a:r>
            <a:r>
              <a:rPr lang="en-US" sz="1800" dirty="0" err="1">
                <a:latin typeface="Verdana Pro" panose="020B0604030504040204" pitchFamily="34" charset="0"/>
              </a:rPr>
              <a:t>Prenumerera</a:t>
            </a:r>
            <a:r>
              <a:rPr lang="en-US" sz="1800" dirty="0">
                <a:latin typeface="Verdana Pro" panose="020B0604030504040204" pitchFamily="34" charset="0"/>
              </a:rPr>
              <a:t> </a:t>
            </a:r>
            <a:r>
              <a:rPr lang="en-US" sz="1800" dirty="0" err="1">
                <a:latin typeface="Verdana Pro" panose="020B0604030504040204" pitchFamily="34" charset="0"/>
              </a:rPr>
              <a:t>på</a:t>
            </a:r>
            <a:r>
              <a:rPr lang="en-US" sz="1800" dirty="0">
                <a:latin typeface="Verdana Pro" panose="020B0604030504040204" pitchFamily="34" charset="0"/>
              </a:rPr>
              <a:t> </a:t>
            </a:r>
            <a:r>
              <a:rPr lang="en-US" sz="1800" dirty="0" err="1">
                <a:latin typeface="Verdana Pro" panose="020B0604030504040204" pitchFamily="34" charset="0"/>
              </a:rPr>
              <a:t>kalendern</a:t>
            </a:r>
            <a:endParaRPr lang="en-US" sz="1800" dirty="0">
              <a:latin typeface="Verdana Pro" panose="020B0604030504040204" pitchFamily="34" charset="0"/>
            </a:endParaRPr>
          </a:p>
          <a:p>
            <a:pPr marL="0" indent="0">
              <a:buNone/>
            </a:pPr>
            <a:r>
              <a:rPr lang="en-US" sz="1800" dirty="0">
                <a:latin typeface="Verdana Pro" panose="020B0604030504040204" pitchFamily="34" charset="0"/>
              </a:rPr>
              <a:t>- </a:t>
            </a:r>
            <a:r>
              <a:rPr lang="en-US" sz="1800" dirty="0" err="1">
                <a:latin typeface="Verdana Pro" panose="020B0604030504040204" pitchFamily="34" charset="0"/>
              </a:rPr>
              <a:t>Kontrollera</a:t>
            </a:r>
            <a:r>
              <a:rPr lang="en-US" sz="1800" dirty="0">
                <a:latin typeface="Verdana Pro" panose="020B0604030504040204" pitchFamily="34" charset="0"/>
              </a:rPr>
              <a:t> </a:t>
            </a:r>
            <a:r>
              <a:rPr lang="en-US" sz="1800" dirty="0" err="1">
                <a:latin typeface="Verdana Pro" panose="020B0604030504040204" pitchFamily="34" charset="0"/>
              </a:rPr>
              <a:t>och</a:t>
            </a:r>
            <a:r>
              <a:rPr lang="en-US" sz="1800" dirty="0">
                <a:latin typeface="Verdana Pro" panose="020B0604030504040204" pitchFamily="34" charset="0"/>
              </a:rPr>
              <a:t> </a:t>
            </a:r>
            <a:r>
              <a:rPr lang="en-US" sz="1800" dirty="0" err="1">
                <a:latin typeface="Verdana Pro" panose="020B0604030504040204" pitchFamily="34" charset="0"/>
              </a:rPr>
              <a:t>uppdatera</a:t>
            </a:r>
            <a:r>
              <a:rPr lang="en-US" sz="1800" dirty="0">
                <a:latin typeface="Verdana Pro" panose="020B0604030504040204" pitchFamily="34" charset="0"/>
              </a:rPr>
              <a:t> </a:t>
            </a:r>
            <a:r>
              <a:rPr lang="en-US" sz="1800" dirty="0" err="1">
                <a:latin typeface="Verdana Pro" panose="020B0604030504040204" pitchFamily="34" charset="0"/>
              </a:rPr>
              <a:t>kontaktinformation</a:t>
            </a:r>
            <a:endParaRPr lang="en-US" sz="1800" dirty="0">
              <a:latin typeface="Verdana Pro" panose="020B0604030504040204" pitchFamily="34" charset="0"/>
            </a:endParaRPr>
          </a:p>
          <a:p>
            <a:pPr marL="0" indent="0">
              <a:buNone/>
            </a:pPr>
            <a:r>
              <a:rPr lang="en-US" sz="1800" dirty="0">
                <a:latin typeface="Verdana Pro" panose="020B0604030504040204" pitchFamily="34" charset="0"/>
              </a:rPr>
              <a:t>- </a:t>
            </a:r>
            <a:r>
              <a:rPr lang="en-US" sz="1800" dirty="0" err="1">
                <a:latin typeface="Verdana Pro" panose="020B0604030504040204" pitchFamily="34" charset="0"/>
              </a:rPr>
              <a:t>Dokumentation</a:t>
            </a:r>
            <a:r>
              <a:rPr lang="en-US" sz="1800" dirty="0">
                <a:latin typeface="Verdana Pro" panose="020B0604030504040204" pitchFamily="34" charset="0"/>
              </a:rPr>
              <a:t> - </a:t>
            </a:r>
            <a:r>
              <a:rPr lang="en-US" sz="1800" dirty="0" err="1">
                <a:latin typeface="Verdana Pro" panose="020B0604030504040204" pitchFamily="34" charset="0"/>
              </a:rPr>
              <a:t>allergier</a:t>
            </a:r>
            <a:r>
              <a:rPr lang="en-US" sz="1800" dirty="0">
                <a:latin typeface="Verdana Pro" panose="020B0604030504040204" pitchFamily="34" charset="0"/>
              </a:rPr>
              <a:t>/</a:t>
            </a:r>
            <a:r>
              <a:rPr lang="en-US" sz="1800" dirty="0" err="1">
                <a:latin typeface="Verdana Pro" panose="020B0604030504040204" pitchFamily="34" charset="0"/>
              </a:rPr>
              <a:t>tillåtelse</a:t>
            </a:r>
            <a:r>
              <a:rPr lang="en-US" sz="1800" dirty="0">
                <a:latin typeface="Verdana Pro" panose="020B0604030504040204" pitchFamily="34" charset="0"/>
              </a:rPr>
              <a:t> </a:t>
            </a:r>
            <a:r>
              <a:rPr lang="en-US" sz="1800" dirty="0" err="1">
                <a:latin typeface="Verdana Pro" panose="020B0604030504040204" pitchFamily="34" charset="0"/>
              </a:rPr>
              <a:t>att</a:t>
            </a:r>
            <a:r>
              <a:rPr lang="en-US" sz="1800" dirty="0">
                <a:latin typeface="Verdana Pro" panose="020B0604030504040204" pitchFamily="34" charset="0"/>
              </a:rPr>
              <a:t> </a:t>
            </a:r>
            <a:r>
              <a:rPr lang="en-US" sz="1800" dirty="0" err="1">
                <a:latin typeface="Verdana Pro" panose="020B0604030504040204" pitchFamily="34" charset="0"/>
              </a:rPr>
              <a:t>fotografera</a:t>
            </a:r>
            <a:endParaRPr lang="en-US" sz="1800" dirty="0">
              <a:latin typeface="Verdana Pro" panose="020B0604030504040204" pitchFamily="34" charset="0"/>
            </a:endParaRPr>
          </a:p>
          <a:p>
            <a:pPr marL="0" indent="0">
              <a:buNone/>
            </a:pPr>
            <a:r>
              <a:rPr lang="en-US" sz="1800" dirty="0">
                <a:latin typeface="Verdana Pro" panose="020B0604030504040204" pitchFamily="34" charset="0"/>
              </a:rPr>
              <a:t>- </a:t>
            </a:r>
            <a:r>
              <a:rPr lang="en-US" sz="1800" dirty="0" err="1">
                <a:latin typeface="Verdana Pro" panose="020B0604030504040204" pitchFamily="34" charset="0"/>
              </a:rPr>
              <a:t>Betala</a:t>
            </a:r>
            <a:r>
              <a:rPr lang="en-US" sz="1800" dirty="0">
                <a:latin typeface="Verdana Pro" panose="020B0604030504040204" pitchFamily="34" charset="0"/>
              </a:rPr>
              <a:t> </a:t>
            </a:r>
            <a:r>
              <a:rPr lang="en-US" sz="1800" dirty="0" err="1">
                <a:latin typeface="Verdana Pro" panose="020B0604030504040204" pitchFamily="34" charset="0"/>
              </a:rPr>
              <a:t>försäljningar</a:t>
            </a:r>
            <a:r>
              <a:rPr lang="en-US" sz="1800" dirty="0">
                <a:latin typeface="Verdana Pro" panose="020B0604030504040204" pitchFamily="34" charset="0"/>
              </a:rPr>
              <a:t> </a:t>
            </a:r>
            <a:r>
              <a:rPr lang="en-US" sz="1800" dirty="0" err="1">
                <a:latin typeface="Verdana Pro" panose="020B0604030504040204" pitchFamily="34" charset="0"/>
              </a:rPr>
              <a:t>och</a:t>
            </a:r>
            <a:r>
              <a:rPr lang="en-US" sz="1800" dirty="0">
                <a:latin typeface="Verdana Pro" panose="020B0604030504040204" pitchFamily="34" charset="0"/>
              </a:rPr>
              <a:t> </a:t>
            </a:r>
            <a:r>
              <a:rPr lang="en-US" sz="1800" dirty="0" err="1">
                <a:latin typeface="Verdana Pro" panose="020B0604030504040204" pitchFamily="34" charset="0"/>
              </a:rPr>
              <a:t>avgifter</a:t>
            </a:r>
            <a:endParaRPr lang="en-US" sz="1800" dirty="0">
              <a:latin typeface="Verdana Pro" panose="020B0604030504040204" pitchFamily="34" charset="0"/>
            </a:endParaRPr>
          </a:p>
          <a:p>
            <a:pPr marL="0" indent="0">
              <a:buNone/>
            </a:pPr>
            <a:endParaRPr lang="en-US" sz="1800" dirty="0">
              <a:latin typeface="Verdana Pro" panose="020B0604030504040204" pitchFamily="34" charset="0"/>
            </a:endParaRPr>
          </a:p>
          <a:p>
            <a:pPr marL="0" indent="0">
              <a:buNone/>
            </a:pPr>
            <a:r>
              <a:rPr lang="en-US" sz="1800" dirty="0" err="1">
                <a:latin typeface="Verdana Pro" panose="020B0604030504040204" pitchFamily="34" charset="0"/>
              </a:rPr>
              <a:t>Sjukdom</a:t>
            </a:r>
            <a:r>
              <a:rPr lang="en-US" sz="1800" dirty="0">
                <a:latin typeface="Verdana Pro" panose="020B0604030504040204" pitchFamily="34" charset="0"/>
              </a:rPr>
              <a:t> med </a:t>
            </a:r>
            <a:r>
              <a:rPr lang="en-US" sz="1800" dirty="0" err="1">
                <a:latin typeface="Verdana Pro" panose="020B0604030504040204" pitchFamily="34" charset="0"/>
              </a:rPr>
              <a:t>kort</a:t>
            </a:r>
            <a:r>
              <a:rPr lang="en-US" sz="1800" dirty="0">
                <a:latin typeface="Verdana Pro" panose="020B0604030504040204" pitchFamily="34" charset="0"/>
              </a:rPr>
              <a:t> </a:t>
            </a:r>
            <a:r>
              <a:rPr lang="en-US" sz="1800" dirty="0" err="1">
                <a:latin typeface="Verdana Pro" panose="020B0604030504040204" pitchFamily="34" charset="0"/>
              </a:rPr>
              <a:t>varsel</a:t>
            </a:r>
            <a:r>
              <a:rPr lang="en-US" sz="1800" dirty="0">
                <a:latin typeface="Verdana Pro" panose="020B0604030504040204" pitchFamily="34" charset="0"/>
              </a:rPr>
              <a:t> – </a:t>
            </a:r>
            <a:r>
              <a:rPr lang="en-US" sz="1800" dirty="0" err="1">
                <a:latin typeface="Verdana Pro" panose="020B0604030504040204" pitchFamily="34" charset="0"/>
              </a:rPr>
              <a:t>kontakta</a:t>
            </a:r>
            <a:r>
              <a:rPr lang="en-US" sz="1800" dirty="0">
                <a:latin typeface="Verdana Pro" panose="020B0604030504040204" pitchFamily="34" charset="0"/>
              </a:rPr>
              <a:t> </a:t>
            </a:r>
            <a:r>
              <a:rPr lang="en-US" sz="1800" dirty="0" err="1">
                <a:latin typeface="Verdana Pro" panose="020B0604030504040204" pitchFamily="34" charset="0"/>
              </a:rPr>
              <a:t>en</a:t>
            </a:r>
            <a:r>
              <a:rPr lang="en-US" sz="1800" dirty="0">
                <a:latin typeface="Verdana Pro" panose="020B0604030504040204" pitchFamily="34" charset="0"/>
              </a:rPr>
              <a:t> </a:t>
            </a:r>
            <a:r>
              <a:rPr lang="en-US" sz="1800" dirty="0" err="1">
                <a:latin typeface="Verdana Pro" panose="020B0604030504040204" pitchFamily="34" charset="0"/>
              </a:rPr>
              <a:t>ledare</a:t>
            </a:r>
            <a:endParaRPr lang="en-US" sz="1800" dirty="0">
              <a:latin typeface="Verdana Pro" panose="020B0604030504040204" pitchFamily="34" charset="0"/>
            </a:endParaRPr>
          </a:p>
          <a:p>
            <a:pPr marL="0" indent="0">
              <a:buNone/>
            </a:pPr>
            <a:r>
              <a:rPr lang="en-US" sz="1800" dirty="0">
                <a:latin typeface="Verdana Pro" panose="020B0604030504040204" pitchFamily="34" charset="0"/>
              </a:rPr>
              <a:t>Vid “</a:t>
            </a:r>
            <a:r>
              <a:rPr lang="en-US" sz="1800" dirty="0" err="1">
                <a:latin typeface="Verdana Pro" panose="020B0604030504040204" pitchFamily="34" charset="0"/>
              </a:rPr>
              <a:t>akut</a:t>
            </a:r>
            <a:r>
              <a:rPr lang="en-US" sz="1800" dirty="0">
                <a:latin typeface="Verdana Pro" panose="020B0604030504040204" pitchFamily="34" charset="0"/>
              </a:rPr>
              <a:t>” </a:t>
            </a:r>
            <a:r>
              <a:rPr lang="en-US" sz="1800" dirty="0" err="1">
                <a:latin typeface="Verdana Pro" panose="020B0604030504040204" pitchFamily="34" charset="0"/>
              </a:rPr>
              <a:t>kontaktbehov</a:t>
            </a:r>
            <a:r>
              <a:rPr lang="en-US" sz="1800" dirty="0">
                <a:latin typeface="Verdana Pro" panose="020B0604030504040204" pitchFamily="34" charset="0"/>
              </a:rPr>
              <a:t> </a:t>
            </a:r>
            <a:r>
              <a:rPr lang="en-US" sz="1800" dirty="0" err="1">
                <a:latin typeface="Verdana Pro" panose="020B0604030504040204" pitchFamily="34" charset="0"/>
              </a:rPr>
              <a:t>kan</a:t>
            </a:r>
            <a:r>
              <a:rPr lang="en-US" sz="1800" dirty="0">
                <a:latin typeface="Verdana Pro" panose="020B0604030504040204" pitchFamily="34" charset="0"/>
              </a:rPr>
              <a:t> </a:t>
            </a:r>
            <a:r>
              <a:rPr lang="en-US" sz="1800" dirty="0" err="1">
                <a:latin typeface="Verdana Pro" panose="020B0604030504040204" pitchFamily="34" charset="0"/>
              </a:rPr>
              <a:t>sms-grupp</a:t>
            </a:r>
            <a:r>
              <a:rPr lang="en-US" sz="1800" dirty="0">
                <a:latin typeface="Verdana Pro" panose="020B0604030504040204" pitchFamily="34" charset="0"/>
              </a:rPr>
              <a:t> </a:t>
            </a:r>
            <a:r>
              <a:rPr lang="en-US" sz="1800" dirty="0" err="1">
                <a:latin typeface="Verdana Pro" panose="020B0604030504040204" pitchFamily="34" charset="0"/>
              </a:rPr>
              <a:t>användas</a:t>
            </a:r>
            <a:r>
              <a:rPr lang="en-US" sz="1800" dirty="0">
                <a:latin typeface="Verdana Pro" panose="020B0604030504040204" pitchFamily="34" charset="0"/>
              </a:rPr>
              <a:t> (</a:t>
            </a:r>
            <a:r>
              <a:rPr lang="en-US" sz="1800" dirty="0" err="1">
                <a:latin typeface="Verdana Pro" panose="020B0604030504040204" pitchFamily="34" charset="0"/>
              </a:rPr>
              <a:t>Supertext</a:t>
            </a:r>
            <a:r>
              <a:rPr lang="en-US" sz="1800" dirty="0">
                <a:latin typeface="Verdana Pro" panose="020B0604030504040204" pitchFamily="34" charset="0"/>
              </a:rPr>
              <a:t>, </a:t>
            </a:r>
            <a:r>
              <a:rPr lang="en-US" sz="1800" dirty="0" err="1">
                <a:latin typeface="Verdana Pro" panose="020B0604030504040204" pitchFamily="34" charset="0"/>
              </a:rPr>
              <a:t>synligt</a:t>
            </a:r>
            <a:r>
              <a:rPr lang="en-US" sz="1800" dirty="0">
                <a:latin typeface="Verdana Pro" panose="020B0604030504040204" pitchFamily="34" charset="0"/>
              </a:rPr>
              <a:t> för </a:t>
            </a:r>
            <a:r>
              <a:rPr lang="en-US" sz="1800" dirty="0" err="1">
                <a:latin typeface="Verdana Pro" panose="020B0604030504040204" pitchFamily="34" charset="0"/>
              </a:rPr>
              <a:t>alla</a:t>
            </a:r>
            <a:r>
              <a:rPr lang="en-US" sz="1800" dirty="0">
                <a:latin typeface="Verdana Pro" panose="020B0604030504040204" pitchFamily="34" charset="0"/>
              </a:rPr>
              <a:t>)</a:t>
            </a:r>
          </a:p>
          <a:p>
            <a:endParaRPr lang="en-US" sz="1800" dirty="0">
              <a:latin typeface="Verdana Pro" panose="020B0604030504040204" pitchFamily="34" charset="0"/>
            </a:endParaRPr>
          </a:p>
          <a:p>
            <a:pPr marL="0" indent="0">
              <a:buNone/>
            </a:pPr>
            <a:r>
              <a:rPr lang="en-US" sz="1800" dirty="0">
                <a:latin typeface="Verdana Pro" panose="020B0604030504040204" pitchFamily="34" charset="0"/>
              </a:rPr>
              <a:t>Vill vi ha Instagram/</a:t>
            </a:r>
            <a:r>
              <a:rPr lang="en-US" sz="1800" dirty="0" err="1">
                <a:latin typeface="Verdana Pro" panose="020B0604030504040204" pitchFamily="34" charset="0"/>
              </a:rPr>
              <a:t>Messengergrupp</a:t>
            </a:r>
            <a:r>
              <a:rPr lang="en-US" sz="1800" dirty="0">
                <a:latin typeface="Verdana Pro" panose="020B0604030504040204" pitchFamily="34" charset="0"/>
              </a:rPr>
              <a:t>/FB-</a:t>
            </a:r>
            <a:r>
              <a:rPr lang="en-US" sz="1800" dirty="0" err="1">
                <a:latin typeface="Verdana Pro" panose="020B0604030504040204" pitchFamily="34" charset="0"/>
              </a:rPr>
              <a:t>sida</a:t>
            </a:r>
            <a:r>
              <a:rPr lang="en-US" sz="1800" dirty="0">
                <a:latin typeface="Verdana Pro" panose="020B0604030504040204" pitchFamily="34" charset="0"/>
              </a:rPr>
              <a:t>?</a:t>
            </a:r>
          </a:p>
        </p:txBody>
      </p:sp>
      <p:pic>
        <p:nvPicPr>
          <p:cNvPr id="4" name="Picture 2">
            <a:extLst>
              <a:ext uri="{FF2B5EF4-FFF2-40B4-BE49-F238E27FC236}">
                <a16:creationId xmlns:a16="http://schemas.microsoft.com/office/drawing/2014/main" id="{30431597-00B7-934E-D180-81B9E4BFD4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7323" y="578455"/>
            <a:ext cx="2628107" cy="3429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B5D5B91-3819-570B-B434-5A0FAF12F9E8}"/>
              </a:ext>
            </a:extLst>
          </p:cNvPr>
          <p:cNvPicPr>
            <a:picLocks noChangeAspect="1"/>
          </p:cNvPicPr>
          <p:nvPr/>
        </p:nvPicPr>
        <p:blipFill>
          <a:blip r:embed="rId4"/>
          <a:stretch>
            <a:fillRect/>
          </a:stretch>
        </p:blipFill>
        <p:spPr>
          <a:xfrm>
            <a:off x="7696467" y="809858"/>
            <a:ext cx="1428571" cy="533333"/>
          </a:xfrm>
          <a:prstGeom prst="rect">
            <a:avLst/>
          </a:prstGeom>
        </p:spPr>
      </p:pic>
    </p:spTree>
    <p:extLst>
      <p:ext uri="{BB962C8B-B14F-4D97-AF65-F5344CB8AC3E}">
        <p14:creationId xmlns:p14="http://schemas.microsoft.com/office/powerpoint/2010/main" val="1319149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LAGET - SOMMARHOCKEYSKOLA</a:t>
            </a:r>
          </a:p>
        </p:txBody>
      </p:sp>
      <p:sp>
        <p:nvSpPr>
          <p:cNvPr id="3" name="Platshållare för innehåll 2"/>
          <p:cNvSpPr>
            <a:spLocks noGrp="1"/>
          </p:cNvSpPr>
          <p:nvPr>
            <p:ph idx="1"/>
          </p:nvPr>
        </p:nvSpPr>
        <p:spPr>
          <a:xfrm>
            <a:off x="790977" y="1940840"/>
            <a:ext cx="6866652" cy="4319511"/>
          </a:xfrm>
        </p:spPr>
        <p:txBody>
          <a:bodyPr>
            <a:normAutofit/>
          </a:bodyPr>
          <a:lstStyle/>
          <a:p>
            <a:pPr marL="0" indent="0">
              <a:buNone/>
            </a:pPr>
            <a:r>
              <a:rPr lang="en-US" sz="1800" dirty="0">
                <a:latin typeface="Verdana Pro" panose="020B0604030504040204" pitchFamily="34" charset="0"/>
              </a:rPr>
              <a:t>Sundsvall Hockey </a:t>
            </a:r>
            <a:r>
              <a:rPr lang="en-US" sz="1800" dirty="0" err="1">
                <a:latin typeface="Verdana Pro" panose="020B0604030504040204" pitchFamily="34" charset="0"/>
              </a:rPr>
              <a:t>bedriver</a:t>
            </a:r>
            <a:r>
              <a:rPr lang="en-US" sz="1800" dirty="0">
                <a:latin typeface="Verdana Pro" panose="020B0604030504040204" pitchFamily="34" charset="0"/>
              </a:rPr>
              <a:t> </a:t>
            </a:r>
            <a:r>
              <a:rPr lang="en-US" sz="1800" dirty="0" err="1">
                <a:latin typeface="Verdana Pro" panose="020B0604030504040204" pitchFamily="34" charset="0"/>
              </a:rPr>
              <a:t>en</a:t>
            </a:r>
            <a:r>
              <a:rPr lang="en-US" sz="1800" dirty="0">
                <a:latin typeface="Verdana Pro" panose="020B0604030504040204" pitchFamily="34" charset="0"/>
              </a:rPr>
              <a:t> </a:t>
            </a:r>
            <a:r>
              <a:rPr lang="en-US" sz="1800" dirty="0" err="1">
                <a:latin typeface="Verdana Pro" panose="020B0604030504040204" pitchFamily="34" charset="0"/>
              </a:rPr>
              <a:t>sommarhockeyskola</a:t>
            </a:r>
            <a:r>
              <a:rPr lang="en-US" sz="1800" dirty="0">
                <a:latin typeface="Verdana Pro" panose="020B0604030504040204" pitchFamily="34" charset="0"/>
              </a:rPr>
              <a:t> med </a:t>
            </a:r>
            <a:r>
              <a:rPr lang="en-US" sz="1800" dirty="0" err="1">
                <a:latin typeface="Verdana Pro" panose="020B0604030504040204" pitchFamily="34" charset="0"/>
              </a:rPr>
              <a:t>hjälp</a:t>
            </a:r>
            <a:r>
              <a:rPr lang="en-US" sz="1800" dirty="0">
                <a:latin typeface="Verdana Pro" panose="020B0604030504040204" pitchFamily="34" charset="0"/>
              </a:rPr>
              <a:t> av interna </a:t>
            </a:r>
            <a:r>
              <a:rPr lang="en-US" sz="1800" dirty="0" err="1">
                <a:latin typeface="Verdana Pro" panose="020B0604030504040204" pitchFamily="34" charset="0"/>
              </a:rPr>
              <a:t>ledare</a:t>
            </a:r>
            <a:r>
              <a:rPr lang="en-US" sz="1800" dirty="0">
                <a:latin typeface="Verdana Pro" panose="020B0604030504040204" pitchFamily="34" charset="0"/>
              </a:rPr>
              <a:t> från det </a:t>
            </a:r>
            <a:r>
              <a:rPr lang="en-US" sz="1800" dirty="0" err="1">
                <a:latin typeface="Verdana Pro" panose="020B0604030504040204" pitchFamily="34" charset="0"/>
              </a:rPr>
              <a:t>egna</a:t>
            </a:r>
            <a:r>
              <a:rPr lang="en-US" sz="1800" dirty="0">
                <a:latin typeface="Verdana Pro" panose="020B0604030504040204" pitchFamily="34" charset="0"/>
              </a:rPr>
              <a:t> </a:t>
            </a:r>
            <a:r>
              <a:rPr lang="en-US" sz="1800" dirty="0" err="1">
                <a:latin typeface="Verdana Pro" panose="020B0604030504040204" pitchFamily="34" charset="0"/>
              </a:rPr>
              <a:t>laget</a:t>
            </a:r>
            <a:br>
              <a:rPr lang="en-US" sz="1800" dirty="0">
                <a:latin typeface="Verdana Pro" panose="020B0604030504040204" pitchFamily="34" charset="0"/>
              </a:rPr>
            </a:br>
            <a:endParaRPr lang="en-US" sz="1800" dirty="0">
              <a:latin typeface="Verdana Pro" panose="020B0604030504040204" pitchFamily="34" charset="0"/>
            </a:endParaRPr>
          </a:p>
          <a:p>
            <a:pPr marL="0" indent="0">
              <a:buNone/>
            </a:pPr>
            <a:r>
              <a:rPr lang="en-US" sz="1800" dirty="0">
                <a:latin typeface="Verdana Pro" panose="020B0604030504040204" pitchFamily="34" charset="0"/>
              </a:rPr>
              <a:t>- En </a:t>
            </a:r>
            <a:r>
              <a:rPr lang="en-US" sz="1800" dirty="0" err="1">
                <a:latin typeface="Verdana Pro" panose="020B0604030504040204" pitchFamily="34" charset="0"/>
              </a:rPr>
              <a:t>blandning</a:t>
            </a:r>
            <a:r>
              <a:rPr lang="en-US" sz="1800" dirty="0">
                <a:latin typeface="Verdana Pro" panose="020B0604030504040204" pitchFamily="34" charset="0"/>
              </a:rPr>
              <a:t> av </a:t>
            </a:r>
            <a:r>
              <a:rPr lang="en-US" sz="1800" dirty="0" err="1">
                <a:latin typeface="Verdana Pro" panose="020B0604030504040204" pitchFamily="34" charset="0"/>
              </a:rPr>
              <a:t>ispass</a:t>
            </a:r>
            <a:r>
              <a:rPr lang="en-US" sz="1800" dirty="0">
                <a:latin typeface="Verdana Pro" panose="020B0604030504040204" pitchFamily="34" charset="0"/>
              </a:rPr>
              <a:t>, </a:t>
            </a:r>
            <a:r>
              <a:rPr lang="en-US" sz="1800" dirty="0" err="1">
                <a:latin typeface="Verdana Pro" panose="020B0604030504040204" pitchFamily="34" charset="0"/>
              </a:rPr>
              <a:t>fys</a:t>
            </a:r>
            <a:r>
              <a:rPr lang="en-US" sz="1800" dirty="0">
                <a:latin typeface="Verdana Pro" panose="020B0604030504040204" pitchFamily="34" charset="0"/>
              </a:rPr>
              <a:t> pass, </a:t>
            </a:r>
            <a:r>
              <a:rPr lang="en-US" sz="1800" dirty="0" err="1">
                <a:latin typeface="Verdana Pro" panose="020B0604030504040204" pitchFamily="34" charset="0"/>
              </a:rPr>
              <a:t>teori</a:t>
            </a:r>
            <a:r>
              <a:rPr lang="en-US" sz="1800" dirty="0">
                <a:latin typeface="Verdana Pro" panose="020B0604030504040204" pitchFamily="34" charset="0"/>
              </a:rPr>
              <a:t> </a:t>
            </a:r>
            <a:r>
              <a:rPr lang="en-US" sz="1800" dirty="0" err="1">
                <a:latin typeface="Verdana Pro" panose="020B0604030504040204" pitchFamily="34" charset="0"/>
              </a:rPr>
              <a:t>och</a:t>
            </a:r>
            <a:r>
              <a:rPr lang="en-US" sz="1800" dirty="0">
                <a:latin typeface="Verdana Pro" panose="020B0604030504040204" pitchFamily="34" charset="0"/>
              </a:rPr>
              <a:t> </a:t>
            </a:r>
            <a:r>
              <a:rPr lang="en-US" sz="1800" dirty="0" err="1">
                <a:latin typeface="Verdana Pro" panose="020B0604030504040204" pitchFamily="34" charset="0"/>
              </a:rPr>
              <a:t>aktivitet</a:t>
            </a:r>
            <a:endParaRPr lang="en-US" sz="1800" dirty="0">
              <a:latin typeface="Verdana Pro" panose="020B0604030504040204" pitchFamily="34" charset="0"/>
            </a:endParaRPr>
          </a:p>
          <a:p>
            <a:pPr marL="0" indent="0">
              <a:buNone/>
            </a:pPr>
            <a:r>
              <a:rPr lang="en-US" sz="1800" dirty="0">
                <a:latin typeface="Verdana Pro" panose="020B0604030504040204" pitchFamily="34" charset="0"/>
              </a:rPr>
              <a:t>- 3 </a:t>
            </a:r>
            <a:r>
              <a:rPr lang="en-US" sz="1800" dirty="0" err="1">
                <a:latin typeface="Verdana Pro" panose="020B0604030504040204" pitchFamily="34" charset="0"/>
              </a:rPr>
              <a:t>dagar</a:t>
            </a:r>
            <a:r>
              <a:rPr lang="en-US" sz="1800" dirty="0">
                <a:latin typeface="Verdana Pro" panose="020B0604030504040204" pitchFamily="34" charset="0"/>
              </a:rPr>
              <a:t> v. 33 (</a:t>
            </a:r>
            <a:r>
              <a:rPr lang="en-US" sz="1800" dirty="0" err="1">
                <a:latin typeface="Verdana Pro" panose="020B0604030504040204" pitchFamily="34" charset="0"/>
              </a:rPr>
              <a:t>mån-ons</a:t>
            </a:r>
            <a:r>
              <a:rPr lang="en-US" sz="1800" dirty="0">
                <a:latin typeface="Verdana Pro" panose="020B0604030504040204" pitchFamily="34" charset="0"/>
              </a:rPr>
              <a:t> </a:t>
            </a:r>
            <a:r>
              <a:rPr lang="en-US" sz="1800" dirty="0" err="1">
                <a:latin typeface="Verdana Pro" panose="020B0604030504040204" pitchFamily="34" charset="0"/>
              </a:rPr>
              <a:t>förra</a:t>
            </a:r>
            <a:r>
              <a:rPr lang="en-US" sz="1800" dirty="0">
                <a:latin typeface="Verdana Pro" panose="020B0604030504040204" pitchFamily="34" charset="0"/>
              </a:rPr>
              <a:t> </a:t>
            </a:r>
            <a:r>
              <a:rPr lang="en-US" sz="1800" dirty="0" err="1">
                <a:latin typeface="Verdana Pro" panose="020B0604030504040204" pitchFamily="34" charset="0"/>
              </a:rPr>
              <a:t>året</a:t>
            </a:r>
            <a:r>
              <a:rPr lang="en-US" sz="1800" dirty="0">
                <a:latin typeface="Verdana Pro" panose="020B0604030504040204" pitchFamily="34" charset="0"/>
              </a:rPr>
              <a:t>)</a:t>
            </a:r>
          </a:p>
          <a:p>
            <a:pPr marL="0" indent="0">
              <a:buNone/>
            </a:pPr>
            <a:r>
              <a:rPr lang="en-US" sz="1800" dirty="0">
                <a:latin typeface="Verdana Pro" panose="020B0604030504040204" pitchFamily="34" charset="0"/>
              </a:rPr>
              <a:t>- </a:t>
            </a:r>
            <a:r>
              <a:rPr lang="en-US" sz="1800" dirty="0" err="1">
                <a:latin typeface="Verdana Pro" panose="020B0604030504040204" pitchFamily="34" charset="0"/>
              </a:rPr>
              <a:t>Ingår</a:t>
            </a:r>
            <a:r>
              <a:rPr lang="en-US" sz="1800" dirty="0">
                <a:latin typeface="Verdana Pro" panose="020B0604030504040204" pitchFamily="34" charset="0"/>
              </a:rPr>
              <a:t> lunch </a:t>
            </a:r>
            <a:r>
              <a:rPr lang="en-US" sz="1800" dirty="0" err="1">
                <a:latin typeface="Verdana Pro" panose="020B0604030504040204" pitchFamily="34" charset="0"/>
              </a:rPr>
              <a:t>och</a:t>
            </a:r>
            <a:r>
              <a:rPr lang="en-US" sz="1800" dirty="0">
                <a:latin typeface="Verdana Pro" panose="020B0604030504040204" pitchFamily="34" charset="0"/>
              </a:rPr>
              <a:t> </a:t>
            </a:r>
            <a:r>
              <a:rPr lang="en-US" sz="1800" dirty="0" err="1">
                <a:latin typeface="Verdana Pro" panose="020B0604030504040204" pitchFamily="34" charset="0"/>
              </a:rPr>
              <a:t>mellis</a:t>
            </a:r>
            <a:endParaRPr lang="en-US" sz="1800" dirty="0">
              <a:latin typeface="Verdana Pro" panose="020B0604030504040204" pitchFamily="34" charset="0"/>
            </a:endParaRPr>
          </a:p>
          <a:p>
            <a:pPr>
              <a:buFontTx/>
              <a:buChar char="-"/>
            </a:pPr>
            <a:r>
              <a:rPr lang="en-US" sz="1800" dirty="0" err="1">
                <a:latin typeface="Verdana Pro" panose="020B0604030504040204" pitchFamily="34" charset="0"/>
              </a:rPr>
              <a:t>Kostnad</a:t>
            </a:r>
            <a:r>
              <a:rPr lang="en-US" sz="1800" dirty="0">
                <a:latin typeface="Verdana Pro" panose="020B0604030504040204" pitchFamily="34" charset="0"/>
              </a:rPr>
              <a:t> ca 1500 </a:t>
            </a:r>
            <a:r>
              <a:rPr lang="en-US" sz="1800" dirty="0" err="1">
                <a:latin typeface="Verdana Pro" panose="020B0604030504040204" pitchFamily="34" charset="0"/>
              </a:rPr>
              <a:t>kr</a:t>
            </a:r>
            <a:endParaRPr lang="en-US" sz="1800" dirty="0">
              <a:latin typeface="Verdana Pro" panose="020B0604030504040204" pitchFamily="34" charset="0"/>
            </a:endParaRPr>
          </a:p>
          <a:p>
            <a:pPr marL="0" indent="0">
              <a:buNone/>
            </a:pPr>
            <a:br>
              <a:rPr lang="en-US" sz="1800" dirty="0">
                <a:latin typeface="Verdana Pro" panose="020B0604030504040204" pitchFamily="34" charset="0"/>
              </a:rPr>
            </a:br>
            <a:r>
              <a:rPr lang="en-US" sz="1800" dirty="0">
                <a:latin typeface="Verdana Pro" panose="020B0604030504040204" pitchFamily="34" charset="0"/>
              </a:rPr>
              <a:t>Mer information </a:t>
            </a:r>
            <a:r>
              <a:rPr lang="en-US" sz="1800" dirty="0" err="1">
                <a:latin typeface="Verdana Pro" panose="020B0604030504040204" pitchFamily="34" charset="0"/>
              </a:rPr>
              <a:t>och</a:t>
            </a:r>
            <a:r>
              <a:rPr lang="en-US" sz="1800" dirty="0">
                <a:latin typeface="Verdana Pro" panose="020B0604030504040204" pitchFamily="34" charset="0"/>
              </a:rPr>
              <a:t> </a:t>
            </a:r>
            <a:r>
              <a:rPr lang="en-US" sz="1800" dirty="0" err="1">
                <a:latin typeface="Verdana Pro" panose="020B0604030504040204" pitchFamily="34" charset="0"/>
              </a:rPr>
              <a:t>anmälan</a:t>
            </a:r>
            <a:r>
              <a:rPr lang="en-US" sz="1800" dirty="0">
                <a:latin typeface="Verdana Pro" panose="020B0604030504040204" pitchFamily="34" charset="0"/>
              </a:rPr>
              <a:t> </a:t>
            </a:r>
            <a:r>
              <a:rPr lang="en-US" sz="1800" dirty="0" err="1">
                <a:latin typeface="Verdana Pro" panose="020B0604030504040204" pitchFamily="34" charset="0"/>
              </a:rPr>
              <a:t>skickas</a:t>
            </a:r>
            <a:r>
              <a:rPr lang="en-US" sz="1800" dirty="0">
                <a:latin typeface="Verdana Pro" panose="020B0604030504040204" pitchFamily="34" charset="0"/>
              </a:rPr>
              <a:t> </a:t>
            </a:r>
            <a:r>
              <a:rPr lang="en-US" sz="1800" dirty="0" err="1">
                <a:latin typeface="Verdana Pro" panose="020B0604030504040204" pitchFamily="34" charset="0"/>
              </a:rPr>
              <a:t>ut</a:t>
            </a:r>
            <a:r>
              <a:rPr lang="en-US" sz="1800" dirty="0">
                <a:latin typeface="Verdana Pro" panose="020B0604030504040204" pitchFamily="34" charset="0"/>
              </a:rPr>
              <a:t> från </a:t>
            </a:r>
            <a:r>
              <a:rPr lang="en-US" sz="1800" dirty="0" err="1">
                <a:latin typeface="Verdana Pro" panose="020B0604030504040204" pitchFamily="34" charset="0"/>
              </a:rPr>
              <a:t>föreningen</a:t>
            </a:r>
            <a:r>
              <a:rPr lang="en-US" sz="1800" dirty="0">
                <a:latin typeface="Verdana Pro" panose="020B0604030504040204" pitchFamily="34" charset="0"/>
              </a:rPr>
              <a:t> </a:t>
            </a:r>
            <a:r>
              <a:rPr lang="en-US" sz="1800" dirty="0" err="1">
                <a:latin typeface="Verdana Pro" panose="020B0604030504040204" pitchFamily="34" charset="0"/>
              </a:rPr>
              <a:t>senare</a:t>
            </a:r>
            <a:r>
              <a:rPr lang="en-US" sz="1800" dirty="0">
                <a:latin typeface="Verdana Pro" panose="020B0604030504040204" pitchFamily="34" charset="0"/>
              </a:rPr>
              <a:t> under </a:t>
            </a:r>
            <a:r>
              <a:rPr lang="en-US" sz="1800" dirty="0" err="1">
                <a:latin typeface="Verdana Pro" panose="020B0604030504040204" pitchFamily="34" charset="0"/>
              </a:rPr>
              <a:t>våren</a:t>
            </a:r>
            <a:endParaRPr lang="en-US" sz="1800" dirty="0">
              <a:latin typeface="Verdana Pro" panose="020B0604030504040204" pitchFamily="34" charset="0"/>
            </a:endParaRPr>
          </a:p>
          <a:p>
            <a:pPr marL="0" indent="0">
              <a:buNone/>
            </a:pPr>
            <a:endParaRPr lang="en-US" sz="1800" dirty="0">
              <a:latin typeface="Verdana Pro" panose="020B0604030504040204" pitchFamily="34" charset="0"/>
            </a:endParaRPr>
          </a:p>
        </p:txBody>
      </p:sp>
      <p:pic>
        <p:nvPicPr>
          <p:cNvPr id="1026" name="Picture 2" descr="Sommarhockeyskola i grannkommunen v.33 | Timrå IK">
            <a:extLst>
              <a:ext uri="{FF2B5EF4-FFF2-40B4-BE49-F238E27FC236}">
                <a16:creationId xmlns:a16="http://schemas.microsoft.com/office/drawing/2014/main" id="{3E4787CF-B955-266D-39DB-958FAC537B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1043" y="1809259"/>
            <a:ext cx="3058783" cy="3492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1867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LAGET - LILLA SCA DAGEN</a:t>
            </a:r>
          </a:p>
        </p:txBody>
      </p:sp>
      <p:sp>
        <p:nvSpPr>
          <p:cNvPr id="3" name="Platshållare för innehåll 2"/>
          <p:cNvSpPr>
            <a:spLocks noGrp="1"/>
          </p:cNvSpPr>
          <p:nvPr>
            <p:ph idx="1"/>
          </p:nvPr>
        </p:nvSpPr>
        <p:spPr>
          <a:xfrm>
            <a:off x="790976" y="1940840"/>
            <a:ext cx="9634471" cy="4319511"/>
          </a:xfrm>
        </p:spPr>
        <p:txBody>
          <a:bodyPr>
            <a:normAutofit/>
          </a:bodyPr>
          <a:lstStyle/>
          <a:p>
            <a:pPr marL="0" indent="0">
              <a:buNone/>
            </a:pPr>
            <a:r>
              <a:rPr lang="en-US" sz="1800" dirty="0" err="1">
                <a:latin typeface="Verdana Pro" panose="020B0604030504040204" pitchFamily="34" charset="0"/>
              </a:rPr>
              <a:t>Genomförs</a:t>
            </a:r>
            <a:r>
              <a:rPr lang="en-US" sz="1800" dirty="0">
                <a:latin typeface="Verdana Pro" panose="020B0604030504040204" pitchFamily="34" charset="0"/>
              </a:rPr>
              <a:t> I mitten av </a:t>
            </a:r>
            <a:r>
              <a:rPr lang="en-US" sz="1800" dirty="0" err="1">
                <a:latin typeface="Verdana Pro" panose="020B0604030504040204" pitchFamily="34" charset="0"/>
              </a:rPr>
              <a:t>Oktober</a:t>
            </a:r>
            <a:r>
              <a:rPr lang="en-US" sz="1800" dirty="0">
                <a:latin typeface="Verdana Pro" panose="020B0604030504040204" pitchFamily="34" charset="0"/>
              </a:rPr>
              <a:t> </a:t>
            </a:r>
            <a:r>
              <a:rPr lang="en-US" sz="1800" dirty="0" err="1">
                <a:latin typeface="Verdana Pro" panose="020B0604030504040204" pitchFamily="34" charset="0"/>
              </a:rPr>
              <a:t>och</a:t>
            </a:r>
            <a:r>
              <a:rPr lang="en-US" sz="1800" dirty="0">
                <a:latin typeface="Verdana Pro" panose="020B0604030504040204" pitchFamily="34" charset="0"/>
              </a:rPr>
              <a:t> </a:t>
            </a:r>
            <a:r>
              <a:rPr lang="en-US" sz="1800" dirty="0" err="1">
                <a:latin typeface="Verdana Pro" panose="020B0604030504040204" pitchFamily="34" charset="0"/>
              </a:rPr>
              <a:t>är</a:t>
            </a:r>
            <a:r>
              <a:rPr lang="en-US" sz="1800" dirty="0">
                <a:latin typeface="Verdana Pro" panose="020B0604030504040204" pitchFamily="34" charset="0"/>
              </a:rPr>
              <a:t> </a:t>
            </a:r>
            <a:r>
              <a:rPr lang="en-US" sz="1800" dirty="0" err="1">
                <a:latin typeface="Verdana Pro" panose="020B0604030504040204" pitchFamily="34" charset="0"/>
              </a:rPr>
              <a:t>vår</a:t>
            </a:r>
            <a:r>
              <a:rPr lang="en-US" sz="1800" dirty="0">
                <a:latin typeface="Verdana Pro" panose="020B0604030504040204" pitchFamily="34" charset="0"/>
              </a:rPr>
              <a:t> </a:t>
            </a:r>
            <a:r>
              <a:rPr lang="en-US" sz="1800" dirty="0" err="1">
                <a:latin typeface="Verdana Pro" panose="020B0604030504040204" pitchFamily="34" charset="0"/>
              </a:rPr>
              <a:t>egen</a:t>
            </a:r>
            <a:r>
              <a:rPr lang="en-US" sz="1800" dirty="0">
                <a:latin typeface="Verdana Pro" panose="020B0604030504040204" pitchFamily="34" charset="0"/>
              </a:rPr>
              <a:t> cup </a:t>
            </a:r>
            <a:r>
              <a:rPr lang="en-US" sz="1800" dirty="0" err="1">
                <a:latin typeface="Verdana Pro" panose="020B0604030504040204" pitchFamily="34" charset="0"/>
              </a:rPr>
              <a:t>där</a:t>
            </a:r>
            <a:r>
              <a:rPr lang="en-US" sz="1800" dirty="0">
                <a:latin typeface="Verdana Pro" panose="020B0604030504040204" pitchFamily="34" charset="0"/>
              </a:rPr>
              <a:t> vi </a:t>
            </a:r>
            <a:r>
              <a:rPr lang="en-US" sz="1800" dirty="0" err="1">
                <a:latin typeface="Verdana Pro" panose="020B0604030504040204" pitchFamily="34" charset="0"/>
              </a:rPr>
              <a:t>har</a:t>
            </a:r>
            <a:r>
              <a:rPr lang="en-US" sz="1800" dirty="0">
                <a:latin typeface="Verdana Pro" panose="020B0604030504040204" pitchFamily="34" charset="0"/>
              </a:rPr>
              <a:t> </a:t>
            </a:r>
            <a:r>
              <a:rPr lang="en-US" sz="1800" dirty="0" err="1">
                <a:latin typeface="Verdana Pro" panose="020B0604030504040204" pitchFamily="34" charset="0"/>
              </a:rPr>
              <a:t>möjlighet</a:t>
            </a:r>
            <a:r>
              <a:rPr lang="en-US" sz="1800" dirty="0">
                <a:latin typeface="Verdana Pro" panose="020B0604030504040204" pitchFamily="34" charset="0"/>
              </a:rPr>
              <a:t> </a:t>
            </a:r>
            <a:r>
              <a:rPr lang="en-US" sz="1800" dirty="0" err="1">
                <a:latin typeface="Verdana Pro" panose="020B0604030504040204" pitchFamily="34" charset="0"/>
              </a:rPr>
              <a:t>att</a:t>
            </a:r>
            <a:r>
              <a:rPr lang="en-US" sz="1800" dirty="0">
                <a:latin typeface="Verdana Pro" panose="020B0604030504040204" pitchFamily="34" charset="0"/>
              </a:rPr>
              <a:t> </a:t>
            </a:r>
            <a:r>
              <a:rPr lang="en-US" sz="1800" dirty="0" err="1">
                <a:latin typeface="Verdana Pro" panose="020B0604030504040204" pitchFamily="34" charset="0"/>
              </a:rPr>
              <a:t>tjäna</a:t>
            </a:r>
            <a:r>
              <a:rPr lang="en-US" sz="1800" dirty="0">
                <a:latin typeface="Verdana Pro" panose="020B0604030504040204" pitchFamily="34" charset="0"/>
              </a:rPr>
              <a:t> </a:t>
            </a:r>
            <a:r>
              <a:rPr lang="en-US" sz="1800" dirty="0" err="1">
                <a:latin typeface="Verdana Pro" panose="020B0604030504040204" pitchFamily="34" charset="0"/>
              </a:rPr>
              <a:t>pengar</a:t>
            </a:r>
            <a:r>
              <a:rPr lang="en-US" sz="1800" dirty="0">
                <a:latin typeface="Verdana Pro" panose="020B0604030504040204" pitchFamily="34" charset="0"/>
              </a:rPr>
              <a:t> till </a:t>
            </a:r>
            <a:r>
              <a:rPr lang="en-US" sz="1800" dirty="0" err="1">
                <a:latin typeface="Verdana Pro" panose="020B0604030504040204" pitchFamily="34" charset="0"/>
              </a:rPr>
              <a:t>vår</a:t>
            </a:r>
            <a:r>
              <a:rPr lang="en-US" sz="1800" dirty="0">
                <a:latin typeface="Verdana Pro" panose="020B0604030504040204" pitchFamily="34" charset="0"/>
              </a:rPr>
              <a:t> </a:t>
            </a:r>
            <a:r>
              <a:rPr lang="en-US" sz="1800" dirty="0" err="1">
                <a:latin typeface="Verdana Pro" panose="020B0604030504040204" pitchFamily="34" charset="0"/>
              </a:rPr>
              <a:t>egen</a:t>
            </a:r>
            <a:r>
              <a:rPr lang="en-US" sz="1800" dirty="0">
                <a:latin typeface="Verdana Pro" panose="020B0604030504040204" pitchFamily="34" charset="0"/>
              </a:rPr>
              <a:t> </a:t>
            </a:r>
            <a:r>
              <a:rPr lang="en-US" sz="1800" dirty="0" err="1">
                <a:latin typeface="Verdana Pro" panose="020B0604030504040204" pitchFamily="34" charset="0"/>
              </a:rPr>
              <a:t>lagkassa</a:t>
            </a:r>
            <a:r>
              <a:rPr lang="en-US" sz="1800" dirty="0">
                <a:latin typeface="Verdana Pro" panose="020B0604030504040204" pitchFamily="34" charset="0"/>
              </a:rPr>
              <a:t>. En av de </a:t>
            </a:r>
            <a:r>
              <a:rPr lang="en-US" sz="1800" dirty="0" err="1">
                <a:latin typeface="Verdana Pro" panose="020B0604030504040204" pitchFamily="34" charset="0"/>
              </a:rPr>
              <a:t>viktigaste</a:t>
            </a:r>
            <a:r>
              <a:rPr lang="en-US" sz="1800" dirty="0">
                <a:latin typeface="Verdana Pro" panose="020B0604030504040204" pitchFamily="34" charset="0"/>
              </a:rPr>
              <a:t> </a:t>
            </a:r>
            <a:r>
              <a:rPr lang="en-US" sz="1800" dirty="0" err="1">
                <a:latin typeface="Verdana Pro" panose="020B0604030504040204" pitchFamily="34" charset="0"/>
              </a:rPr>
              <a:t>aktiviterna</a:t>
            </a:r>
            <a:r>
              <a:rPr lang="en-US" sz="1800" dirty="0">
                <a:latin typeface="Verdana Pro" panose="020B0604030504040204" pitchFamily="34" charset="0"/>
              </a:rPr>
              <a:t> under </a:t>
            </a:r>
            <a:r>
              <a:rPr lang="en-US" sz="1800" dirty="0" err="1">
                <a:latin typeface="Verdana Pro" panose="020B0604030504040204" pitchFamily="34" charset="0"/>
              </a:rPr>
              <a:t>året</a:t>
            </a:r>
            <a:r>
              <a:rPr lang="en-US" sz="1800" dirty="0">
                <a:latin typeface="Verdana Pro" panose="020B0604030504040204" pitchFamily="34" charset="0"/>
              </a:rPr>
              <a:t> (!)</a:t>
            </a:r>
          </a:p>
          <a:p>
            <a:pPr marL="457200" lvl="1" indent="0">
              <a:buNone/>
            </a:pPr>
            <a:endParaRPr lang="en-US" sz="1800" dirty="0">
              <a:latin typeface="Verdana Pro" panose="020B0604030504040204" pitchFamily="34" charset="0"/>
            </a:endParaRPr>
          </a:p>
          <a:p>
            <a:pPr marL="0" indent="0">
              <a:buNone/>
            </a:pPr>
            <a:r>
              <a:rPr lang="en-US" sz="1800" dirty="0">
                <a:latin typeface="Verdana Pro" panose="020B0604030504040204" pitchFamily="34" charset="0"/>
              </a:rPr>
              <a:t>Vi </a:t>
            </a:r>
            <a:r>
              <a:rPr lang="en-US" sz="1800" dirty="0" err="1">
                <a:latin typeface="Verdana Pro" panose="020B0604030504040204" pitchFamily="34" charset="0"/>
              </a:rPr>
              <a:t>behöver</a:t>
            </a:r>
            <a:r>
              <a:rPr lang="en-US" sz="1800" dirty="0">
                <a:latin typeface="Verdana Pro" panose="020B0604030504040204" pitchFamily="34" charset="0"/>
              </a:rPr>
              <a:t>: </a:t>
            </a:r>
          </a:p>
          <a:p>
            <a:pPr>
              <a:buFontTx/>
              <a:buChar char="-"/>
            </a:pPr>
            <a:r>
              <a:rPr lang="en-US" sz="1800" dirty="0" err="1">
                <a:latin typeface="Verdana Pro" panose="020B0604030504040204" pitchFamily="34" charset="0"/>
              </a:rPr>
              <a:t>Cupgeneral</a:t>
            </a:r>
            <a:endParaRPr lang="en-US" sz="1800" dirty="0">
              <a:latin typeface="Verdana Pro" panose="020B0604030504040204" pitchFamily="34" charset="0"/>
            </a:endParaRPr>
          </a:p>
          <a:p>
            <a:pPr>
              <a:buFontTx/>
              <a:buChar char="-"/>
            </a:pPr>
            <a:r>
              <a:rPr lang="en-US" sz="1800" dirty="0" err="1">
                <a:latin typeface="Verdana Pro" panose="020B0604030504040204" pitchFamily="34" charset="0"/>
              </a:rPr>
              <a:t>Cupteam</a:t>
            </a:r>
            <a:r>
              <a:rPr lang="en-US" sz="1800" dirty="0">
                <a:latin typeface="Verdana Pro" panose="020B0604030504040204" pitchFamily="34" charset="0"/>
              </a:rPr>
              <a:t> - </a:t>
            </a:r>
            <a:r>
              <a:rPr lang="en-US" sz="1800" dirty="0" err="1">
                <a:latin typeface="Verdana Pro" panose="020B0604030504040204" pitchFamily="34" charset="0"/>
              </a:rPr>
              <a:t>sjukvård</a:t>
            </a:r>
            <a:r>
              <a:rPr lang="en-US" sz="1800" dirty="0">
                <a:latin typeface="Verdana Pro" panose="020B0604030504040204" pitchFamily="34" charset="0"/>
              </a:rPr>
              <a:t>, </a:t>
            </a:r>
            <a:r>
              <a:rPr lang="en-US" sz="1800" dirty="0" err="1">
                <a:latin typeface="Verdana Pro" panose="020B0604030504040204" pitchFamily="34" charset="0"/>
              </a:rPr>
              <a:t>lotteri</a:t>
            </a:r>
            <a:r>
              <a:rPr lang="en-US" sz="1800" dirty="0">
                <a:latin typeface="Verdana Pro" panose="020B0604030504040204" pitchFamily="34" charset="0"/>
              </a:rPr>
              <a:t>, kiosk, </a:t>
            </a:r>
            <a:r>
              <a:rPr lang="en-US" sz="1800" dirty="0" err="1">
                <a:latin typeface="Verdana Pro" panose="020B0604030504040204" pitchFamily="34" charset="0"/>
              </a:rPr>
              <a:t>sek</a:t>
            </a:r>
            <a:r>
              <a:rPr lang="en-US" sz="1800" dirty="0">
                <a:latin typeface="Verdana Pro" panose="020B0604030504040204" pitchFamily="34" charset="0"/>
              </a:rPr>
              <a:t>/</a:t>
            </a:r>
            <a:r>
              <a:rPr lang="en-US" sz="1800" dirty="0" err="1">
                <a:latin typeface="Verdana Pro" panose="020B0604030504040204" pitchFamily="34" charset="0"/>
              </a:rPr>
              <a:t>sarger</a:t>
            </a:r>
            <a:r>
              <a:rPr lang="en-US" sz="1800" dirty="0">
                <a:latin typeface="Verdana Pro" panose="020B0604030504040204" pitchFamily="34" charset="0"/>
              </a:rPr>
              <a:t>, grill, </a:t>
            </a:r>
            <a:r>
              <a:rPr lang="en-US" sz="1800" dirty="0" err="1">
                <a:latin typeface="Verdana Pro" panose="020B0604030504040204" pitchFamily="34" charset="0"/>
              </a:rPr>
              <a:t>ledarfika</a:t>
            </a:r>
            <a:r>
              <a:rPr lang="en-US" sz="1800" dirty="0">
                <a:latin typeface="Verdana Pro" panose="020B0604030504040204" pitchFamily="34" charset="0"/>
              </a:rPr>
              <a:t>, </a:t>
            </a:r>
            <a:r>
              <a:rPr lang="en-US" sz="1800" dirty="0" err="1">
                <a:latin typeface="Verdana Pro" panose="020B0604030504040204" pitchFamily="34" charset="0"/>
              </a:rPr>
              <a:t>lagvärdar</a:t>
            </a:r>
            <a:r>
              <a:rPr lang="en-US" sz="1800" dirty="0">
                <a:latin typeface="Verdana Pro" panose="020B0604030504040204" pitchFamily="34" charset="0"/>
              </a:rPr>
              <a:t>, </a:t>
            </a:r>
            <a:r>
              <a:rPr lang="en-US" sz="1800" dirty="0" err="1">
                <a:latin typeface="Verdana Pro" panose="020B0604030504040204" pitchFamily="34" charset="0"/>
              </a:rPr>
              <a:t>matgrupp</a:t>
            </a:r>
            <a:r>
              <a:rPr lang="en-US" sz="1800" dirty="0">
                <a:latin typeface="Verdana Pro" panose="020B0604030504040204" pitchFamily="34" charset="0"/>
              </a:rPr>
              <a:t> (för </a:t>
            </a:r>
            <a:r>
              <a:rPr lang="en-US" sz="1800" dirty="0" err="1">
                <a:latin typeface="Verdana Pro" panose="020B0604030504040204" pitchFamily="34" charset="0"/>
              </a:rPr>
              <a:t>spelare</a:t>
            </a:r>
            <a:r>
              <a:rPr lang="en-US" sz="1800" dirty="0">
                <a:latin typeface="Verdana Pro" panose="020B0604030504040204" pitchFamily="34" charset="0"/>
              </a:rPr>
              <a:t>)</a:t>
            </a:r>
          </a:p>
          <a:p>
            <a:pPr>
              <a:buFontTx/>
              <a:buChar char="-"/>
            </a:pPr>
            <a:r>
              <a:rPr lang="en-US" sz="1800" dirty="0">
                <a:latin typeface="Verdana Pro" panose="020B0604030504040204" pitchFamily="34" charset="0"/>
              </a:rPr>
              <a:t>OBS! </a:t>
            </a:r>
            <a:r>
              <a:rPr lang="en-US" sz="1800" dirty="0" err="1">
                <a:latin typeface="Verdana Pro" panose="020B0604030504040204" pitchFamily="34" charset="0"/>
              </a:rPr>
              <a:t>Alla</a:t>
            </a:r>
            <a:r>
              <a:rPr lang="en-US" sz="1800" dirty="0">
                <a:latin typeface="Verdana Pro" panose="020B0604030504040204" pitchFamily="34" charset="0"/>
              </a:rPr>
              <a:t> </a:t>
            </a:r>
            <a:r>
              <a:rPr lang="en-US" sz="1800" dirty="0" err="1">
                <a:latin typeface="Verdana Pro" panose="020B0604030504040204" pitchFamily="34" charset="0"/>
              </a:rPr>
              <a:t>föräldrar</a:t>
            </a:r>
            <a:r>
              <a:rPr lang="en-US" sz="1800" dirty="0">
                <a:latin typeface="Verdana Pro" panose="020B0604030504040204" pitchFamily="34" charset="0"/>
              </a:rPr>
              <a:t> </a:t>
            </a:r>
            <a:r>
              <a:rPr lang="en-US" sz="1800" dirty="0" err="1">
                <a:latin typeface="Verdana Pro" panose="020B0604030504040204" pitchFamily="34" charset="0"/>
              </a:rPr>
              <a:t>kommer</a:t>
            </a:r>
            <a:r>
              <a:rPr lang="en-US" sz="1800" dirty="0">
                <a:latin typeface="Verdana Pro" panose="020B0604030504040204" pitchFamily="34" charset="0"/>
              </a:rPr>
              <a:t> </a:t>
            </a:r>
            <a:r>
              <a:rPr lang="en-US" sz="1800" dirty="0" err="1">
                <a:latin typeface="Verdana Pro" panose="020B0604030504040204" pitchFamily="34" charset="0"/>
              </a:rPr>
              <a:t>att</a:t>
            </a:r>
            <a:r>
              <a:rPr lang="en-US" sz="1800" dirty="0">
                <a:latin typeface="Verdana Pro" panose="020B0604030504040204" pitchFamily="34" charset="0"/>
              </a:rPr>
              <a:t> </a:t>
            </a:r>
            <a:r>
              <a:rPr lang="en-US" sz="1800" dirty="0" err="1">
                <a:latin typeface="Verdana Pro" panose="020B0604030504040204" pitchFamily="34" charset="0"/>
              </a:rPr>
              <a:t>behöva</a:t>
            </a:r>
            <a:r>
              <a:rPr lang="en-US" sz="1800" dirty="0">
                <a:latin typeface="Verdana Pro" panose="020B0604030504040204" pitchFamily="34" charset="0"/>
              </a:rPr>
              <a:t> </a:t>
            </a:r>
            <a:r>
              <a:rPr lang="en-US" sz="1800" dirty="0" err="1">
                <a:latin typeface="Verdana Pro" panose="020B0604030504040204" pitchFamily="34" charset="0"/>
              </a:rPr>
              <a:t>hjälpa</a:t>
            </a:r>
            <a:r>
              <a:rPr lang="en-US" sz="1800" dirty="0">
                <a:latin typeface="Verdana Pro" panose="020B0604030504040204" pitchFamily="34" charset="0"/>
              </a:rPr>
              <a:t> till </a:t>
            </a:r>
            <a:r>
              <a:rPr lang="en-US" sz="1800" dirty="0" err="1">
                <a:latin typeface="Verdana Pro" panose="020B0604030504040204" pitchFamily="34" charset="0"/>
              </a:rPr>
              <a:t>så</a:t>
            </a:r>
            <a:r>
              <a:rPr lang="en-US" sz="1800" dirty="0">
                <a:latin typeface="Verdana Pro" panose="020B0604030504040204" pitchFamily="34" charset="0"/>
              </a:rPr>
              <a:t> </a:t>
            </a:r>
            <a:r>
              <a:rPr lang="en-US" sz="1800" dirty="0" err="1">
                <a:latin typeface="Verdana Pro" panose="020B0604030504040204" pitchFamily="34" charset="0"/>
              </a:rPr>
              <a:t>boka</a:t>
            </a:r>
            <a:r>
              <a:rPr lang="en-US" sz="1800" dirty="0">
                <a:latin typeface="Verdana Pro" panose="020B0604030504040204" pitchFamily="34" charset="0"/>
              </a:rPr>
              <a:t> in </a:t>
            </a:r>
            <a:r>
              <a:rPr lang="en-US" sz="1800" dirty="0" err="1">
                <a:latin typeface="Verdana Pro" panose="020B0604030504040204" pitchFamily="34" charset="0"/>
              </a:rPr>
              <a:t>detta</a:t>
            </a:r>
            <a:r>
              <a:rPr lang="en-US" sz="1800" dirty="0">
                <a:latin typeface="Verdana Pro" panose="020B0604030504040204" pitchFamily="34" charset="0"/>
              </a:rPr>
              <a:t> redan nu </a:t>
            </a:r>
          </a:p>
          <a:p>
            <a:pPr>
              <a:buFontTx/>
              <a:buChar char="-"/>
            </a:pPr>
            <a:r>
              <a:rPr lang="en-US" sz="1800" dirty="0" err="1">
                <a:latin typeface="Verdana Pro" panose="020B0604030504040204" pitchFamily="34" charset="0"/>
              </a:rPr>
              <a:t>Ledarna</a:t>
            </a:r>
            <a:r>
              <a:rPr lang="en-US" sz="1800" dirty="0">
                <a:latin typeface="Verdana Pro" panose="020B0604030504040204" pitchFamily="34" charset="0"/>
              </a:rPr>
              <a:t> </a:t>
            </a:r>
            <a:r>
              <a:rPr lang="en-US" sz="1800" dirty="0" err="1">
                <a:latin typeface="Verdana Pro" panose="020B0604030504040204" pitchFamily="34" charset="0"/>
              </a:rPr>
              <a:t>kommer</a:t>
            </a:r>
            <a:r>
              <a:rPr lang="en-US" sz="1800" dirty="0">
                <a:latin typeface="Verdana Pro" panose="020B0604030504040204" pitchFamily="34" charset="0"/>
              </a:rPr>
              <a:t> </a:t>
            </a:r>
            <a:r>
              <a:rPr lang="en-US" sz="1800" dirty="0" err="1">
                <a:latin typeface="Verdana Pro" panose="020B0604030504040204" pitchFamily="34" charset="0"/>
              </a:rPr>
              <a:t>att</a:t>
            </a:r>
            <a:r>
              <a:rPr lang="en-US" sz="1800" dirty="0">
                <a:latin typeface="Verdana Pro" panose="020B0604030504040204" pitchFamily="34" charset="0"/>
              </a:rPr>
              <a:t> </a:t>
            </a:r>
            <a:r>
              <a:rPr lang="en-US" sz="1800" dirty="0" err="1">
                <a:latin typeface="Verdana Pro" panose="020B0604030504040204" pitchFamily="34" charset="0"/>
              </a:rPr>
              <a:t>vara</a:t>
            </a:r>
            <a:r>
              <a:rPr lang="en-US" sz="1800" dirty="0">
                <a:latin typeface="Verdana Pro" panose="020B0604030504040204" pitchFamily="34" charset="0"/>
              </a:rPr>
              <a:t> med </a:t>
            </a:r>
            <a:r>
              <a:rPr lang="en-US" sz="1800" dirty="0" err="1">
                <a:latin typeface="Verdana Pro" panose="020B0604030504040204" pitchFamily="34" charset="0"/>
              </a:rPr>
              <a:t>barnen</a:t>
            </a:r>
            <a:r>
              <a:rPr lang="en-US" sz="1800" dirty="0">
                <a:latin typeface="Verdana Pro" panose="020B0604030504040204" pitchFamily="34" charset="0"/>
              </a:rPr>
              <a:t> </a:t>
            </a:r>
            <a:r>
              <a:rPr lang="en-US" sz="1800" dirty="0" err="1">
                <a:latin typeface="Verdana Pro" panose="020B0604030504040204" pitchFamily="34" charset="0"/>
              </a:rPr>
              <a:t>hela</a:t>
            </a:r>
            <a:r>
              <a:rPr lang="en-US" sz="1800" dirty="0">
                <a:latin typeface="Verdana Pro" panose="020B0604030504040204" pitchFamily="34" charset="0"/>
              </a:rPr>
              <a:t> </a:t>
            </a:r>
            <a:r>
              <a:rPr lang="en-US" sz="1800" dirty="0" err="1">
                <a:latin typeface="Verdana Pro" panose="020B0604030504040204" pitchFamily="34" charset="0"/>
              </a:rPr>
              <a:t>dagen</a:t>
            </a:r>
            <a:endParaRPr lang="en-US" sz="1800" dirty="0">
              <a:latin typeface="Verdana Pro" panose="020B0604030504040204" pitchFamily="34" charset="0"/>
            </a:endParaRPr>
          </a:p>
        </p:txBody>
      </p:sp>
    </p:spTree>
    <p:extLst>
      <p:ext uri="{BB962C8B-B14F-4D97-AF65-F5344CB8AC3E}">
        <p14:creationId xmlns:p14="http://schemas.microsoft.com/office/powerpoint/2010/main" val="1028764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HEMMAPLANSMODELLEN</a:t>
            </a:r>
          </a:p>
        </p:txBody>
      </p:sp>
      <p:sp>
        <p:nvSpPr>
          <p:cNvPr id="3" name="Platshållare för innehåll 2"/>
          <p:cNvSpPr>
            <a:spLocks noGrp="1"/>
          </p:cNvSpPr>
          <p:nvPr>
            <p:ph idx="1"/>
          </p:nvPr>
        </p:nvSpPr>
        <p:spPr>
          <a:xfrm>
            <a:off x="790977" y="2007515"/>
            <a:ext cx="6895159" cy="4319511"/>
          </a:xfrm>
        </p:spPr>
        <p:txBody>
          <a:bodyPr>
            <a:normAutofit/>
          </a:bodyPr>
          <a:lstStyle/>
          <a:p>
            <a:pPr marL="0" indent="0" rtl="0">
              <a:spcBef>
                <a:spcPts val="0"/>
              </a:spcBef>
              <a:spcAft>
                <a:spcPts val="0"/>
              </a:spcAft>
              <a:buNone/>
            </a:pPr>
            <a:br>
              <a:rPr lang="en-US" sz="1200" dirty="0"/>
            </a:br>
            <a:r>
              <a:rPr lang="sv-SE" sz="1800" b="0" i="0" u="none" strike="noStrike" dirty="0">
                <a:solidFill>
                  <a:srgbClr val="FFFFFF"/>
                </a:solidFill>
                <a:effectLst/>
                <a:latin typeface="Verdana Pro" panose="020B0604030504040204" pitchFamily="34" charset="0"/>
              </a:rPr>
              <a:t>Hemmaplansmodellen är Svensk ishockeys utvecklingsmodell. Modellen pekar ut riktningen för åt vilket håll svensk ishockey ska gå i vår utveckling och mot visionen att bli Sveriges mest engagerande idrott.</a:t>
            </a:r>
          </a:p>
          <a:p>
            <a:pPr marL="0" indent="0" rtl="0">
              <a:spcBef>
                <a:spcPts val="0"/>
              </a:spcBef>
              <a:spcAft>
                <a:spcPts val="1200"/>
              </a:spcAft>
              <a:buNone/>
            </a:pPr>
            <a:endParaRPr lang="sv-SE" sz="1800" b="0" i="0" u="none" strike="noStrike" dirty="0">
              <a:solidFill>
                <a:srgbClr val="FFFFFF"/>
              </a:solidFill>
              <a:effectLst/>
              <a:latin typeface="Verdana Pro" panose="020B0604030504040204" pitchFamily="34" charset="0"/>
            </a:endParaRPr>
          </a:p>
          <a:p>
            <a:pPr marL="0" indent="0" rtl="0">
              <a:spcBef>
                <a:spcPts val="0"/>
              </a:spcBef>
              <a:spcAft>
                <a:spcPts val="1200"/>
              </a:spcAft>
              <a:buNone/>
            </a:pPr>
            <a:r>
              <a:rPr lang="sv-SE" sz="1800" b="0" i="0" u="none" strike="noStrike" dirty="0">
                <a:solidFill>
                  <a:srgbClr val="FFFFFF"/>
                </a:solidFill>
                <a:effectLst/>
                <a:latin typeface="Verdana Pro" panose="020B0604030504040204" pitchFamily="34" charset="0"/>
              </a:rPr>
              <a:t>Modellen siktar in sig mot att skapa miljöer där barn och ungdomar ska känna sig trygga och må bra och därigenom också bli bättre ishockeyspelare och även bli kvar i vår idrott en längre tid. Genom att ha bra och trygga miljöer skapar vi också möjligheter för att få fram ishockeyspelare på högsta nivå och på så sätt vara världsledande inom ishockeyn</a:t>
            </a:r>
            <a:br>
              <a:rPr lang="sv-SE" sz="1200" dirty="0">
                <a:latin typeface="Verdana Pro" panose="020B0604030504040204" pitchFamily="34" charset="0"/>
              </a:rPr>
            </a:br>
            <a:br>
              <a:rPr lang="sv-SE" sz="1200" dirty="0">
                <a:latin typeface="Verdana Pro" panose="020B0604030504040204" pitchFamily="34" charset="0"/>
              </a:rPr>
            </a:br>
            <a:br>
              <a:rPr lang="sv-SE" sz="1200" dirty="0">
                <a:latin typeface="Verdana Pro" panose="020B0604030504040204" pitchFamily="34" charset="0"/>
              </a:rPr>
            </a:br>
            <a:r>
              <a:rPr lang="sv-SE" sz="1600" dirty="0">
                <a:latin typeface="Verdana Pro" panose="020B0604030504040204" pitchFamily="34" charset="0"/>
              </a:rPr>
              <a:t>Länk: </a:t>
            </a:r>
            <a:r>
              <a:rPr lang="en-US" sz="1600" b="0" i="0" u="none" strike="noStrike" dirty="0">
                <a:solidFill>
                  <a:srgbClr val="FFFFFF"/>
                </a:solidFill>
                <a:effectLst/>
                <a:latin typeface="Verdana Pro" panose="020B0604030504040204" pitchFamily="34" charset="0"/>
                <a:hlinkClick r:id="rId3"/>
              </a:rPr>
              <a:t>https://hemmaplansmodellen.se/</a:t>
            </a:r>
            <a:endParaRPr lang="en-US" sz="1600" dirty="0">
              <a:latin typeface="Verdana Pro" panose="020B0604030504040204" pitchFamily="34" charset="0"/>
              <a:ea typeface="Verdana" panose="020B0604030504040204" pitchFamily="34" charset="0"/>
            </a:endParaRPr>
          </a:p>
        </p:txBody>
      </p:sp>
      <p:pic>
        <p:nvPicPr>
          <p:cNvPr id="10" name="Picture 9">
            <a:extLst>
              <a:ext uri="{FF2B5EF4-FFF2-40B4-BE49-F238E27FC236}">
                <a16:creationId xmlns:a16="http://schemas.microsoft.com/office/drawing/2014/main" id="{F1B87A5A-D6F8-0475-4CFE-02A45B20C7C4}"/>
              </a:ext>
            </a:extLst>
          </p:cNvPr>
          <p:cNvPicPr>
            <a:picLocks noChangeAspect="1"/>
          </p:cNvPicPr>
          <p:nvPr/>
        </p:nvPicPr>
        <p:blipFill>
          <a:blip r:embed="rId4"/>
          <a:stretch>
            <a:fillRect/>
          </a:stretch>
        </p:blipFill>
        <p:spPr>
          <a:xfrm>
            <a:off x="8477113" y="3312914"/>
            <a:ext cx="2078081" cy="2807298"/>
          </a:xfrm>
          <a:prstGeom prst="rect">
            <a:avLst/>
          </a:prstGeom>
        </p:spPr>
      </p:pic>
      <p:pic>
        <p:nvPicPr>
          <p:cNvPr id="12" name="Picture 11">
            <a:extLst>
              <a:ext uri="{FF2B5EF4-FFF2-40B4-BE49-F238E27FC236}">
                <a16:creationId xmlns:a16="http://schemas.microsoft.com/office/drawing/2014/main" id="{1DF4C2D3-F14C-3889-0430-DE468BDE05ED}"/>
              </a:ext>
            </a:extLst>
          </p:cNvPr>
          <p:cNvPicPr>
            <a:picLocks noChangeAspect="1"/>
          </p:cNvPicPr>
          <p:nvPr/>
        </p:nvPicPr>
        <p:blipFill>
          <a:blip r:embed="rId5"/>
          <a:stretch>
            <a:fillRect/>
          </a:stretch>
        </p:blipFill>
        <p:spPr>
          <a:xfrm>
            <a:off x="7608391" y="675794"/>
            <a:ext cx="3629502" cy="2465187"/>
          </a:xfrm>
          <a:prstGeom prst="rect">
            <a:avLst/>
          </a:prstGeom>
        </p:spPr>
      </p:pic>
    </p:spTree>
    <p:extLst>
      <p:ext uri="{BB962C8B-B14F-4D97-AF65-F5344CB8AC3E}">
        <p14:creationId xmlns:p14="http://schemas.microsoft.com/office/powerpoint/2010/main" val="749306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SÄSONGEN 25/26 - LAGANDA </a:t>
            </a:r>
          </a:p>
        </p:txBody>
      </p:sp>
      <p:sp>
        <p:nvSpPr>
          <p:cNvPr id="3" name="Platshållare för innehåll 2"/>
          <p:cNvSpPr>
            <a:spLocks noGrp="1"/>
          </p:cNvSpPr>
          <p:nvPr>
            <p:ph idx="1"/>
          </p:nvPr>
        </p:nvSpPr>
        <p:spPr>
          <a:xfrm>
            <a:off x="790976" y="1940840"/>
            <a:ext cx="9315049" cy="4319511"/>
          </a:xfrm>
        </p:spPr>
        <p:txBody>
          <a:bodyPr numCol="1">
            <a:normAutofit/>
          </a:bodyPr>
          <a:lstStyle/>
          <a:p>
            <a:pPr rtl="0" fontAlgn="base">
              <a:spcBef>
                <a:spcPts val="1000"/>
              </a:spcBef>
              <a:spcAft>
                <a:spcPts val="0"/>
              </a:spcAft>
              <a:buFont typeface="Arial" panose="020B0604020202020204" pitchFamily="34" charset="0"/>
              <a:buChar char="•"/>
            </a:pPr>
            <a:r>
              <a:rPr lang="sv-SE" sz="1800" b="0" i="0" u="none" strike="noStrike" dirty="0">
                <a:solidFill>
                  <a:srgbClr val="FFFFFF"/>
                </a:solidFill>
                <a:effectLst/>
                <a:latin typeface="Verdana Pro" panose="020B0604030504040204" pitchFamily="34" charset="0"/>
              </a:rPr>
              <a:t>Alla jobbar för att ha en positivt attityd och vara en bra lagkompis</a:t>
            </a:r>
          </a:p>
          <a:p>
            <a:pPr rtl="0" fontAlgn="base">
              <a:spcBef>
                <a:spcPts val="1000"/>
              </a:spcBef>
              <a:spcAft>
                <a:spcPts val="0"/>
              </a:spcAft>
              <a:buFont typeface="Arial" panose="020B0604020202020204" pitchFamily="34" charset="0"/>
              <a:buChar char="•"/>
            </a:pPr>
            <a:r>
              <a:rPr lang="sv-SE" sz="1800" b="0" i="0" u="none" strike="noStrike" dirty="0">
                <a:solidFill>
                  <a:srgbClr val="FFFFFF"/>
                </a:solidFill>
                <a:effectLst/>
                <a:latin typeface="Verdana Pro" panose="020B0604030504040204" pitchFamily="34" charset="0"/>
              </a:rPr>
              <a:t>Närvarande tränare</a:t>
            </a:r>
          </a:p>
          <a:p>
            <a:pPr rtl="0" fontAlgn="base">
              <a:spcBef>
                <a:spcPts val="1000"/>
              </a:spcBef>
              <a:spcAft>
                <a:spcPts val="0"/>
              </a:spcAft>
              <a:buFont typeface="Arial" panose="020B0604020202020204" pitchFamily="34" charset="0"/>
              <a:buChar char="•"/>
            </a:pPr>
            <a:r>
              <a:rPr lang="sv-SE" sz="1800" b="0" i="0" u="none" strike="noStrike" dirty="0">
                <a:solidFill>
                  <a:srgbClr val="FFFFFF"/>
                </a:solidFill>
                <a:effectLst/>
                <a:latin typeface="Verdana Pro" panose="020B0604030504040204" pitchFamily="34" charset="0"/>
              </a:rPr>
              <a:t>Alla spelare byter om själva i omklädningsrum - gemensam genomgång med ledarna i inledningen av säsongen om hur utrustningen sätts på (ledarna hjälper till med skridskor)</a:t>
            </a:r>
          </a:p>
          <a:p>
            <a:pPr rtl="0" fontAlgn="base">
              <a:spcBef>
                <a:spcPts val="1000"/>
              </a:spcBef>
              <a:spcAft>
                <a:spcPts val="0"/>
              </a:spcAft>
              <a:buFont typeface="Arial" panose="020B0604020202020204" pitchFamily="34" charset="0"/>
              <a:buChar char="•"/>
            </a:pPr>
            <a:r>
              <a:rPr lang="sv-SE" sz="1800" b="0" i="0" u="none" strike="noStrike" dirty="0">
                <a:solidFill>
                  <a:srgbClr val="FFFFFF"/>
                </a:solidFill>
                <a:effectLst/>
                <a:latin typeface="Verdana Pro" panose="020B0604030504040204" pitchFamily="34" charset="0"/>
              </a:rPr>
              <a:t>Duscha efter träning/match (inget tvång)</a:t>
            </a:r>
          </a:p>
          <a:p>
            <a:pPr rtl="0" fontAlgn="base">
              <a:spcBef>
                <a:spcPts val="1000"/>
              </a:spcBef>
              <a:spcAft>
                <a:spcPts val="0"/>
              </a:spcAft>
              <a:buFont typeface="Arial" panose="020B0604020202020204" pitchFamily="34" charset="0"/>
              <a:buChar char="•"/>
            </a:pPr>
            <a:r>
              <a:rPr lang="sv-SE" sz="1800" b="0" i="0" u="none" strike="noStrike" dirty="0">
                <a:solidFill>
                  <a:srgbClr val="FFFFFF"/>
                </a:solidFill>
                <a:effectLst/>
                <a:latin typeface="Verdana Pro" panose="020B0604030504040204" pitchFamily="34" charset="0"/>
              </a:rPr>
              <a:t>Stängt omklädningsrum för genomgång och fokusering - ca 15 minuter före </a:t>
            </a:r>
            <a:r>
              <a:rPr lang="sv-SE" sz="1800" b="0" i="0" u="none" strike="noStrike" dirty="0" err="1">
                <a:solidFill>
                  <a:srgbClr val="FFFFFF"/>
                </a:solidFill>
                <a:effectLst/>
                <a:latin typeface="Verdana Pro" panose="020B0604030504040204" pitchFamily="34" charset="0"/>
              </a:rPr>
              <a:t>ispass</a:t>
            </a:r>
            <a:r>
              <a:rPr lang="sv-SE" sz="1800" b="0" i="0" u="none" strike="noStrike" dirty="0">
                <a:solidFill>
                  <a:srgbClr val="FFFFFF"/>
                </a:solidFill>
                <a:effectLst/>
                <a:latin typeface="Verdana Pro" panose="020B0604030504040204" pitchFamily="34" charset="0"/>
              </a:rPr>
              <a:t> och 10 minuter efter </a:t>
            </a:r>
            <a:r>
              <a:rPr lang="sv-SE" sz="1800" b="0" i="0" u="none" strike="noStrike" dirty="0" err="1">
                <a:solidFill>
                  <a:srgbClr val="FFFFFF"/>
                </a:solidFill>
                <a:effectLst/>
                <a:latin typeface="Verdana Pro" panose="020B0604030504040204" pitchFamily="34" charset="0"/>
              </a:rPr>
              <a:t>ispass</a:t>
            </a:r>
            <a:endParaRPr lang="sv-SE" sz="1800" b="0" i="0" u="none" strike="noStrike" dirty="0">
              <a:solidFill>
                <a:srgbClr val="FFFFFF"/>
              </a:solidFill>
              <a:effectLst/>
              <a:latin typeface="Verdana Pro" panose="020B0604030504040204" pitchFamily="34" charset="0"/>
            </a:endParaRPr>
          </a:p>
          <a:p>
            <a:pPr rtl="0" fontAlgn="base">
              <a:spcBef>
                <a:spcPts val="1000"/>
              </a:spcBef>
              <a:spcAft>
                <a:spcPts val="0"/>
              </a:spcAft>
              <a:buFont typeface="Arial" panose="020B0604020202020204" pitchFamily="34" charset="0"/>
              <a:buChar char="•"/>
            </a:pPr>
            <a:r>
              <a:rPr lang="sv-SE" sz="1800" b="0" i="0" u="none" strike="noStrike" dirty="0">
                <a:solidFill>
                  <a:srgbClr val="FFFFFF"/>
                </a:solidFill>
                <a:effectLst/>
                <a:latin typeface="Verdana Pro" panose="020B0604030504040204" pitchFamily="34" charset="0"/>
              </a:rPr>
              <a:t>Mobilförbud i omklädningsrummet - gäller även ledare</a:t>
            </a:r>
          </a:p>
          <a:p>
            <a:pPr rtl="0" fontAlgn="base">
              <a:spcBef>
                <a:spcPts val="1000"/>
              </a:spcBef>
              <a:spcAft>
                <a:spcPts val="0"/>
              </a:spcAft>
              <a:buFont typeface="Arial" panose="020B0604020202020204" pitchFamily="34" charset="0"/>
              <a:buChar char="•"/>
            </a:pPr>
            <a:r>
              <a:rPr lang="sv-SE" sz="1800" b="0" i="0" u="none" strike="noStrike" dirty="0">
                <a:solidFill>
                  <a:srgbClr val="FFFFFF"/>
                </a:solidFill>
                <a:effectLst/>
                <a:latin typeface="Verdana Pro" panose="020B0604030504040204" pitchFamily="34" charset="0"/>
              </a:rPr>
              <a:t>Inga föräldrar i båset under </a:t>
            </a:r>
            <a:r>
              <a:rPr lang="sv-SE" sz="1800" b="0" i="0" u="none" strike="noStrike" dirty="0" err="1">
                <a:solidFill>
                  <a:srgbClr val="FFFFFF"/>
                </a:solidFill>
                <a:effectLst/>
                <a:latin typeface="Verdana Pro" panose="020B0604030504040204" pitchFamily="34" charset="0"/>
              </a:rPr>
              <a:t>ispass</a:t>
            </a:r>
            <a:r>
              <a:rPr lang="sv-SE" sz="1800" dirty="0">
                <a:solidFill>
                  <a:srgbClr val="FFFFFF"/>
                </a:solidFill>
                <a:latin typeface="Verdana Pro" panose="020B0604030504040204" pitchFamily="34" charset="0"/>
              </a:rPr>
              <a:t> - v</a:t>
            </a:r>
            <a:r>
              <a:rPr lang="sv-SE" sz="1800" b="0" i="0" u="none" strike="noStrike" dirty="0">
                <a:solidFill>
                  <a:srgbClr val="FFFFFF"/>
                </a:solidFill>
                <a:effectLst/>
                <a:latin typeface="Verdana Pro" panose="020B0604030504040204" pitchFamily="34" charset="0"/>
              </a:rPr>
              <a:t>i vill skapa trygghet i gruppen och tillit till ledarna</a:t>
            </a:r>
          </a:p>
        </p:txBody>
      </p:sp>
    </p:spTree>
    <p:extLst>
      <p:ext uri="{BB962C8B-B14F-4D97-AF65-F5344CB8AC3E}">
        <p14:creationId xmlns:p14="http://schemas.microsoft.com/office/powerpoint/2010/main" val="1063477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SÄSONGEN 25/26 – TRÄNINGAR/SPELFORM</a:t>
            </a:r>
          </a:p>
        </p:txBody>
      </p:sp>
      <p:sp>
        <p:nvSpPr>
          <p:cNvPr id="3" name="Platshållare för innehåll 2"/>
          <p:cNvSpPr>
            <a:spLocks noGrp="1"/>
          </p:cNvSpPr>
          <p:nvPr>
            <p:ph idx="1"/>
          </p:nvPr>
        </p:nvSpPr>
        <p:spPr>
          <a:xfrm>
            <a:off x="790976" y="1940840"/>
            <a:ext cx="9315049" cy="4319511"/>
          </a:xfrm>
        </p:spPr>
        <p:txBody>
          <a:bodyPr numCol="1">
            <a:normAutofit lnSpcReduction="10000"/>
          </a:bodyPr>
          <a:lstStyle/>
          <a:p>
            <a:pPr rtl="0" fontAlgn="base">
              <a:spcBef>
                <a:spcPts val="1000"/>
              </a:spcBef>
              <a:spcAft>
                <a:spcPts val="0"/>
              </a:spcAft>
              <a:buFont typeface="Arial" panose="020B0604020202020204" pitchFamily="34" charset="0"/>
              <a:buChar char="•"/>
            </a:pPr>
            <a:r>
              <a:rPr lang="sv-SE" sz="1800" b="0" i="0" u="none" strike="noStrike" dirty="0">
                <a:solidFill>
                  <a:srgbClr val="FFFFFF"/>
                </a:solidFill>
                <a:effectLst/>
                <a:latin typeface="Verdana Pro" panose="020B0604030504040204" pitchFamily="34" charset="0"/>
              </a:rPr>
              <a:t>Säsongsstart ~ Augusti</a:t>
            </a:r>
          </a:p>
          <a:p>
            <a:pPr rtl="0" fontAlgn="base">
              <a:spcBef>
                <a:spcPts val="1000"/>
              </a:spcBef>
              <a:spcAft>
                <a:spcPts val="0"/>
              </a:spcAft>
              <a:buFont typeface="Arial" panose="020B0604020202020204" pitchFamily="34" charset="0"/>
              <a:buChar char="•"/>
            </a:pPr>
            <a:r>
              <a:rPr lang="sv-SE" sz="1800" b="0" i="0" u="none" strike="noStrike" dirty="0">
                <a:solidFill>
                  <a:srgbClr val="FFFFFF"/>
                </a:solidFill>
                <a:effectLst/>
                <a:latin typeface="Verdana Pro" panose="020B0604030504040204" pitchFamily="34" charset="0"/>
              </a:rPr>
              <a:t>Ca 2-3 träningar/vecka</a:t>
            </a:r>
          </a:p>
          <a:p>
            <a:pPr rtl="0" fontAlgn="base">
              <a:spcBef>
                <a:spcPts val="1000"/>
              </a:spcBef>
              <a:spcAft>
                <a:spcPts val="0"/>
              </a:spcAft>
              <a:buFont typeface="Arial" panose="020B0604020202020204" pitchFamily="34" charset="0"/>
              <a:buChar char="•"/>
            </a:pPr>
            <a:r>
              <a:rPr lang="sv-SE" sz="1800" b="0" i="0" u="none" strike="noStrike" dirty="0">
                <a:solidFill>
                  <a:srgbClr val="FFFFFF"/>
                </a:solidFill>
                <a:effectLst/>
                <a:latin typeface="Verdana Pro" panose="020B0604030504040204" pitchFamily="34" charset="0"/>
              </a:rPr>
              <a:t>Stationsträning med teknik och spel</a:t>
            </a:r>
          </a:p>
          <a:p>
            <a:pPr rtl="0" fontAlgn="base">
              <a:spcBef>
                <a:spcPts val="1000"/>
              </a:spcBef>
              <a:spcAft>
                <a:spcPts val="0"/>
              </a:spcAft>
              <a:buFont typeface="Arial" panose="020B0604020202020204" pitchFamily="34" charset="0"/>
              <a:buChar char="•"/>
            </a:pPr>
            <a:r>
              <a:rPr lang="sv-SE" sz="1800" b="0" i="0" u="none" strike="noStrike" dirty="0">
                <a:solidFill>
                  <a:srgbClr val="FFFFFF"/>
                </a:solidFill>
                <a:effectLst/>
                <a:latin typeface="Verdana Pro" panose="020B0604030504040204" pitchFamily="34" charset="0"/>
              </a:rPr>
              <a:t>Skridskoteknik</a:t>
            </a:r>
          </a:p>
          <a:p>
            <a:pPr rtl="0" fontAlgn="base">
              <a:spcBef>
                <a:spcPts val="1000"/>
              </a:spcBef>
              <a:spcAft>
                <a:spcPts val="0"/>
              </a:spcAft>
              <a:buFont typeface="Arial" panose="020B0604020202020204" pitchFamily="34" charset="0"/>
              <a:buChar char="•"/>
            </a:pPr>
            <a:r>
              <a:rPr lang="sv-SE" sz="1800" b="0" i="0" u="none" strike="noStrike" dirty="0">
                <a:solidFill>
                  <a:srgbClr val="FFFFFF"/>
                </a:solidFill>
                <a:effectLst/>
                <a:latin typeface="Verdana Pro" panose="020B0604030504040204" pitchFamily="34" charset="0"/>
              </a:rPr>
              <a:t>Rörelse, mycket puckkontakter, lite stillastående</a:t>
            </a:r>
          </a:p>
          <a:p>
            <a:pPr rtl="0" fontAlgn="base">
              <a:spcBef>
                <a:spcPts val="1000"/>
              </a:spcBef>
              <a:spcAft>
                <a:spcPts val="0"/>
              </a:spcAft>
              <a:buFont typeface="Arial" panose="020B0604020202020204" pitchFamily="34" charset="0"/>
              <a:buChar char="•"/>
            </a:pPr>
            <a:r>
              <a:rPr lang="sv-SE" sz="1800" b="0" i="0" u="none" strike="noStrike" dirty="0">
                <a:solidFill>
                  <a:srgbClr val="FFFFFF"/>
                </a:solidFill>
                <a:effectLst/>
                <a:latin typeface="Verdana Pro" panose="020B0604030504040204" pitchFamily="34" charset="0"/>
              </a:rPr>
              <a:t>Individuell utveckling</a:t>
            </a:r>
          </a:p>
          <a:p>
            <a:pPr rtl="0" fontAlgn="base">
              <a:spcBef>
                <a:spcPts val="1000"/>
              </a:spcBef>
              <a:spcAft>
                <a:spcPts val="0"/>
              </a:spcAft>
              <a:buFont typeface="Arial" panose="020B0604020202020204" pitchFamily="34" charset="0"/>
              <a:buChar char="•"/>
            </a:pPr>
            <a:endParaRPr lang="sv-SE" sz="1800" dirty="0">
              <a:solidFill>
                <a:srgbClr val="FFFFFF"/>
              </a:solidFill>
              <a:latin typeface="Verdana Pro" panose="020B0604030504040204" pitchFamily="34" charset="0"/>
            </a:endParaRPr>
          </a:p>
          <a:p>
            <a:pPr rtl="0" fontAlgn="base">
              <a:spcBef>
                <a:spcPts val="1000"/>
              </a:spcBef>
              <a:spcAft>
                <a:spcPts val="0"/>
              </a:spcAft>
              <a:buFont typeface="Arial" panose="020B0604020202020204" pitchFamily="34" charset="0"/>
              <a:buChar char="•"/>
            </a:pPr>
            <a:r>
              <a:rPr lang="sv-SE" sz="1800" b="0" i="0" u="none" strike="noStrike" dirty="0">
                <a:solidFill>
                  <a:srgbClr val="FFFFFF"/>
                </a:solidFill>
                <a:effectLst/>
                <a:latin typeface="Verdana Pro" panose="020B0604030504040204" pitchFamily="34" charset="0"/>
              </a:rPr>
              <a:t>Matcher kommer ske genom sammandrag</a:t>
            </a:r>
          </a:p>
          <a:p>
            <a:pPr rtl="0" fontAlgn="base">
              <a:spcBef>
                <a:spcPts val="1000"/>
              </a:spcBef>
              <a:spcAft>
                <a:spcPts val="0"/>
              </a:spcAft>
              <a:buFont typeface="Arial" panose="020B0604020202020204" pitchFamily="34" charset="0"/>
              <a:buChar char="•"/>
            </a:pPr>
            <a:r>
              <a:rPr lang="sv-SE" sz="1800" b="0" i="0" u="none" strike="noStrike" dirty="0">
                <a:solidFill>
                  <a:srgbClr val="FFFFFF"/>
                </a:solidFill>
                <a:effectLst/>
                <a:latin typeface="Verdana Pro" panose="020B0604030504040204" pitchFamily="34" charset="0"/>
              </a:rPr>
              <a:t>1/6-dels helplan - varför denna yta?</a:t>
            </a:r>
          </a:p>
          <a:p>
            <a:pPr rtl="0" fontAlgn="base">
              <a:spcBef>
                <a:spcPts val="1000"/>
              </a:spcBef>
              <a:spcAft>
                <a:spcPts val="0"/>
              </a:spcAft>
              <a:buFont typeface="Arial" panose="020B0604020202020204" pitchFamily="34" charset="0"/>
              <a:buChar char="•"/>
            </a:pPr>
            <a:r>
              <a:rPr lang="sv-SE" sz="1800" b="0" i="0" u="none" strike="noStrike" dirty="0">
                <a:solidFill>
                  <a:srgbClr val="FFFFFF"/>
                </a:solidFill>
                <a:effectLst/>
                <a:latin typeface="Verdana Pro" panose="020B0604030504040204" pitchFamily="34" charset="0"/>
              </a:rPr>
              <a:t>Mindre mål, krav från 2025</a:t>
            </a:r>
          </a:p>
          <a:p>
            <a:pPr rtl="0" fontAlgn="base">
              <a:spcBef>
                <a:spcPts val="1000"/>
              </a:spcBef>
              <a:spcAft>
                <a:spcPts val="0"/>
              </a:spcAft>
              <a:buFont typeface="Arial" panose="020B0604020202020204" pitchFamily="34" charset="0"/>
              <a:buChar char="•"/>
            </a:pPr>
            <a:r>
              <a:rPr lang="sv-SE" sz="1800" b="0" i="0" u="none" strike="noStrike" dirty="0">
                <a:solidFill>
                  <a:srgbClr val="FFFFFF"/>
                </a:solidFill>
                <a:effectLst/>
                <a:latin typeface="Verdana Pro" panose="020B0604030504040204" pitchFamily="34" charset="0"/>
              </a:rPr>
              <a:t>3 mot 3, “Pipbyten”</a:t>
            </a:r>
          </a:p>
          <a:p>
            <a:pPr fontAlgn="base"/>
            <a:r>
              <a:rPr lang="en-US" sz="1800" dirty="0" err="1">
                <a:latin typeface="Verdana Pro" panose="020B0604030504040204" pitchFamily="34" charset="0"/>
              </a:rPr>
              <a:t>Domare</a:t>
            </a:r>
            <a:r>
              <a:rPr lang="en-US" sz="1800" dirty="0">
                <a:latin typeface="Verdana Pro" panose="020B0604030504040204" pitchFamily="34" charset="0"/>
              </a:rPr>
              <a:t> (</a:t>
            </a:r>
            <a:r>
              <a:rPr lang="en-US" sz="1800" dirty="0" err="1">
                <a:latin typeface="Verdana Pro" panose="020B0604030504040204" pitchFamily="34" charset="0"/>
              </a:rPr>
              <a:t>ofta</a:t>
            </a:r>
            <a:r>
              <a:rPr lang="en-US" sz="1800" dirty="0">
                <a:latin typeface="Verdana Pro" panose="020B0604030504040204" pitchFamily="34" charset="0"/>
              </a:rPr>
              <a:t> barn – </a:t>
            </a:r>
            <a:r>
              <a:rPr lang="en-US" sz="1800" dirty="0" err="1">
                <a:latin typeface="Verdana Pro" panose="020B0604030504040204" pitchFamily="34" charset="0"/>
              </a:rPr>
              <a:t>tänk</a:t>
            </a:r>
            <a:r>
              <a:rPr lang="en-US" sz="1800" dirty="0">
                <a:latin typeface="Verdana Pro" panose="020B0604030504040204" pitchFamily="34" charset="0"/>
              </a:rPr>
              <a:t> </a:t>
            </a:r>
            <a:r>
              <a:rPr lang="en-US" sz="1800" dirty="0" err="1">
                <a:latin typeface="Verdana Pro" panose="020B0604030504040204" pitchFamily="34" charset="0"/>
              </a:rPr>
              <a:t>på</a:t>
            </a:r>
            <a:r>
              <a:rPr lang="en-US" sz="1800" dirty="0">
                <a:latin typeface="Verdana Pro" panose="020B0604030504040204" pitchFamily="34" charset="0"/>
              </a:rPr>
              <a:t> </a:t>
            </a:r>
            <a:r>
              <a:rPr lang="en-US" sz="1800" dirty="0" err="1">
                <a:latin typeface="Verdana Pro" panose="020B0604030504040204" pitchFamily="34" charset="0"/>
              </a:rPr>
              <a:t>hur</a:t>
            </a:r>
            <a:r>
              <a:rPr lang="en-US" sz="1800" dirty="0">
                <a:latin typeface="Verdana Pro" panose="020B0604030504040204" pitchFamily="34" charset="0"/>
              </a:rPr>
              <a:t> vi </a:t>
            </a:r>
            <a:r>
              <a:rPr lang="en-US" sz="1800" dirty="0" err="1">
                <a:latin typeface="Verdana Pro" panose="020B0604030504040204" pitchFamily="34" charset="0"/>
              </a:rPr>
              <a:t>behandlar</a:t>
            </a:r>
            <a:r>
              <a:rPr lang="en-US" sz="1800" dirty="0">
                <a:latin typeface="Verdana Pro" panose="020B0604030504040204" pitchFamily="34" charset="0"/>
              </a:rPr>
              <a:t> </a:t>
            </a:r>
            <a:r>
              <a:rPr lang="en-US" sz="1800" dirty="0" err="1">
                <a:latin typeface="Verdana Pro" panose="020B0604030504040204" pitchFamily="34" charset="0"/>
              </a:rPr>
              <a:t>varandra</a:t>
            </a:r>
            <a:r>
              <a:rPr lang="en-US" sz="1800" dirty="0">
                <a:latin typeface="Verdana Pro" panose="020B0604030504040204" pitchFamily="34" charset="0"/>
              </a:rPr>
              <a:t>!)</a:t>
            </a:r>
          </a:p>
          <a:p>
            <a:pPr rtl="0" fontAlgn="base">
              <a:spcBef>
                <a:spcPts val="1000"/>
              </a:spcBef>
              <a:spcAft>
                <a:spcPts val="0"/>
              </a:spcAft>
              <a:buFont typeface="Arial" panose="020B0604020202020204" pitchFamily="34" charset="0"/>
              <a:buChar char="•"/>
            </a:pPr>
            <a:endParaRPr lang="sv-SE" sz="1800" b="0" i="0" u="none" strike="noStrike" dirty="0">
              <a:solidFill>
                <a:srgbClr val="FFFFFF"/>
              </a:solidFill>
              <a:effectLst/>
              <a:highlight>
                <a:srgbClr val="FF0000"/>
              </a:highlight>
              <a:latin typeface="Verdana Pro" panose="020B0604030504040204" pitchFamily="34" charset="0"/>
            </a:endParaRPr>
          </a:p>
          <a:p>
            <a:pPr rtl="0" fontAlgn="base">
              <a:spcBef>
                <a:spcPts val="1000"/>
              </a:spcBef>
              <a:spcAft>
                <a:spcPts val="0"/>
              </a:spcAft>
              <a:buFont typeface="Arial" panose="020B0604020202020204" pitchFamily="34" charset="0"/>
              <a:buChar char="•"/>
            </a:pPr>
            <a:endParaRPr lang="sv-SE" sz="1800" b="0" i="0" u="none" strike="noStrike" dirty="0">
              <a:solidFill>
                <a:srgbClr val="FFFFFF"/>
              </a:solidFill>
              <a:effectLst/>
              <a:latin typeface="Verdana Pro" panose="020B0604030504040204" pitchFamily="34" charset="0"/>
            </a:endParaRPr>
          </a:p>
        </p:txBody>
      </p:sp>
    </p:spTree>
    <p:extLst>
      <p:ext uri="{BB962C8B-B14F-4D97-AF65-F5344CB8AC3E}">
        <p14:creationId xmlns:p14="http://schemas.microsoft.com/office/powerpoint/2010/main" val="11164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UTRUSTNING</a:t>
            </a:r>
          </a:p>
        </p:txBody>
      </p:sp>
      <p:sp>
        <p:nvSpPr>
          <p:cNvPr id="3" name="Platshållare för innehåll 2"/>
          <p:cNvSpPr>
            <a:spLocks noGrp="1"/>
          </p:cNvSpPr>
          <p:nvPr>
            <p:ph idx="1"/>
          </p:nvPr>
        </p:nvSpPr>
        <p:spPr>
          <a:xfrm>
            <a:off x="790976" y="1940840"/>
            <a:ext cx="9634471" cy="4319511"/>
          </a:xfrm>
        </p:spPr>
        <p:txBody>
          <a:bodyPr>
            <a:normAutofit/>
          </a:bodyPr>
          <a:lstStyle/>
          <a:p>
            <a:r>
              <a:rPr lang="en-US" sz="1800" dirty="0" err="1">
                <a:latin typeface="Verdana Pro" panose="020B0604030504040204" pitchFamily="34" charset="0"/>
              </a:rPr>
              <a:t>Spelarutrustning</a:t>
            </a:r>
            <a:r>
              <a:rPr lang="en-US" sz="1800" dirty="0">
                <a:latin typeface="Verdana Pro" panose="020B0604030504040204" pitchFamily="34" charset="0"/>
              </a:rPr>
              <a:t> - </a:t>
            </a:r>
            <a:r>
              <a:rPr lang="en-US" sz="1800" dirty="0" err="1">
                <a:latin typeface="Verdana Pro" panose="020B0604030504040204" pitchFamily="34" charset="0"/>
              </a:rPr>
              <a:t>hjälm</a:t>
            </a:r>
            <a:r>
              <a:rPr lang="en-US" sz="1800" dirty="0">
                <a:latin typeface="Verdana Pro" panose="020B0604030504040204" pitchFamily="34" charset="0"/>
              </a:rPr>
              <a:t> med </a:t>
            </a:r>
            <a:r>
              <a:rPr lang="en-US" sz="1800" dirty="0" err="1">
                <a:latin typeface="Verdana Pro" panose="020B0604030504040204" pitchFamily="34" charset="0"/>
              </a:rPr>
              <a:t>galler</a:t>
            </a:r>
            <a:r>
              <a:rPr lang="en-US" sz="1800" dirty="0">
                <a:latin typeface="Verdana Pro" panose="020B0604030504040204" pitchFamily="34" charset="0"/>
              </a:rPr>
              <a:t>, </a:t>
            </a:r>
            <a:r>
              <a:rPr lang="en-US" sz="1800" dirty="0" err="1">
                <a:latin typeface="Verdana Pro" panose="020B0604030504040204" pitchFamily="34" charset="0"/>
              </a:rPr>
              <a:t>halsskydd</a:t>
            </a:r>
            <a:r>
              <a:rPr lang="en-US" sz="1800" dirty="0">
                <a:latin typeface="Verdana Pro" panose="020B0604030504040204" pitchFamily="34" charset="0"/>
              </a:rPr>
              <a:t>, </a:t>
            </a:r>
            <a:r>
              <a:rPr lang="en-US" sz="1800" dirty="0" err="1">
                <a:latin typeface="Verdana Pro" panose="020B0604030504040204" pitchFamily="34" charset="0"/>
              </a:rPr>
              <a:t>axelskydd</a:t>
            </a:r>
            <a:r>
              <a:rPr lang="en-US" sz="1800" dirty="0">
                <a:latin typeface="Verdana Pro" panose="020B0604030504040204" pitchFamily="34" charset="0"/>
              </a:rPr>
              <a:t>, </a:t>
            </a:r>
            <a:r>
              <a:rPr lang="en-US" sz="1800" dirty="0" err="1">
                <a:latin typeface="Verdana Pro" panose="020B0604030504040204" pitchFamily="34" charset="0"/>
              </a:rPr>
              <a:t>armbågsskydd</a:t>
            </a:r>
            <a:r>
              <a:rPr lang="en-US" sz="1800" dirty="0">
                <a:latin typeface="Verdana Pro" panose="020B0604030504040204" pitchFamily="34" charset="0"/>
              </a:rPr>
              <a:t>, susp, </a:t>
            </a:r>
            <a:r>
              <a:rPr lang="en-US" sz="1800" dirty="0" err="1">
                <a:latin typeface="Verdana Pro" panose="020B0604030504040204" pitchFamily="34" charset="0"/>
              </a:rPr>
              <a:t>hockeybyxor</a:t>
            </a:r>
            <a:r>
              <a:rPr lang="en-US" sz="1800" dirty="0">
                <a:latin typeface="Verdana Pro" panose="020B0604030504040204" pitchFamily="34" charset="0"/>
              </a:rPr>
              <a:t>, </a:t>
            </a:r>
            <a:r>
              <a:rPr lang="en-US" sz="1800" dirty="0" err="1">
                <a:latin typeface="Verdana Pro" panose="020B0604030504040204" pitchFamily="34" charset="0"/>
              </a:rPr>
              <a:t>benskydd</a:t>
            </a:r>
            <a:r>
              <a:rPr lang="en-US" sz="1800" dirty="0">
                <a:latin typeface="Verdana Pro" panose="020B0604030504040204" pitchFamily="34" charset="0"/>
              </a:rPr>
              <a:t>, </a:t>
            </a:r>
            <a:r>
              <a:rPr lang="en-US" sz="1800" dirty="0" err="1">
                <a:latin typeface="Verdana Pro" panose="020B0604030504040204" pitchFamily="34" charset="0"/>
              </a:rPr>
              <a:t>damasker</a:t>
            </a:r>
            <a:r>
              <a:rPr lang="en-US" sz="1800" dirty="0">
                <a:latin typeface="Verdana Pro" panose="020B0604030504040204" pitchFamily="34" charset="0"/>
              </a:rPr>
              <a:t>, </a:t>
            </a:r>
            <a:r>
              <a:rPr lang="en-US" sz="1800" dirty="0" err="1">
                <a:latin typeface="Verdana Pro" panose="020B0604030504040204" pitchFamily="34" charset="0"/>
              </a:rPr>
              <a:t>skridskor</a:t>
            </a:r>
            <a:r>
              <a:rPr lang="en-US" sz="1800" dirty="0">
                <a:latin typeface="Verdana Pro" panose="020B0604030504040204" pitchFamily="34" charset="0"/>
              </a:rPr>
              <a:t>, </a:t>
            </a:r>
            <a:r>
              <a:rPr lang="en-US" sz="1800" dirty="0" err="1">
                <a:latin typeface="Verdana Pro" panose="020B0604030504040204" pitchFamily="34" charset="0"/>
              </a:rPr>
              <a:t>handskar</a:t>
            </a:r>
            <a:r>
              <a:rPr lang="en-US" sz="1800" dirty="0">
                <a:latin typeface="Verdana Pro" panose="020B0604030504040204" pitchFamily="34" charset="0"/>
              </a:rPr>
              <a:t>, </a:t>
            </a:r>
            <a:r>
              <a:rPr lang="en-US" sz="1800" dirty="0" err="1">
                <a:latin typeface="Verdana Pro" panose="020B0604030504040204" pitchFamily="34" charset="0"/>
              </a:rPr>
              <a:t>klubba</a:t>
            </a:r>
            <a:endParaRPr lang="en-US" sz="1800" dirty="0">
              <a:latin typeface="Verdana Pro" panose="020B0604030504040204" pitchFamily="34" charset="0"/>
            </a:endParaRPr>
          </a:p>
          <a:p>
            <a:r>
              <a:rPr lang="en-US" sz="1800" dirty="0" err="1">
                <a:latin typeface="Verdana Pro" panose="020B0604030504040204" pitchFamily="34" charset="0"/>
              </a:rPr>
              <a:t>Matchtröjor</a:t>
            </a:r>
            <a:r>
              <a:rPr lang="en-US" sz="1800" dirty="0">
                <a:latin typeface="Verdana Pro" panose="020B0604030504040204" pitchFamily="34" charset="0"/>
              </a:rPr>
              <a:t> – </a:t>
            </a:r>
            <a:r>
              <a:rPr lang="en-US" sz="1800" dirty="0" err="1">
                <a:latin typeface="Verdana Pro" panose="020B0604030504040204" pitchFamily="34" charset="0"/>
              </a:rPr>
              <a:t>ordnas</a:t>
            </a:r>
            <a:r>
              <a:rPr lang="en-US" sz="1800" dirty="0">
                <a:latin typeface="Verdana Pro" panose="020B0604030504040204" pitchFamily="34" charset="0"/>
              </a:rPr>
              <a:t> </a:t>
            </a:r>
            <a:r>
              <a:rPr lang="en-US" sz="1800" dirty="0" err="1">
                <a:latin typeface="Verdana Pro" panose="020B0604030504040204" pitchFamily="34" charset="0"/>
              </a:rPr>
              <a:t>genom</a:t>
            </a:r>
            <a:r>
              <a:rPr lang="en-US" sz="1800" dirty="0">
                <a:latin typeface="Verdana Pro" panose="020B0604030504040204" pitchFamily="34" charset="0"/>
              </a:rPr>
              <a:t> </a:t>
            </a:r>
            <a:r>
              <a:rPr lang="en-US" sz="1800" dirty="0" err="1">
                <a:latin typeface="Verdana Pro" panose="020B0604030504040204" pitchFamily="34" charset="0"/>
              </a:rPr>
              <a:t>föreningen</a:t>
            </a:r>
            <a:endParaRPr lang="en-US" sz="1800" dirty="0">
              <a:latin typeface="Verdana Pro" panose="020B0604030504040204" pitchFamily="34" charset="0"/>
            </a:endParaRPr>
          </a:p>
          <a:p>
            <a:r>
              <a:rPr lang="en-US" sz="1800" dirty="0" err="1">
                <a:latin typeface="Verdana Pro" panose="020B0604030504040204" pitchFamily="34" charset="0"/>
              </a:rPr>
              <a:t>Täckdress</a:t>
            </a:r>
            <a:r>
              <a:rPr lang="en-US" sz="1800" dirty="0">
                <a:latin typeface="Verdana Pro" panose="020B0604030504040204" pitchFamily="34" charset="0"/>
              </a:rPr>
              <a:t> - </a:t>
            </a:r>
            <a:r>
              <a:rPr lang="en-US" sz="1800" dirty="0" err="1">
                <a:latin typeface="Verdana Pro" panose="020B0604030504040204" pitchFamily="34" charset="0"/>
              </a:rPr>
              <a:t>bekostas</a:t>
            </a:r>
            <a:r>
              <a:rPr lang="en-US" sz="1800" dirty="0">
                <a:latin typeface="Verdana Pro" panose="020B0604030504040204" pitchFamily="34" charset="0"/>
              </a:rPr>
              <a:t> </a:t>
            </a:r>
            <a:r>
              <a:rPr lang="en-US" sz="1800" dirty="0" err="1">
                <a:latin typeface="Verdana Pro" panose="020B0604030504040204" pitchFamily="34" charset="0"/>
              </a:rPr>
              <a:t>själva</a:t>
            </a:r>
            <a:r>
              <a:rPr lang="en-US" sz="1800" dirty="0">
                <a:latin typeface="Verdana Pro" panose="020B0604030504040204" pitchFamily="34" charset="0"/>
              </a:rPr>
              <a:t> </a:t>
            </a:r>
            <a:r>
              <a:rPr lang="en-US" sz="1800" dirty="0" err="1">
                <a:latin typeface="Verdana Pro" panose="020B0604030504040204" pitchFamily="34" charset="0"/>
              </a:rPr>
              <a:t>och</a:t>
            </a:r>
            <a:r>
              <a:rPr lang="en-US" sz="1800" dirty="0">
                <a:latin typeface="Verdana Pro" panose="020B0604030504040204" pitchFamily="34" charset="0"/>
              </a:rPr>
              <a:t> </a:t>
            </a:r>
            <a:r>
              <a:rPr lang="en-US" sz="1800" dirty="0" err="1">
                <a:latin typeface="Verdana Pro" panose="020B0604030504040204" pitchFamily="34" charset="0"/>
              </a:rPr>
              <a:t>kan</a:t>
            </a:r>
            <a:r>
              <a:rPr lang="en-US" sz="1800" dirty="0">
                <a:latin typeface="Verdana Pro" panose="020B0604030504040204" pitchFamily="34" charset="0"/>
              </a:rPr>
              <a:t> </a:t>
            </a:r>
            <a:r>
              <a:rPr lang="en-US" sz="1800" dirty="0" err="1">
                <a:latin typeface="Verdana Pro" panose="020B0604030504040204" pitchFamily="34" charset="0"/>
              </a:rPr>
              <a:t>reduceras</a:t>
            </a:r>
            <a:r>
              <a:rPr lang="en-US" sz="1800" dirty="0">
                <a:latin typeface="Verdana Pro" panose="020B0604030504040204" pitchFamily="34" charset="0"/>
              </a:rPr>
              <a:t> med </a:t>
            </a:r>
            <a:r>
              <a:rPr lang="en-US" sz="1800" dirty="0" err="1">
                <a:latin typeface="Verdana Pro" panose="020B0604030504040204" pitchFamily="34" charset="0"/>
              </a:rPr>
              <a:t>sponsring</a:t>
            </a:r>
            <a:endParaRPr lang="en-US" sz="1800" dirty="0">
              <a:latin typeface="Verdana Pro" panose="020B0604030504040204" pitchFamily="34" charset="0"/>
            </a:endParaRPr>
          </a:p>
          <a:p>
            <a:r>
              <a:rPr lang="en-US" sz="1800" dirty="0" err="1">
                <a:latin typeface="Verdana Pro" panose="020B0604030504040204" pitchFamily="34" charset="0"/>
              </a:rPr>
              <a:t>Backar</a:t>
            </a:r>
            <a:r>
              <a:rPr lang="en-US" sz="1800" dirty="0">
                <a:latin typeface="Verdana Pro" panose="020B0604030504040204" pitchFamily="34" charset="0"/>
              </a:rPr>
              <a:t> med </a:t>
            </a:r>
            <a:r>
              <a:rPr lang="en-US" sz="1800" dirty="0" err="1">
                <a:latin typeface="Verdana Pro" panose="020B0604030504040204" pitchFamily="34" charset="0"/>
              </a:rPr>
              <a:t>hjul</a:t>
            </a:r>
            <a:r>
              <a:rPr lang="en-US" sz="1800" dirty="0">
                <a:latin typeface="Verdana Pro" panose="020B0604030504040204" pitchFamily="34" charset="0"/>
              </a:rPr>
              <a:t> - </a:t>
            </a:r>
            <a:r>
              <a:rPr lang="en-US" sz="1800" dirty="0" err="1">
                <a:latin typeface="Verdana Pro" panose="020B0604030504040204" pitchFamily="34" charset="0"/>
              </a:rPr>
              <a:t>bekostas</a:t>
            </a:r>
            <a:r>
              <a:rPr lang="en-US" sz="1800" dirty="0">
                <a:latin typeface="Verdana Pro" panose="020B0604030504040204" pitchFamily="34" charset="0"/>
              </a:rPr>
              <a:t> </a:t>
            </a:r>
            <a:r>
              <a:rPr lang="en-US" sz="1800" dirty="0" err="1">
                <a:latin typeface="Verdana Pro" panose="020B0604030504040204" pitchFamily="34" charset="0"/>
              </a:rPr>
              <a:t>själva</a:t>
            </a:r>
            <a:r>
              <a:rPr lang="en-US" sz="1800" dirty="0">
                <a:latin typeface="Verdana Pro" panose="020B0604030504040204" pitchFamily="34" charset="0"/>
              </a:rPr>
              <a:t> </a:t>
            </a:r>
            <a:r>
              <a:rPr lang="en-US" sz="1800" dirty="0" err="1">
                <a:latin typeface="Verdana Pro" panose="020B0604030504040204" pitchFamily="34" charset="0"/>
              </a:rPr>
              <a:t>och</a:t>
            </a:r>
            <a:r>
              <a:rPr lang="en-US" sz="1800" dirty="0">
                <a:latin typeface="Verdana Pro" panose="020B0604030504040204" pitchFamily="34" charset="0"/>
              </a:rPr>
              <a:t> </a:t>
            </a:r>
            <a:r>
              <a:rPr lang="en-US" sz="1800" dirty="0" err="1">
                <a:latin typeface="Verdana Pro" panose="020B0604030504040204" pitchFamily="34" charset="0"/>
              </a:rPr>
              <a:t>kan</a:t>
            </a:r>
            <a:r>
              <a:rPr lang="en-US" sz="1800" dirty="0">
                <a:latin typeface="Verdana Pro" panose="020B0604030504040204" pitchFamily="34" charset="0"/>
              </a:rPr>
              <a:t> </a:t>
            </a:r>
            <a:r>
              <a:rPr lang="en-US" sz="1800" dirty="0" err="1">
                <a:latin typeface="Verdana Pro" panose="020B0604030504040204" pitchFamily="34" charset="0"/>
              </a:rPr>
              <a:t>reduceras</a:t>
            </a:r>
            <a:r>
              <a:rPr lang="en-US" sz="1800" dirty="0">
                <a:latin typeface="Verdana Pro" panose="020B0604030504040204" pitchFamily="34" charset="0"/>
              </a:rPr>
              <a:t> med </a:t>
            </a:r>
            <a:r>
              <a:rPr lang="en-US" sz="1800" dirty="0" err="1">
                <a:latin typeface="Verdana Pro" panose="020B0604030504040204" pitchFamily="34" charset="0"/>
              </a:rPr>
              <a:t>sponsring</a:t>
            </a:r>
            <a:r>
              <a:rPr lang="en-US" sz="1800" dirty="0">
                <a:latin typeface="Verdana Pro" panose="020B0604030504040204" pitchFamily="34" charset="0"/>
              </a:rPr>
              <a:t> </a:t>
            </a:r>
          </a:p>
          <a:p>
            <a:r>
              <a:rPr lang="sv-SE" sz="1800" dirty="0">
                <a:latin typeface="Verdana Pro" panose="020B0604030504040204" pitchFamily="34" charset="0"/>
              </a:rPr>
              <a:t>Eget materialförråd under läktare - utrustning lämnas kvar </a:t>
            </a:r>
          </a:p>
          <a:p>
            <a:r>
              <a:rPr lang="en-US" sz="1800" dirty="0" err="1">
                <a:latin typeface="Verdana Pro" panose="020B0604030504040204" pitchFamily="34" charset="0"/>
              </a:rPr>
              <a:t>Märk</a:t>
            </a:r>
            <a:r>
              <a:rPr lang="en-US" sz="1800" dirty="0">
                <a:latin typeface="Verdana Pro" panose="020B0604030504040204" pitchFamily="34" charset="0"/>
              </a:rPr>
              <a:t> all </a:t>
            </a:r>
            <a:r>
              <a:rPr lang="en-US" sz="1800" dirty="0" err="1">
                <a:latin typeface="Verdana Pro" panose="020B0604030504040204" pitchFamily="34" charset="0"/>
              </a:rPr>
              <a:t>utrustning</a:t>
            </a:r>
            <a:r>
              <a:rPr lang="en-US" sz="1800" dirty="0">
                <a:latin typeface="Verdana Pro" panose="020B0604030504040204" pitchFamily="34" charset="0"/>
              </a:rPr>
              <a:t> (!)</a:t>
            </a:r>
          </a:p>
          <a:p>
            <a:pPr marL="0" indent="0">
              <a:buNone/>
            </a:pPr>
            <a:endParaRPr lang="en-US" sz="1800" dirty="0">
              <a:latin typeface="Verdana Pro" panose="020B0604030504040204" pitchFamily="34" charset="0"/>
            </a:endParaRPr>
          </a:p>
        </p:txBody>
      </p:sp>
    </p:spTree>
    <p:extLst>
      <p:ext uri="{BB962C8B-B14F-4D97-AF65-F5344CB8AC3E}">
        <p14:creationId xmlns:p14="http://schemas.microsoft.com/office/powerpoint/2010/main" val="2656745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LEDARNA HAR ORDET</a:t>
            </a:r>
          </a:p>
        </p:txBody>
      </p:sp>
      <p:sp>
        <p:nvSpPr>
          <p:cNvPr id="3" name="Platshållare för innehåll 2"/>
          <p:cNvSpPr>
            <a:spLocks noGrp="1"/>
          </p:cNvSpPr>
          <p:nvPr>
            <p:ph idx="1"/>
          </p:nvPr>
        </p:nvSpPr>
        <p:spPr>
          <a:xfrm>
            <a:off x="790976" y="1940840"/>
            <a:ext cx="10077049" cy="4319511"/>
          </a:xfrm>
        </p:spPr>
        <p:txBody>
          <a:bodyPr>
            <a:normAutofit/>
          </a:bodyPr>
          <a:lstStyle/>
          <a:p>
            <a:pPr rtl="0" fontAlgn="base">
              <a:spcBef>
                <a:spcPts val="0"/>
              </a:spcBef>
              <a:spcAft>
                <a:spcPts val="0"/>
              </a:spcAft>
              <a:buFont typeface="Arial" panose="020B0604020202020204" pitchFamily="34" charset="0"/>
              <a:buChar char="•"/>
            </a:pPr>
            <a:r>
              <a:rPr lang="sv-SE" sz="1800" b="0" i="0" u="none" strike="noStrike" dirty="0">
                <a:solidFill>
                  <a:srgbClr val="FFFFFF"/>
                </a:solidFill>
                <a:effectLst/>
                <a:latin typeface="Verdana Pro" panose="020B0604030504040204" pitchFamily="34" charset="0"/>
              </a:rPr>
              <a:t>Meddela gärna incidenter, händelser etc. som hänt på träning, match, skola etc. till ledarteamet så snart som möjligt om det är något som kan påverka träning eller match. Konflikter från skola/andra aktiviteter tenderar att följa med till hallen</a:t>
            </a:r>
          </a:p>
          <a:p>
            <a:pPr rtl="0" fontAlgn="base">
              <a:spcBef>
                <a:spcPts val="1000"/>
              </a:spcBef>
              <a:spcAft>
                <a:spcPts val="0"/>
              </a:spcAft>
              <a:buFont typeface="Arial" panose="020B0604020202020204" pitchFamily="34" charset="0"/>
              <a:buChar char="•"/>
            </a:pPr>
            <a:r>
              <a:rPr lang="sv-SE" sz="1800" b="0" i="0" u="none" strike="noStrike" dirty="0">
                <a:solidFill>
                  <a:srgbClr val="FFFFFF"/>
                </a:solidFill>
                <a:effectLst/>
                <a:latin typeface="Verdana Pro" panose="020B0604030504040204" pitchFamily="34" charset="0"/>
              </a:rPr>
              <a:t>Tävling, resultat, kamp? Är det förbjudet inom hockeyn?</a:t>
            </a:r>
          </a:p>
          <a:p>
            <a:pPr rtl="0" fontAlgn="base">
              <a:spcBef>
                <a:spcPts val="1000"/>
              </a:spcBef>
              <a:spcAft>
                <a:spcPts val="0"/>
              </a:spcAft>
              <a:buFont typeface="Arial" panose="020B0604020202020204" pitchFamily="34" charset="0"/>
              <a:buChar char="•"/>
            </a:pPr>
            <a:r>
              <a:rPr lang="sv-SE" sz="1800" b="0" i="0" u="none" strike="noStrike" dirty="0">
                <a:solidFill>
                  <a:srgbClr val="FFFFFF"/>
                </a:solidFill>
                <a:effectLst/>
                <a:latin typeface="Verdana Pro" panose="020B0604030504040204" pitchFamily="34" charset="0"/>
              </a:rPr>
              <a:t>Uppmuntra till friåkning, titta på hockey, skottramp, inlines etc. </a:t>
            </a:r>
            <a:endParaRPr lang="sv-SE" sz="1800" dirty="0">
              <a:solidFill>
                <a:srgbClr val="FFFFFF"/>
              </a:solidFill>
              <a:latin typeface="Verdana Pro" panose="020B0604030504040204" pitchFamily="34" charset="0"/>
            </a:endParaRPr>
          </a:p>
          <a:p>
            <a:pPr rtl="0" fontAlgn="base">
              <a:spcBef>
                <a:spcPts val="1000"/>
              </a:spcBef>
              <a:spcAft>
                <a:spcPts val="0"/>
              </a:spcAft>
              <a:buFont typeface="Arial" panose="020B0604020202020204" pitchFamily="34" charset="0"/>
              <a:buChar char="•"/>
            </a:pPr>
            <a:r>
              <a:rPr lang="sv-SE" sz="1800" b="0" i="0" u="none" strike="noStrike" dirty="0">
                <a:solidFill>
                  <a:srgbClr val="FFFFFF"/>
                </a:solidFill>
                <a:effectLst/>
                <a:latin typeface="Verdana Pro" panose="020B0604030504040204" pitchFamily="34" charset="0"/>
              </a:rPr>
              <a:t>Vi uppmuntrar till flera idrotter (samsyn </a:t>
            </a:r>
            <a:r>
              <a:rPr lang="sv-SE" sz="1800" dirty="0">
                <a:solidFill>
                  <a:srgbClr val="FFFFFF"/>
                </a:solidFill>
                <a:latin typeface="Verdana Pro" panose="020B0604030504040204" pitchFamily="34" charset="0"/>
              </a:rPr>
              <a:t>Västernorrland)</a:t>
            </a:r>
            <a:endParaRPr lang="sv-SE" sz="1800" b="0" i="0" u="none" strike="noStrike" dirty="0">
              <a:solidFill>
                <a:srgbClr val="FFFFFF"/>
              </a:solidFill>
              <a:effectLst/>
              <a:latin typeface="Verdana Pro" panose="020B0604030504040204" pitchFamily="34" charset="0"/>
            </a:endParaRPr>
          </a:p>
          <a:p>
            <a:pPr rtl="0" fontAlgn="base">
              <a:spcBef>
                <a:spcPts val="1000"/>
              </a:spcBef>
              <a:spcAft>
                <a:spcPts val="0"/>
              </a:spcAft>
              <a:buFont typeface="Arial" panose="020B0604020202020204" pitchFamily="34" charset="0"/>
              <a:buChar char="•"/>
            </a:pPr>
            <a:r>
              <a:rPr lang="sv-SE" sz="1800" b="0" i="0" u="none" strike="noStrike" dirty="0">
                <a:solidFill>
                  <a:srgbClr val="FFFFFF"/>
                </a:solidFill>
                <a:effectLst/>
                <a:latin typeface="Verdana Pro" panose="020B0604030504040204" pitchFamily="34" charset="0"/>
              </a:rPr>
              <a:t>Arbeta hemma med positiv attityd på träningar och matcher</a:t>
            </a:r>
          </a:p>
          <a:p>
            <a:pPr rtl="0" fontAlgn="base">
              <a:spcBef>
                <a:spcPts val="1000"/>
              </a:spcBef>
              <a:spcAft>
                <a:spcPts val="0"/>
              </a:spcAft>
              <a:buFont typeface="Arial" panose="020B0604020202020204" pitchFamily="34" charset="0"/>
              <a:buChar char="•"/>
            </a:pPr>
            <a:r>
              <a:rPr lang="sv-SE" sz="1800" b="0" i="0" u="none" strike="noStrike" dirty="0">
                <a:solidFill>
                  <a:srgbClr val="FFFFFF"/>
                </a:solidFill>
                <a:effectLst/>
                <a:latin typeface="Verdana Pro" panose="020B0604030504040204" pitchFamily="34" charset="0"/>
              </a:rPr>
              <a:t>Vara en bra kompis - skapa ett lag</a:t>
            </a:r>
          </a:p>
          <a:p>
            <a:pPr fontAlgn="base"/>
            <a:r>
              <a:rPr lang="sv-SE" sz="1800" b="0" i="0" u="none" strike="noStrike" dirty="0">
                <a:solidFill>
                  <a:srgbClr val="FFFFFF"/>
                </a:solidFill>
                <a:effectLst/>
                <a:latin typeface="Verdana Pro" panose="020B0604030504040204" pitchFamily="34" charset="0"/>
              </a:rPr>
              <a:t>Målsättningen är att behålla spelare - hur gör vi det tillsammans?</a:t>
            </a:r>
            <a:endParaRPr lang="sv-SE" sz="1800" dirty="0">
              <a:solidFill>
                <a:srgbClr val="FFFFFF"/>
              </a:solidFill>
              <a:latin typeface="Verdana Pro" panose="020B0604030504040204" pitchFamily="34" charset="0"/>
            </a:endParaRPr>
          </a:p>
          <a:p>
            <a:pPr fontAlgn="base"/>
            <a:endParaRPr lang="sv-SE" sz="1800" b="0" i="0" u="none" strike="noStrike" dirty="0">
              <a:solidFill>
                <a:srgbClr val="FFFFFF"/>
              </a:solidFill>
              <a:effectLst/>
              <a:latin typeface="Verdana Pro" panose="020B0604030504040204" pitchFamily="34" charset="0"/>
            </a:endParaRPr>
          </a:p>
          <a:p>
            <a:pPr fontAlgn="base"/>
            <a:r>
              <a:rPr lang="sv-SE" sz="1800" b="0" i="0" u="none" strike="noStrike" dirty="0">
                <a:solidFill>
                  <a:srgbClr val="FFFFFF"/>
                </a:solidFill>
                <a:effectLst/>
                <a:latin typeface="Verdana Pro" panose="020B0604030504040204" pitchFamily="34" charset="0"/>
              </a:rPr>
              <a:t>Hockeyfestivalen- Njurunda</a:t>
            </a:r>
            <a:br>
              <a:rPr lang="sv-SE" sz="1800" b="0" i="0" u="none" strike="noStrike" dirty="0">
                <a:solidFill>
                  <a:srgbClr val="FFFFFF"/>
                </a:solidFill>
                <a:effectLst/>
                <a:latin typeface="Verdana Pro" panose="020B0604030504040204" pitchFamily="34" charset="0"/>
              </a:rPr>
            </a:br>
            <a:endParaRPr lang="sv-SE" sz="1800" b="0" i="0" u="none" strike="noStrike" dirty="0">
              <a:solidFill>
                <a:srgbClr val="FFFFFF"/>
              </a:solidFill>
              <a:effectLst/>
              <a:latin typeface="Verdana Pro" panose="020B0604030504040204" pitchFamily="34" charset="0"/>
            </a:endParaRPr>
          </a:p>
        </p:txBody>
      </p:sp>
    </p:spTree>
    <p:extLst>
      <p:ext uri="{BB962C8B-B14F-4D97-AF65-F5344CB8AC3E}">
        <p14:creationId xmlns:p14="http://schemas.microsoft.com/office/powerpoint/2010/main" val="1674189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ORGANISATION - LEDARE</a:t>
            </a:r>
          </a:p>
        </p:txBody>
      </p:sp>
      <p:graphicFrame>
        <p:nvGraphicFramePr>
          <p:cNvPr id="7" name="Table 6">
            <a:extLst>
              <a:ext uri="{FF2B5EF4-FFF2-40B4-BE49-F238E27FC236}">
                <a16:creationId xmlns:a16="http://schemas.microsoft.com/office/drawing/2014/main" id="{B2281DCC-1AC4-8B84-67E8-C27F49607DF6}"/>
              </a:ext>
            </a:extLst>
          </p:cNvPr>
          <p:cNvGraphicFramePr>
            <a:graphicFrameLocks noGrp="1"/>
          </p:cNvGraphicFramePr>
          <p:nvPr/>
        </p:nvGraphicFramePr>
        <p:xfrm>
          <a:off x="1057275" y="1971675"/>
          <a:ext cx="10234703" cy="3509556"/>
        </p:xfrm>
        <a:graphic>
          <a:graphicData uri="http://schemas.openxmlformats.org/drawingml/2006/table">
            <a:tbl>
              <a:tblPr firstRow="1" bandRow="1">
                <a:tableStyleId>{C083E6E3-FA7D-4D7B-A595-EF9225AFEA82}</a:tableStyleId>
              </a:tblPr>
              <a:tblGrid>
                <a:gridCol w="1979223">
                  <a:extLst>
                    <a:ext uri="{9D8B030D-6E8A-4147-A177-3AD203B41FA5}">
                      <a16:colId xmlns:a16="http://schemas.microsoft.com/office/drawing/2014/main" val="1902241886"/>
                    </a:ext>
                  </a:extLst>
                </a:gridCol>
                <a:gridCol w="3536830">
                  <a:extLst>
                    <a:ext uri="{9D8B030D-6E8A-4147-A177-3AD203B41FA5}">
                      <a16:colId xmlns:a16="http://schemas.microsoft.com/office/drawing/2014/main" val="3232441781"/>
                    </a:ext>
                  </a:extLst>
                </a:gridCol>
                <a:gridCol w="4718650">
                  <a:extLst>
                    <a:ext uri="{9D8B030D-6E8A-4147-A177-3AD203B41FA5}">
                      <a16:colId xmlns:a16="http://schemas.microsoft.com/office/drawing/2014/main" val="3688148676"/>
                    </a:ext>
                  </a:extLst>
                </a:gridCol>
              </a:tblGrid>
              <a:tr h="283029">
                <a:tc>
                  <a:txBody>
                    <a:bodyPr/>
                    <a:lstStyle/>
                    <a:p>
                      <a:r>
                        <a:rPr lang="en-US" sz="1200" dirty="0">
                          <a:solidFill>
                            <a:schemeClr val="tx1"/>
                          </a:solidFill>
                          <a:latin typeface="Verdana Pro" panose="020B0604030504040204" pitchFamily="34" charset="0"/>
                        </a:rPr>
                        <a:t>Roll</a:t>
                      </a:r>
                    </a:p>
                  </a:txBody>
                  <a:tcPr/>
                </a:tc>
                <a:tc>
                  <a:txBody>
                    <a:bodyPr/>
                    <a:lstStyle/>
                    <a:p>
                      <a:r>
                        <a:rPr lang="en-US" sz="1200" dirty="0" err="1">
                          <a:solidFill>
                            <a:schemeClr val="tx1"/>
                          </a:solidFill>
                          <a:latin typeface="Verdana Pro" panose="020B0604030504040204" pitchFamily="34" charset="0"/>
                        </a:rPr>
                        <a:t>Ansvarig</a:t>
                      </a:r>
                      <a:endParaRPr lang="en-US" sz="1200" dirty="0">
                        <a:solidFill>
                          <a:schemeClr val="tx1"/>
                        </a:solidFill>
                        <a:latin typeface="Verdana Pro" panose="020B0604030504040204" pitchFamily="34" charset="0"/>
                      </a:endParaRPr>
                    </a:p>
                  </a:txBody>
                  <a:tcPr/>
                </a:tc>
                <a:tc>
                  <a:txBody>
                    <a:bodyPr/>
                    <a:lstStyle/>
                    <a:p>
                      <a:r>
                        <a:rPr lang="en-US" sz="1200" dirty="0" err="1">
                          <a:solidFill>
                            <a:schemeClr val="tx1"/>
                          </a:solidFill>
                          <a:latin typeface="Verdana Pro" panose="020B0604030504040204" pitchFamily="34" charset="0"/>
                        </a:rPr>
                        <a:t>Ansvarsområde</a:t>
                      </a:r>
                      <a:endParaRPr lang="en-US" sz="1200" dirty="0">
                        <a:solidFill>
                          <a:schemeClr val="tx1"/>
                        </a:solidFill>
                        <a:latin typeface="Verdana Pro" panose="020B0604030504040204" pitchFamily="34" charset="0"/>
                      </a:endParaRPr>
                    </a:p>
                  </a:txBody>
                  <a:tcPr/>
                </a:tc>
                <a:extLst>
                  <a:ext uri="{0D108BD9-81ED-4DB2-BD59-A6C34878D82A}">
                    <a16:rowId xmlns:a16="http://schemas.microsoft.com/office/drawing/2014/main" val="3606189019"/>
                  </a:ext>
                </a:extLst>
              </a:tr>
              <a:tr h="283029">
                <a:tc>
                  <a:txBody>
                    <a:bodyPr/>
                    <a:lstStyle/>
                    <a:p>
                      <a:r>
                        <a:rPr lang="en-US" sz="1000" dirty="0" err="1">
                          <a:solidFill>
                            <a:schemeClr val="tx1"/>
                          </a:solidFill>
                          <a:latin typeface="Verdana Pro" panose="020B0604030504040204" pitchFamily="34" charset="0"/>
                        </a:rPr>
                        <a:t>Huvudtränare</a:t>
                      </a:r>
                      <a:endParaRPr lang="en-US" sz="1000" dirty="0">
                        <a:solidFill>
                          <a:schemeClr val="tx1"/>
                        </a:solidFill>
                        <a:latin typeface="Verdana Pro" panose="020B0604030504040204" pitchFamily="34" charset="0"/>
                      </a:endParaRPr>
                    </a:p>
                  </a:txBody>
                  <a:tcPr/>
                </a:tc>
                <a:tc>
                  <a:txBody>
                    <a:bodyPr/>
                    <a:lstStyle/>
                    <a:p>
                      <a:r>
                        <a:rPr lang="en-US" sz="1000" dirty="0">
                          <a:solidFill>
                            <a:schemeClr val="tx1"/>
                          </a:solidFill>
                          <a:latin typeface="Verdana Pro" panose="020B0604030504040204" pitchFamily="34" charset="0"/>
                        </a:rPr>
                        <a:t>Patrik </a:t>
                      </a:r>
                      <a:r>
                        <a:rPr lang="en-US" sz="1000" dirty="0" err="1">
                          <a:solidFill>
                            <a:schemeClr val="tx1"/>
                          </a:solidFill>
                          <a:latin typeface="Verdana Pro" panose="020B0604030504040204" pitchFamily="34" charset="0"/>
                        </a:rPr>
                        <a:t>Edlund</a:t>
                      </a:r>
                      <a:endParaRPr lang="en-US" sz="1000" dirty="0">
                        <a:solidFill>
                          <a:schemeClr val="tx1"/>
                        </a:solidFill>
                        <a:latin typeface="Verdana Pro" panose="020B0604030504040204" pitchFamily="34" charset="0"/>
                      </a:endParaRPr>
                    </a:p>
                  </a:txBody>
                  <a:tcPr/>
                </a:tc>
                <a:tc>
                  <a:txBody>
                    <a:bodyPr/>
                    <a:lstStyle/>
                    <a:p>
                      <a:r>
                        <a:rPr lang="en-US" sz="1000" dirty="0" err="1">
                          <a:solidFill>
                            <a:schemeClr val="tx1"/>
                          </a:solidFill>
                          <a:latin typeface="Verdana Pro" panose="020B0604030504040204" pitchFamily="34" charset="0"/>
                        </a:rPr>
                        <a:t>Huvudsaklig</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kontaktperson</a:t>
                      </a:r>
                      <a:endParaRPr lang="en-US" sz="1000" dirty="0">
                        <a:solidFill>
                          <a:schemeClr val="tx1"/>
                        </a:solidFill>
                        <a:latin typeface="Verdana Pro" panose="020B0604030504040204" pitchFamily="34" charset="0"/>
                      </a:endParaRPr>
                    </a:p>
                    <a:p>
                      <a:r>
                        <a:rPr lang="en-US" sz="1000" dirty="0" err="1">
                          <a:solidFill>
                            <a:schemeClr val="tx1"/>
                          </a:solidFill>
                          <a:latin typeface="Verdana Pro" panose="020B0604030504040204" pitchFamily="34" charset="0"/>
                        </a:rPr>
                        <a:t>Lagets</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sportsliga</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verksamhet</a:t>
                      </a:r>
                      <a:r>
                        <a:rPr lang="en-US" sz="1000" dirty="0">
                          <a:solidFill>
                            <a:schemeClr val="tx1"/>
                          </a:solidFill>
                          <a:latin typeface="Verdana Pro" panose="020B0604030504040204" pitchFamily="34" charset="0"/>
                        </a:rPr>
                        <a:t> (matcher, </a:t>
                      </a:r>
                      <a:r>
                        <a:rPr lang="en-US" sz="1000" dirty="0" err="1">
                          <a:solidFill>
                            <a:schemeClr val="tx1"/>
                          </a:solidFill>
                          <a:latin typeface="Verdana Pro" panose="020B0604030504040204" pitchFamily="34" charset="0"/>
                        </a:rPr>
                        <a:t>träningar</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och</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laget</a:t>
                      </a:r>
                      <a:r>
                        <a:rPr lang="en-US" sz="1000" dirty="0">
                          <a:solidFill>
                            <a:schemeClr val="tx1"/>
                          </a:solidFill>
                          <a:latin typeface="Verdana Pro" panose="020B0604030504040204" pitchFamily="34" charset="0"/>
                        </a:rPr>
                        <a:t>)</a:t>
                      </a:r>
                    </a:p>
                  </a:txBody>
                  <a:tcPr/>
                </a:tc>
                <a:extLst>
                  <a:ext uri="{0D108BD9-81ED-4DB2-BD59-A6C34878D82A}">
                    <a16:rowId xmlns:a16="http://schemas.microsoft.com/office/drawing/2014/main" val="2702269130"/>
                  </a:ext>
                </a:extLst>
              </a:tr>
              <a:tr h="283029">
                <a:tc>
                  <a:txBody>
                    <a:bodyPr/>
                    <a:lstStyle/>
                    <a:p>
                      <a:r>
                        <a:rPr lang="en-US" sz="1000" dirty="0" err="1">
                          <a:solidFill>
                            <a:schemeClr val="tx1"/>
                          </a:solidFill>
                          <a:latin typeface="Verdana Pro" panose="020B0604030504040204" pitchFamily="34" charset="0"/>
                        </a:rPr>
                        <a:t>Assisterande</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tränare</a:t>
                      </a:r>
                      <a:endParaRPr lang="en-US" sz="1000" dirty="0">
                        <a:solidFill>
                          <a:schemeClr val="tx1"/>
                        </a:solidFill>
                        <a:latin typeface="Verdana Pro" panose="020B0604030504040204" pitchFamily="34" charset="0"/>
                      </a:endParaRPr>
                    </a:p>
                  </a:txBody>
                  <a:tcPr/>
                </a:tc>
                <a:tc>
                  <a:txBody>
                    <a:bodyPr/>
                    <a:lstStyle/>
                    <a:p>
                      <a:r>
                        <a:rPr lang="en-US" sz="1000" dirty="0">
                          <a:solidFill>
                            <a:schemeClr val="tx1"/>
                          </a:solidFill>
                          <a:latin typeface="Verdana Pro" panose="020B0604030504040204" pitchFamily="34" charset="0"/>
                        </a:rPr>
                        <a:t>Christian Nyberg, Joakim Gustavsson, Johan Svedberg, Lars Lundström, Marcus Sjöström</a:t>
                      </a:r>
                    </a:p>
                  </a:txBody>
                  <a:tcPr/>
                </a:tc>
                <a:tc>
                  <a:txBody>
                    <a:bodyPr/>
                    <a:lstStyle/>
                    <a:p>
                      <a:r>
                        <a:rPr lang="en-US" sz="1000" dirty="0" err="1">
                          <a:solidFill>
                            <a:schemeClr val="tx1"/>
                          </a:solidFill>
                          <a:latin typeface="Verdana Pro" panose="020B0604030504040204" pitchFamily="34" charset="0"/>
                        </a:rPr>
                        <a:t>Bistår</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huvudtränaren</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i</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alla</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dennes</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ansvarsområden</a:t>
                      </a:r>
                      <a:endParaRPr lang="en-US" sz="1000" dirty="0">
                        <a:solidFill>
                          <a:schemeClr val="tx1"/>
                        </a:solidFill>
                        <a:latin typeface="Verdana Pro" panose="020B0604030504040204" pitchFamily="34" charset="0"/>
                      </a:endParaRPr>
                    </a:p>
                  </a:txBody>
                  <a:tcPr/>
                </a:tc>
                <a:extLst>
                  <a:ext uri="{0D108BD9-81ED-4DB2-BD59-A6C34878D82A}">
                    <a16:rowId xmlns:a16="http://schemas.microsoft.com/office/drawing/2014/main" val="929680231"/>
                  </a:ext>
                </a:extLst>
              </a:tr>
              <a:tr h="283029">
                <a:tc>
                  <a:txBody>
                    <a:bodyPr/>
                    <a:lstStyle/>
                    <a:p>
                      <a:r>
                        <a:rPr lang="en-US" sz="1000" dirty="0" err="1">
                          <a:solidFill>
                            <a:schemeClr val="tx1"/>
                          </a:solidFill>
                          <a:latin typeface="Verdana Pro" panose="020B0604030504040204" pitchFamily="34" charset="0"/>
                        </a:rPr>
                        <a:t>Målvaktstränare</a:t>
                      </a:r>
                      <a:endParaRPr lang="en-US" sz="1000" dirty="0">
                        <a:solidFill>
                          <a:schemeClr val="tx1"/>
                        </a:solidFill>
                        <a:latin typeface="Verdana Pro" panose="020B0604030504040204" pitchFamily="34" charset="0"/>
                      </a:endParaRPr>
                    </a:p>
                  </a:txBody>
                  <a:tcPr/>
                </a:tc>
                <a:tc>
                  <a:txBody>
                    <a:bodyPr/>
                    <a:lstStyle/>
                    <a:p>
                      <a:r>
                        <a:rPr lang="en-US" sz="1000" dirty="0">
                          <a:solidFill>
                            <a:schemeClr val="tx1"/>
                          </a:solidFill>
                          <a:latin typeface="Verdana Pro" panose="020B0604030504040204" pitchFamily="34" charset="0"/>
                        </a:rPr>
                        <a:t>Pierre </a:t>
                      </a:r>
                      <a:r>
                        <a:rPr lang="en-US" sz="1000" dirty="0" err="1">
                          <a:solidFill>
                            <a:schemeClr val="tx1"/>
                          </a:solidFill>
                          <a:latin typeface="Verdana Pro" panose="020B0604030504040204" pitchFamily="34" charset="0"/>
                        </a:rPr>
                        <a:t>Thorsell</a:t>
                      </a:r>
                      <a:r>
                        <a:rPr lang="en-US" sz="1000" dirty="0">
                          <a:solidFill>
                            <a:schemeClr val="tx1"/>
                          </a:solidFill>
                          <a:latin typeface="Verdana Pro" panose="020B0604030504040204" pitchFamily="34" charset="0"/>
                        </a:rPr>
                        <a:t>/Anton Johansson</a:t>
                      </a:r>
                    </a:p>
                  </a:txBody>
                  <a:tcPr/>
                </a:tc>
                <a:tc>
                  <a:txBody>
                    <a:bodyPr/>
                    <a:lstStyle/>
                    <a:p>
                      <a:r>
                        <a:rPr lang="en-US" sz="1000" dirty="0" err="1">
                          <a:solidFill>
                            <a:schemeClr val="tx1"/>
                          </a:solidFill>
                          <a:latin typeface="Verdana Pro" panose="020B0604030504040204" pitchFamily="34" charset="0"/>
                        </a:rPr>
                        <a:t>Målvakternas</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träning</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och</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bistår</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huvudtränaren</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i</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alla</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dennes</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ansvarsområden</a:t>
                      </a:r>
                      <a:endParaRPr lang="en-US" sz="1000" dirty="0">
                        <a:solidFill>
                          <a:schemeClr val="tx1"/>
                        </a:solidFill>
                        <a:latin typeface="Verdana Pro" panose="020B0604030504040204" pitchFamily="34" charset="0"/>
                      </a:endParaRPr>
                    </a:p>
                  </a:txBody>
                  <a:tcPr/>
                </a:tc>
                <a:extLst>
                  <a:ext uri="{0D108BD9-81ED-4DB2-BD59-A6C34878D82A}">
                    <a16:rowId xmlns:a16="http://schemas.microsoft.com/office/drawing/2014/main" val="1837176488"/>
                  </a:ext>
                </a:extLst>
              </a:tr>
              <a:tr h="283029">
                <a:tc>
                  <a:txBody>
                    <a:bodyPr/>
                    <a:lstStyle/>
                    <a:p>
                      <a:r>
                        <a:rPr lang="en-US" sz="1000" dirty="0" err="1">
                          <a:solidFill>
                            <a:schemeClr val="tx1"/>
                          </a:solidFill>
                          <a:latin typeface="Verdana Pro" panose="020B0604030504040204" pitchFamily="34" charset="0"/>
                        </a:rPr>
                        <a:t>Lagledare</a:t>
                      </a:r>
                      <a:endParaRPr lang="en-US" sz="1000" dirty="0">
                        <a:solidFill>
                          <a:schemeClr val="tx1"/>
                        </a:solidFill>
                        <a:latin typeface="Verdana Pro" panose="020B0604030504040204" pitchFamily="34" charset="0"/>
                      </a:endParaRPr>
                    </a:p>
                  </a:txBody>
                  <a:tcPr/>
                </a:tc>
                <a:tc>
                  <a:txBody>
                    <a:bodyPr/>
                    <a:lstStyle/>
                    <a:p>
                      <a:r>
                        <a:rPr lang="en-US" sz="1000" dirty="0">
                          <a:solidFill>
                            <a:schemeClr val="tx1"/>
                          </a:solidFill>
                          <a:latin typeface="Verdana Pro" panose="020B0604030504040204" pitchFamily="34" charset="0"/>
                        </a:rPr>
                        <a:t>Thomas Gustafsson, Anna Arnells</a:t>
                      </a:r>
                    </a:p>
                  </a:txBody>
                  <a:tcPr/>
                </a:tc>
                <a:tc>
                  <a:txBody>
                    <a:bodyPr/>
                    <a:lstStyle/>
                    <a:p>
                      <a:r>
                        <a:rPr lang="en-US" sz="1000" dirty="0" err="1">
                          <a:solidFill>
                            <a:schemeClr val="tx1"/>
                          </a:solidFill>
                          <a:latin typeface="Verdana Pro" panose="020B0604030504040204" pitchFamily="34" charset="0"/>
                        </a:rPr>
                        <a:t>Huvudsakliga</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kontaktpersoner</a:t>
                      </a:r>
                      <a:endParaRPr lang="en-US" sz="1000" dirty="0">
                        <a:solidFill>
                          <a:schemeClr val="tx1"/>
                        </a:solidFill>
                        <a:latin typeface="Verdana Pro" panose="020B0604030504040204" pitchFamily="34" charset="0"/>
                      </a:endParaRPr>
                    </a:p>
                    <a:p>
                      <a:r>
                        <a:rPr lang="en-US" sz="1000" dirty="0" err="1">
                          <a:solidFill>
                            <a:schemeClr val="tx1"/>
                          </a:solidFill>
                          <a:latin typeface="Verdana Pro" panose="020B0604030504040204" pitchFamily="34" charset="0"/>
                        </a:rPr>
                        <a:t>Övergripande</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ansvar</a:t>
                      </a:r>
                      <a:r>
                        <a:rPr lang="en-US" sz="1000" dirty="0">
                          <a:solidFill>
                            <a:schemeClr val="tx1"/>
                          </a:solidFill>
                          <a:latin typeface="Verdana Pro" panose="020B0604030504040204" pitchFamily="34" charset="0"/>
                        </a:rPr>
                        <a:t> för </a:t>
                      </a:r>
                      <a:r>
                        <a:rPr lang="en-US" sz="1000" dirty="0" err="1">
                          <a:solidFill>
                            <a:schemeClr val="tx1"/>
                          </a:solidFill>
                          <a:latin typeface="Verdana Pro" panose="020B0604030504040204" pitchFamily="34" charset="0"/>
                        </a:rPr>
                        <a:t>hela</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lagets</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verksamhet</a:t>
                      </a:r>
                      <a:r>
                        <a:rPr lang="en-US" sz="1000" dirty="0">
                          <a:solidFill>
                            <a:schemeClr val="tx1"/>
                          </a:solidFill>
                          <a:latin typeface="Verdana Pro" panose="020B0604030504040204" pitchFamily="34" charset="0"/>
                        </a:rPr>
                        <a:t> (excl det </a:t>
                      </a:r>
                      <a:r>
                        <a:rPr lang="en-US" sz="1000" dirty="0" err="1">
                          <a:solidFill>
                            <a:schemeClr val="tx1"/>
                          </a:solidFill>
                          <a:latin typeface="Verdana Pro" panose="020B0604030504040204" pitchFamily="34" charset="0"/>
                        </a:rPr>
                        <a:t>sportsliga</a:t>
                      </a:r>
                      <a:r>
                        <a:rPr lang="en-US" sz="1000" dirty="0">
                          <a:solidFill>
                            <a:schemeClr val="tx1"/>
                          </a:solidFill>
                          <a:latin typeface="Verdana Pro" panose="020B0604030504040204" pitchFamily="34" charset="0"/>
                        </a:rPr>
                        <a:t>)</a:t>
                      </a:r>
                    </a:p>
                  </a:txBody>
                  <a:tcPr/>
                </a:tc>
                <a:extLst>
                  <a:ext uri="{0D108BD9-81ED-4DB2-BD59-A6C34878D82A}">
                    <a16:rowId xmlns:a16="http://schemas.microsoft.com/office/drawing/2014/main" val="135804619"/>
                  </a:ext>
                </a:extLst>
              </a:tr>
              <a:tr h="283029">
                <a:tc>
                  <a:txBody>
                    <a:bodyPr/>
                    <a:lstStyle/>
                    <a:p>
                      <a:r>
                        <a:rPr lang="en-US" sz="1000" dirty="0" err="1">
                          <a:solidFill>
                            <a:schemeClr val="tx1"/>
                          </a:solidFill>
                          <a:latin typeface="Verdana Pro" panose="020B0604030504040204" pitchFamily="34" charset="0"/>
                        </a:rPr>
                        <a:t>Materialare</a:t>
                      </a:r>
                      <a:endParaRPr lang="en-US" sz="1000" dirty="0">
                        <a:solidFill>
                          <a:schemeClr val="tx1"/>
                        </a:solidFill>
                        <a:latin typeface="Verdana Pro" panose="020B0604030504040204" pitchFamily="34" charset="0"/>
                      </a:endParaRPr>
                    </a:p>
                  </a:txBody>
                  <a:tcPr/>
                </a:tc>
                <a:tc>
                  <a:txBody>
                    <a:bodyPr/>
                    <a:lstStyle/>
                    <a:p>
                      <a:r>
                        <a:rPr lang="en-US" sz="1000" dirty="0" err="1">
                          <a:solidFill>
                            <a:schemeClr val="tx1"/>
                          </a:solidFill>
                          <a:latin typeface="Verdana Pro" panose="020B0604030504040204" pitchFamily="34" charset="0"/>
                        </a:rPr>
                        <a:t>Dashnyam</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Ganbat</a:t>
                      </a:r>
                      <a:r>
                        <a:rPr lang="en-US" sz="1000" dirty="0">
                          <a:solidFill>
                            <a:schemeClr val="tx1"/>
                          </a:solidFill>
                          <a:latin typeface="Verdana Pro" panose="020B0604030504040204" pitchFamily="34" charset="0"/>
                        </a:rPr>
                        <a:t>, Bella </a:t>
                      </a:r>
                      <a:r>
                        <a:rPr lang="en-US" sz="1000" dirty="0" err="1">
                          <a:solidFill>
                            <a:schemeClr val="tx1"/>
                          </a:solidFill>
                          <a:latin typeface="Verdana Pro" panose="020B0604030504040204" pitchFamily="34" charset="0"/>
                        </a:rPr>
                        <a:t>Grönblad</a:t>
                      </a:r>
                      <a:endParaRPr lang="en-US" sz="1000" dirty="0">
                        <a:solidFill>
                          <a:schemeClr val="tx1"/>
                        </a:solidFill>
                        <a:latin typeface="Verdana Pro" panose="020B0604030504040204" pitchFamily="34" charset="0"/>
                      </a:endParaRPr>
                    </a:p>
                  </a:txBody>
                  <a:tcPr/>
                </a:tc>
                <a:tc>
                  <a:txBody>
                    <a:bodyPr/>
                    <a:lstStyle/>
                    <a:p>
                      <a:r>
                        <a:rPr lang="en-US" sz="1000" dirty="0" err="1">
                          <a:solidFill>
                            <a:schemeClr val="tx1"/>
                          </a:solidFill>
                          <a:latin typeface="Verdana Pro" panose="020B0604030504040204" pitchFamily="34" charset="0"/>
                        </a:rPr>
                        <a:t>Lagets</a:t>
                      </a:r>
                      <a:r>
                        <a:rPr lang="en-US" sz="1000" dirty="0">
                          <a:solidFill>
                            <a:schemeClr val="tx1"/>
                          </a:solidFill>
                          <a:latin typeface="Verdana Pro" panose="020B0604030504040204" pitchFamily="34" charset="0"/>
                        </a:rPr>
                        <a:t> material </a:t>
                      </a:r>
                      <a:r>
                        <a:rPr lang="en-US" sz="1000" dirty="0" err="1">
                          <a:solidFill>
                            <a:schemeClr val="tx1"/>
                          </a:solidFill>
                          <a:latin typeface="Verdana Pro" panose="020B0604030504040204" pitchFamily="34" charset="0"/>
                        </a:rPr>
                        <a:t>och</a:t>
                      </a:r>
                      <a:r>
                        <a:rPr lang="en-US" sz="1000" dirty="0">
                          <a:solidFill>
                            <a:schemeClr val="tx1"/>
                          </a:solidFill>
                          <a:latin typeface="Verdana Pro" panose="020B0604030504040204" pitchFamily="34" charset="0"/>
                        </a:rPr>
                        <a:t> ser till </a:t>
                      </a:r>
                      <a:r>
                        <a:rPr lang="en-US" sz="1000" dirty="0" err="1">
                          <a:solidFill>
                            <a:schemeClr val="tx1"/>
                          </a:solidFill>
                          <a:latin typeface="Verdana Pro" panose="020B0604030504040204" pitchFamily="34" charset="0"/>
                        </a:rPr>
                        <a:t>att</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rätt</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utrustning</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är</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på</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rätt</a:t>
                      </a:r>
                      <a:r>
                        <a:rPr lang="en-US" sz="1000" dirty="0">
                          <a:solidFill>
                            <a:schemeClr val="tx1"/>
                          </a:solidFill>
                          <a:latin typeface="Verdana Pro" panose="020B0604030504040204" pitchFamily="34" charset="0"/>
                        </a:rPr>
                        <a:t> plats </a:t>
                      </a:r>
                    </a:p>
                  </a:txBody>
                  <a:tcPr/>
                </a:tc>
                <a:extLst>
                  <a:ext uri="{0D108BD9-81ED-4DB2-BD59-A6C34878D82A}">
                    <a16:rowId xmlns:a16="http://schemas.microsoft.com/office/drawing/2014/main" val="3399792102"/>
                  </a:ext>
                </a:extLst>
              </a:tr>
              <a:tr h="283029">
                <a:tc>
                  <a:txBody>
                    <a:bodyPr/>
                    <a:lstStyle/>
                    <a:p>
                      <a:r>
                        <a:rPr lang="en-US" sz="1000" dirty="0" err="1">
                          <a:solidFill>
                            <a:schemeClr val="tx1"/>
                          </a:solidFill>
                          <a:latin typeface="Verdana Pro" panose="020B0604030504040204" pitchFamily="34" charset="0"/>
                        </a:rPr>
                        <a:t>Ekonomiansvarig</a:t>
                      </a:r>
                      <a:endParaRPr lang="en-US" sz="1000" dirty="0">
                        <a:solidFill>
                          <a:schemeClr val="tx1"/>
                        </a:solidFill>
                        <a:latin typeface="Verdana Pro" panose="020B0604030504040204" pitchFamily="34" charset="0"/>
                      </a:endParaRPr>
                    </a:p>
                  </a:txBody>
                  <a:tcPr/>
                </a:tc>
                <a:tc>
                  <a:txBody>
                    <a:bodyPr/>
                    <a:lstStyle/>
                    <a:p>
                      <a:r>
                        <a:rPr lang="en-US" sz="1000" dirty="0">
                          <a:solidFill>
                            <a:schemeClr val="tx1"/>
                          </a:solidFill>
                          <a:latin typeface="Verdana Pro" panose="020B0604030504040204" pitchFamily="34" charset="0"/>
                        </a:rPr>
                        <a:t>Matilda Åberg</a:t>
                      </a:r>
                    </a:p>
                  </a:txBody>
                  <a:tcPr/>
                </a:tc>
                <a:tc>
                  <a:txBody>
                    <a:bodyPr/>
                    <a:lstStyle/>
                    <a:p>
                      <a:r>
                        <a:rPr lang="en-US" sz="1000" dirty="0" err="1">
                          <a:solidFill>
                            <a:schemeClr val="tx1"/>
                          </a:solidFill>
                          <a:latin typeface="Verdana Pro" panose="020B0604030504040204" pitchFamily="34" charset="0"/>
                        </a:rPr>
                        <a:t>Lagets</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handkassa</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samordnar</a:t>
                      </a:r>
                      <a:r>
                        <a:rPr lang="en-US" sz="1000" dirty="0">
                          <a:solidFill>
                            <a:schemeClr val="tx1"/>
                          </a:solidFill>
                          <a:latin typeface="Verdana Pro" panose="020B0604030504040204" pitchFamily="34" charset="0"/>
                        </a:rPr>
                        <a:t> budget </a:t>
                      </a:r>
                      <a:r>
                        <a:rPr lang="en-US" sz="1000" dirty="0" err="1">
                          <a:solidFill>
                            <a:schemeClr val="tx1"/>
                          </a:solidFill>
                          <a:latin typeface="Verdana Pro" panose="020B0604030504040204" pitchFamily="34" charset="0"/>
                        </a:rPr>
                        <a:t>och</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sköter</a:t>
                      </a:r>
                      <a:r>
                        <a:rPr lang="en-US" sz="1000" dirty="0">
                          <a:solidFill>
                            <a:schemeClr val="tx1"/>
                          </a:solidFill>
                          <a:latin typeface="Verdana Pro" panose="020B0604030504040204" pitchFamily="34" charset="0"/>
                        </a:rPr>
                        <a:t> den </a:t>
                      </a:r>
                      <a:r>
                        <a:rPr lang="en-US" sz="1000" dirty="0" err="1">
                          <a:solidFill>
                            <a:schemeClr val="tx1"/>
                          </a:solidFill>
                          <a:latin typeface="Verdana Pro" panose="020B0604030504040204" pitchFamily="34" charset="0"/>
                        </a:rPr>
                        <a:t>ekonomiska</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redovisningen</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Kontaktperson</a:t>
                      </a:r>
                      <a:r>
                        <a:rPr lang="en-US" sz="1000" dirty="0">
                          <a:solidFill>
                            <a:schemeClr val="tx1"/>
                          </a:solidFill>
                          <a:latin typeface="Verdana Pro" panose="020B0604030504040204" pitchFamily="34" charset="0"/>
                        </a:rPr>
                        <a:t> för </a:t>
                      </a:r>
                      <a:r>
                        <a:rPr lang="en-US" sz="1000" dirty="0" err="1">
                          <a:solidFill>
                            <a:schemeClr val="tx1"/>
                          </a:solidFill>
                          <a:latin typeface="Verdana Pro" panose="020B0604030504040204" pitchFamily="34" charset="0"/>
                        </a:rPr>
                        <a:t>sponsorer</a:t>
                      </a:r>
                      <a:endParaRPr lang="en-US" sz="1000" dirty="0">
                        <a:solidFill>
                          <a:schemeClr val="tx1"/>
                        </a:solidFill>
                        <a:latin typeface="Verdana Pro" panose="020B0604030504040204" pitchFamily="34" charset="0"/>
                      </a:endParaRPr>
                    </a:p>
                  </a:txBody>
                  <a:tcPr/>
                </a:tc>
                <a:extLst>
                  <a:ext uri="{0D108BD9-81ED-4DB2-BD59-A6C34878D82A}">
                    <a16:rowId xmlns:a16="http://schemas.microsoft.com/office/drawing/2014/main" val="1807682323"/>
                  </a:ext>
                </a:extLst>
              </a:tr>
              <a:tr h="283029">
                <a:tc>
                  <a:txBody>
                    <a:bodyPr/>
                    <a:lstStyle/>
                    <a:p>
                      <a:r>
                        <a:rPr lang="en-US" sz="1000" dirty="0" err="1">
                          <a:solidFill>
                            <a:schemeClr val="tx1"/>
                          </a:solidFill>
                          <a:latin typeface="Verdana Pro" panose="020B0604030504040204" pitchFamily="34" charset="0"/>
                        </a:rPr>
                        <a:t>Sjukvård</a:t>
                      </a:r>
                      <a:endParaRPr lang="en-US" sz="1000" dirty="0">
                        <a:solidFill>
                          <a:schemeClr val="tx1"/>
                        </a:solidFill>
                        <a:latin typeface="Verdana Pro" panose="020B0604030504040204" pitchFamily="34" charset="0"/>
                      </a:endParaRPr>
                    </a:p>
                  </a:txBody>
                  <a:tcPr/>
                </a:tc>
                <a:tc>
                  <a:txBody>
                    <a:bodyPr/>
                    <a:lstStyle/>
                    <a:p>
                      <a:r>
                        <a:rPr lang="en-US" sz="1000" dirty="0">
                          <a:solidFill>
                            <a:schemeClr val="tx1"/>
                          </a:solidFill>
                          <a:latin typeface="Verdana Pro" panose="020B0604030504040204" pitchFamily="34" charset="0"/>
                        </a:rPr>
                        <a:t>Joel </a:t>
                      </a:r>
                      <a:r>
                        <a:rPr lang="en-US" sz="1000" dirty="0" err="1">
                          <a:solidFill>
                            <a:schemeClr val="tx1"/>
                          </a:solidFill>
                          <a:latin typeface="Verdana Pro" panose="020B0604030504040204" pitchFamily="34" charset="0"/>
                        </a:rPr>
                        <a:t>Medelberg</a:t>
                      </a:r>
                      <a:endParaRPr lang="en-US" sz="1000" dirty="0">
                        <a:solidFill>
                          <a:schemeClr val="tx1"/>
                        </a:solidFill>
                        <a:latin typeface="Verdana Pro" panose="020B0604030504040204" pitchFamily="34" charset="0"/>
                      </a:endParaRPr>
                    </a:p>
                  </a:txBody>
                  <a:tcPr/>
                </a:tc>
                <a:tc>
                  <a:txBody>
                    <a:bodyPr/>
                    <a:lstStyle/>
                    <a:p>
                      <a:r>
                        <a:rPr lang="en-US" sz="1000" dirty="0" err="1">
                          <a:solidFill>
                            <a:schemeClr val="tx1"/>
                          </a:solidFill>
                          <a:latin typeface="Verdana Pro" panose="020B0604030504040204" pitchFamily="34" charset="0"/>
                        </a:rPr>
                        <a:t>Kontaktperson</a:t>
                      </a:r>
                      <a:r>
                        <a:rPr lang="en-US" sz="1000" dirty="0">
                          <a:solidFill>
                            <a:schemeClr val="tx1"/>
                          </a:solidFill>
                          <a:latin typeface="Verdana Pro" panose="020B0604030504040204" pitchFamily="34" charset="0"/>
                        </a:rPr>
                        <a:t> vid </a:t>
                      </a:r>
                      <a:r>
                        <a:rPr lang="en-US" sz="1000" dirty="0" err="1">
                          <a:solidFill>
                            <a:schemeClr val="tx1"/>
                          </a:solidFill>
                          <a:latin typeface="Verdana Pro" panose="020B0604030504040204" pitchFamily="34" charset="0"/>
                        </a:rPr>
                        <a:t>skador</a:t>
                      </a:r>
                      <a:r>
                        <a:rPr lang="en-US" sz="1000" dirty="0">
                          <a:solidFill>
                            <a:schemeClr val="tx1"/>
                          </a:solidFill>
                          <a:latin typeface="Verdana Pro" panose="020B0604030504040204" pitchFamily="34" charset="0"/>
                        </a:rPr>
                        <a:t> under match/cup</a:t>
                      </a:r>
                    </a:p>
                  </a:txBody>
                  <a:tcPr/>
                </a:tc>
                <a:extLst>
                  <a:ext uri="{0D108BD9-81ED-4DB2-BD59-A6C34878D82A}">
                    <a16:rowId xmlns:a16="http://schemas.microsoft.com/office/drawing/2014/main" val="3921558328"/>
                  </a:ext>
                </a:extLst>
              </a:tr>
              <a:tr h="283029">
                <a:tc>
                  <a:txBody>
                    <a:bodyPr/>
                    <a:lstStyle/>
                    <a:p>
                      <a:r>
                        <a:rPr lang="en-US" sz="1000" dirty="0" err="1">
                          <a:solidFill>
                            <a:schemeClr val="tx1"/>
                          </a:solidFill>
                          <a:latin typeface="Verdana Pro" panose="020B0604030504040204" pitchFamily="34" charset="0"/>
                        </a:rPr>
                        <a:t>Cupgeneral</a:t>
                      </a:r>
                      <a:endParaRPr lang="en-US" sz="1000" dirty="0">
                        <a:solidFill>
                          <a:schemeClr val="tx1"/>
                        </a:solidFill>
                        <a:latin typeface="Verdana Pro" panose="020B0604030504040204" pitchFamily="34" charset="0"/>
                      </a:endParaRPr>
                    </a:p>
                  </a:txBody>
                  <a:tcPr/>
                </a:tc>
                <a:tc>
                  <a:txBody>
                    <a:bodyPr/>
                    <a:lstStyle/>
                    <a:p>
                      <a:r>
                        <a:rPr lang="en-US" sz="1000" dirty="0">
                          <a:solidFill>
                            <a:schemeClr val="tx1"/>
                          </a:solidFill>
                          <a:latin typeface="Verdana Pro" panose="020B0604030504040204" pitchFamily="34" charset="0"/>
                        </a:rPr>
                        <a:t>Daniel </a:t>
                      </a:r>
                      <a:r>
                        <a:rPr lang="en-US" sz="1000" dirty="0" err="1">
                          <a:solidFill>
                            <a:schemeClr val="tx1"/>
                          </a:solidFill>
                          <a:latin typeface="Verdana Pro" panose="020B0604030504040204" pitchFamily="34" charset="0"/>
                        </a:rPr>
                        <a:t>Rönnung</a:t>
                      </a:r>
                      <a:endParaRPr lang="en-US" sz="1000" dirty="0">
                        <a:solidFill>
                          <a:schemeClr val="tx1"/>
                        </a:solidFill>
                        <a:latin typeface="Verdana Pro" panose="020B0604030504040204" pitchFamily="34" charset="0"/>
                      </a:endParaRPr>
                    </a:p>
                  </a:txBody>
                  <a:tcPr/>
                </a:tc>
                <a:tc>
                  <a:txBody>
                    <a:bodyPr/>
                    <a:lstStyle/>
                    <a:p>
                      <a:r>
                        <a:rPr lang="en-US" sz="1000" dirty="0" err="1">
                          <a:solidFill>
                            <a:schemeClr val="tx1"/>
                          </a:solidFill>
                          <a:latin typeface="Verdana Pro" panose="020B0604030504040204" pitchFamily="34" charset="0"/>
                        </a:rPr>
                        <a:t>Sammanhållande</a:t>
                      </a:r>
                      <a:r>
                        <a:rPr lang="en-US" sz="1000" dirty="0">
                          <a:solidFill>
                            <a:schemeClr val="tx1"/>
                          </a:solidFill>
                          <a:latin typeface="Verdana Pro" panose="020B0604030504040204" pitchFamily="34" charset="0"/>
                        </a:rPr>
                        <a:t> vid </a:t>
                      </a:r>
                      <a:r>
                        <a:rPr lang="en-US" sz="1000" dirty="0" err="1">
                          <a:solidFill>
                            <a:schemeClr val="tx1"/>
                          </a:solidFill>
                          <a:latin typeface="Verdana Pro" panose="020B0604030504040204" pitchFamily="34" charset="0"/>
                        </a:rPr>
                        <a:t>cuper</a:t>
                      </a:r>
                      <a:endParaRPr lang="en-US" sz="1000" dirty="0">
                        <a:solidFill>
                          <a:schemeClr val="tx1"/>
                        </a:solidFill>
                        <a:latin typeface="Verdana Pro" panose="020B0604030504040204" pitchFamily="34" charset="0"/>
                      </a:endParaRPr>
                    </a:p>
                  </a:txBody>
                  <a:tcPr/>
                </a:tc>
                <a:extLst>
                  <a:ext uri="{0D108BD9-81ED-4DB2-BD59-A6C34878D82A}">
                    <a16:rowId xmlns:a16="http://schemas.microsoft.com/office/drawing/2014/main" val="2189655144"/>
                  </a:ext>
                </a:extLst>
              </a:tr>
              <a:tr h="283029">
                <a:tc>
                  <a:txBody>
                    <a:bodyPr/>
                    <a:lstStyle/>
                    <a:p>
                      <a:r>
                        <a:rPr lang="en-US" sz="1000" dirty="0">
                          <a:solidFill>
                            <a:schemeClr val="tx1"/>
                          </a:solidFill>
                          <a:latin typeface="Verdana Pro" panose="020B0604030504040204" pitchFamily="34" charset="0"/>
                        </a:rPr>
                        <a:t>Cup/</a:t>
                      </a:r>
                      <a:r>
                        <a:rPr lang="en-US" sz="1000" dirty="0" err="1">
                          <a:solidFill>
                            <a:schemeClr val="tx1"/>
                          </a:solidFill>
                          <a:latin typeface="Verdana Pro" panose="020B0604030504040204" pitchFamily="34" charset="0"/>
                        </a:rPr>
                        <a:t>Sammandrags</a:t>
                      </a:r>
                      <a:r>
                        <a:rPr lang="en-US" sz="1000" dirty="0">
                          <a:solidFill>
                            <a:schemeClr val="tx1"/>
                          </a:solidFill>
                          <a:latin typeface="Verdana Pro" panose="020B0604030504040204" pitchFamily="34" charset="0"/>
                        </a:rPr>
                        <a:t>-team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tx1"/>
                          </a:solidFill>
                          <a:latin typeface="Verdana Pro" panose="020B0604030504040204" pitchFamily="34" charset="0"/>
                        </a:rPr>
                        <a:t>Stefan </a:t>
                      </a:r>
                      <a:r>
                        <a:rPr lang="en-US" sz="1000" dirty="0" err="1">
                          <a:solidFill>
                            <a:schemeClr val="tx1"/>
                          </a:solidFill>
                          <a:latin typeface="Verdana Pro" panose="020B0604030504040204" pitchFamily="34" charset="0"/>
                        </a:rPr>
                        <a:t>Weckenberg</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fik</a:t>
                      </a:r>
                      <a:r>
                        <a:rPr lang="en-US" sz="1000" dirty="0">
                          <a:solidFill>
                            <a:schemeClr val="tx1"/>
                          </a:solidFill>
                          <a:latin typeface="Verdana Pro" panose="020B0604030504040204" pitchFamily="34" charset="0"/>
                        </a:rPr>
                        <a:t>, grill, </a:t>
                      </a:r>
                      <a:r>
                        <a:rPr lang="en-US" sz="1000" dirty="0" err="1">
                          <a:solidFill>
                            <a:schemeClr val="tx1"/>
                          </a:solidFill>
                          <a:latin typeface="Verdana Pro" panose="020B0604030504040204" pitchFamily="34" charset="0"/>
                        </a:rPr>
                        <a:t>sek</a:t>
                      </a:r>
                      <a:r>
                        <a:rPr lang="en-US" sz="1000" dirty="0">
                          <a:solidFill>
                            <a:schemeClr val="tx1"/>
                          </a:solidFill>
                          <a:latin typeface="Verdana Pro" panose="020B0604030504040204" pitchFamily="34" charset="0"/>
                        </a:rPr>
                        <a:t>)</a:t>
                      </a:r>
                      <a:br>
                        <a:rPr lang="en-US" sz="1000" dirty="0">
                          <a:solidFill>
                            <a:schemeClr val="tx1"/>
                          </a:solidFill>
                          <a:latin typeface="Verdana Pro" panose="020B0604030504040204" pitchFamily="34" charset="0"/>
                        </a:rPr>
                      </a:br>
                      <a:r>
                        <a:rPr lang="en-US" sz="1000" dirty="0">
                          <a:solidFill>
                            <a:schemeClr val="tx1"/>
                          </a:solidFill>
                          <a:latin typeface="Verdana Pro" panose="020B0604030504040204" pitchFamily="34" charset="0"/>
                        </a:rPr>
                        <a:t>Alexander </a:t>
                      </a:r>
                      <a:r>
                        <a:rPr lang="en-US" sz="1000" dirty="0" err="1">
                          <a:solidFill>
                            <a:schemeClr val="tx1"/>
                          </a:solidFill>
                          <a:latin typeface="Verdana Pro" panose="020B0604030504040204" pitchFamily="34" charset="0"/>
                        </a:rPr>
                        <a:t>Nordmark</a:t>
                      </a:r>
                      <a:r>
                        <a:rPr lang="en-US" sz="1000" dirty="0">
                          <a:solidFill>
                            <a:schemeClr val="tx1"/>
                          </a:solidFill>
                          <a:latin typeface="Verdana Pro" panose="020B0604030504040204" pitchFamily="34" charset="0"/>
                        </a:rPr>
                        <a:t> </a:t>
                      </a:r>
                    </a:p>
                  </a:txBody>
                  <a:tcPr/>
                </a:tc>
                <a:tc>
                  <a:txBody>
                    <a:bodyPr/>
                    <a:lstStyle/>
                    <a:p>
                      <a:r>
                        <a:rPr lang="en-US" sz="1000" dirty="0" err="1">
                          <a:solidFill>
                            <a:schemeClr val="tx1"/>
                          </a:solidFill>
                          <a:latin typeface="Verdana Pro" panose="020B0604030504040204" pitchFamily="34" charset="0"/>
                        </a:rPr>
                        <a:t>S</a:t>
                      </a:r>
                      <a:r>
                        <a:rPr lang="en-US" sz="1000" dirty="0" err="1">
                          <a:latin typeface="Verdana Pro" panose="020B0604030504040204" pitchFamily="34" charset="0"/>
                        </a:rPr>
                        <a:t>jukvård</a:t>
                      </a:r>
                      <a:r>
                        <a:rPr lang="en-US" sz="1000" dirty="0">
                          <a:latin typeface="Verdana Pro" panose="020B0604030504040204" pitchFamily="34" charset="0"/>
                        </a:rPr>
                        <a:t>, </a:t>
                      </a:r>
                      <a:r>
                        <a:rPr lang="en-US" sz="1000" dirty="0" err="1">
                          <a:latin typeface="Verdana Pro" panose="020B0604030504040204" pitchFamily="34" charset="0"/>
                        </a:rPr>
                        <a:t>lotteri</a:t>
                      </a:r>
                      <a:r>
                        <a:rPr lang="en-US" sz="1000" dirty="0">
                          <a:latin typeface="Verdana Pro" panose="020B0604030504040204" pitchFamily="34" charset="0"/>
                        </a:rPr>
                        <a:t>, kiosk, </a:t>
                      </a:r>
                      <a:r>
                        <a:rPr lang="en-US" sz="1000" dirty="0" err="1">
                          <a:latin typeface="Verdana Pro" panose="020B0604030504040204" pitchFamily="34" charset="0"/>
                        </a:rPr>
                        <a:t>sek</a:t>
                      </a:r>
                      <a:r>
                        <a:rPr lang="en-US" sz="1000" dirty="0">
                          <a:latin typeface="Verdana Pro" panose="020B0604030504040204" pitchFamily="34" charset="0"/>
                        </a:rPr>
                        <a:t>/</a:t>
                      </a:r>
                      <a:r>
                        <a:rPr lang="en-US" sz="1000" dirty="0" err="1">
                          <a:latin typeface="Verdana Pro" panose="020B0604030504040204" pitchFamily="34" charset="0"/>
                        </a:rPr>
                        <a:t>sarger</a:t>
                      </a:r>
                      <a:r>
                        <a:rPr lang="en-US" sz="1000" dirty="0">
                          <a:latin typeface="Verdana Pro" panose="020B0604030504040204" pitchFamily="34" charset="0"/>
                        </a:rPr>
                        <a:t>, grill, </a:t>
                      </a:r>
                      <a:r>
                        <a:rPr lang="en-US" sz="1000" dirty="0" err="1">
                          <a:latin typeface="Verdana Pro" panose="020B0604030504040204" pitchFamily="34" charset="0"/>
                        </a:rPr>
                        <a:t>ledarfika</a:t>
                      </a:r>
                      <a:r>
                        <a:rPr lang="en-US" sz="1000" dirty="0">
                          <a:latin typeface="Verdana Pro" panose="020B0604030504040204" pitchFamily="34" charset="0"/>
                        </a:rPr>
                        <a:t>, </a:t>
                      </a:r>
                      <a:r>
                        <a:rPr lang="en-US" sz="1000" dirty="0" err="1">
                          <a:latin typeface="Verdana Pro" panose="020B0604030504040204" pitchFamily="34" charset="0"/>
                        </a:rPr>
                        <a:t>lagvärdar</a:t>
                      </a:r>
                      <a:r>
                        <a:rPr lang="en-US" sz="1000" dirty="0">
                          <a:latin typeface="Verdana Pro" panose="020B0604030504040204" pitchFamily="34" charset="0"/>
                        </a:rPr>
                        <a:t>, </a:t>
                      </a:r>
                      <a:r>
                        <a:rPr lang="en-US" sz="1000" dirty="0" err="1">
                          <a:latin typeface="Verdana Pro" panose="020B0604030504040204" pitchFamily="34" charset="0"/>
                        </a:rPr>
                        <a:t>matgrupp</a:t>
                      </a:r>
                      <a:r>
                        <a:rPr lang="en-US" sz="1000" dirty="0">
                          <a:latin typeface="Verdana Pro" panose="020B0604030504040204" pitchFamily="34" charset="0"/>
                        </a:rPr>
                        <a:t> (för </a:t>
                      </a:r>
                      <a:r>
                        <a:rPr lang="en-US" sz="1000" dirty="0" err="1">
                          <a:latin typeface="Verdana Pro" panose="020B0604030504040204" pitchFamily="34" charset="0"/>
                        </a:rPr>
                        <a:t>spelare</a:t>
                      </a:r>
                      <a:r>
                        <a:rPr lang="en-US" sz="1000" dirty="0">
                          <a:latin typeface="Verdana Pro" panose="020B0604030504040204" pitchFamily="34" charset="0"/>
                        </a:rPr>
                        <a:t>)</a:t>
                      </a:r>
                      <a:endParaRPr lang="en-US" sz="1000" dirty="0">
                        <a:solidFill>
                          <a:schemeClr val="tx1"/>
                        </a:solidFill>
                        <a:latin typeface="Verdana Pro" panose="020B0604030504040204" pitchFamily="34" charset="0"/>
                      </a:endParaRPr>
                    </a:p>
                  </a:txBody>
                  <a:tcPr/>
                </a:tc>
                <a:extLst>
                  <a:ext uri="{0D108BD9-81ED-4DB2-BD59-A6C34878D82A}">
                    <a16:rowId xmlns:a16="http://schemas.microsoft.com/office/drawing/2014/main" val="2863019495"/>
                  </a:ext>
                </a:extLst>
              </a:tr>
            </a:tbl>
          </a:graphicData>
        </a:graphic>
      </p:graphicFrame>
    </p:spTree>
    <p:extLst>
      <p:ext uri="{BB962C8B-B14F-4D97-AF65-F5344CB8AC3E}">
        <p14:creationId xmlns:p14="http://schemas.microsoft.com/office/powerpoint/2010/main" val="3875101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
            <a:ext cx="12192000" cy="6858000"/>
          </a:xfrm>
          <a:prstGeom prst="rect">
            <a:avLst/>
          </a:prstGeom>
        </p:spPr>
      </p:pic>
      <p:sp>
        <p:nvSpPr>
          <p:cNvPr id="3" name="Platshållare för innehåll 2"/>
          <p:cNvSpPr>
            <a:spLocks noGrp="1"/>
          </p:cNvSpPr>
          <p:nvPr>
            <p:ph idx="1"/>
          </p:nvPr>
        </p:nvSpPr>
        <p:spPr>
          <a:xfrm>
            <a:off x="1076726" y="1714500"/>
            <a:ext cx="4038199" cy="5035175"/>
          </a:xfrm>
        </p:spPr>
        <p:txBody>
          <a:bodyPr>
            <a:normAutofit/>
          </a:bodyPr>
          <a:lstStyle/>
          <a:p>
            <a:pPr marL="0" indent="0">
              <a:buNone/>
            </a:pPr>
            <a:r>
              <a:rPr lang="sv-SE" sz="2000" dirty="0">
                <a:latin typeface="Verdana Pro" panose="020B0604030504040204" pitchFamily="34" charset="0"/>
              </a:rPr>
              <a:t>Vår målsättning är att skapa en trygg och inkluderande miljö där spelare, föräldrar och ledare tillsammans främjar ett livslångt intresse för ishockey. </a:t>
            </a:r>
            <a:br>
              <a:rPr lang="sv-SE" sz="2000" dirty="0">
                <a:latin typeface="Verdana Pro" panose="020B0604030504040204" pitchFamily="34" charset="0"/>
              </a:rPr>
            </a:br>
            <a:r>
              <a:rPr lang="sv-SE" sz="2000" dirty="0">
                <a:latin typeface="Verdana Pro" panose="020B0604030504040204" pitchFamily="34" charset="0"/>
              </a:rPr>
              <a:t>Vi strävar efter att ha roligt, utvecklas som individer och som lag, samt stödja varje spelares personliga utveckling både på och utanför isen.</a:t>
            </a:r>
            <a:endParaRPr lang="en-US" sz="2000" dirty="0">
              <a:latin typeface="Verdana Pro" panose="020B0604030504040204" pitchFamily="34" charset="0"/>
            </a:endParaRPr>
          </a:p>
        </p:txBody>
      </p:sp>
      <p:pic>
        <p:nvPicPr>
          <p:cNvPr id="1026" name="Picture 2">
            <a:extLst>
              <a:ext uri="{FF2B5EF4-FFF2-40B4-BE49-F238E27FC236}">
                <a16:creationId xmlns:a16="http://schemas.microsoft.com/office/drawing/2014/main" id="{923CC740-1D07-18A9-5975-4420BA65A7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551" t="15959"/>
          <a:stretch/>
        </p:blipFill>
        <p:spPr bwMode="auto">
          <a:xfrm>
            <a:off x="5334400" y="1790700"/>
            <a:ext cx="6000349"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61292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4357687" y="2417271"/>
            <a:ext cx="3476626" cy="1325563"/>
          </a:xfrm>
        </p:spPr>
        <p:txBody>
          <a:bodyPr>
            <a:normAutofit/>
          </a:bodyPr>
          <a:lstStyle/>
          <a:p>
            <a:r>
              <a:rPr lang="sv-SE" sz="6600" dirty="0"/>
              <a:t>FRÅGOR?</a:t>
            </a:r>
          </a:p>
        </p:txBody>
      </p:sp>
    </p:spTree>
    <p:extLst>
      <p:ext uri="{BB962C8B-B14F-4D97-AF65-F5344CB8AC3E}">
        <p14:creationId xmlns:p14="http://schemas.microsoft.com/office/powerpoint/2010/main" val="2677571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Bildobjek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5750" y="0"/>
            <a:ext cx="6858000" cy="6858000"/>
          </a:xfrm>
          <a:prstGeom prst="rect">
            <a:avLst/>
          </a:prstGeom>
        </p:spPr>
      </p:pic>
      <p:sp>
        <p:nvSpPr>
          <p:cNvPr id="5" name="TextBox 4">
            <a:extLst>
              <a:ext uri="{FF2B5EF4-FFF2-40B4-BE49-F238E27FC236}">
                <a16:creationId xmlns:a16="http://schemas.microsoft.com/office/drawing/2014/main" id="{C074AAE4-5F9A-B390-B08E-133C55BD4D52}"/>
              </a:ext>
            </a:extLst>
          </p:cNvPr>
          <p:cNvSpPr txBox="1"/>
          <p:nvPr/>
        </p:nvSpPr>
        <p:spPr>
          <a:xfrm>
            <a:off x="5724525" y="2151727"/>
            <a:ext cx="5106535" cy="2554545"/>
          </a:xfrm>
          <a:prstGeom prst="rect">
            <a:avLst/>
          </a:prstGeom>
          <a:noFill/>
        </p:spPr>
        <p:txBody>
          <a:bodyPr wrap="square">
            <a:spAutoFit/>
          </a:bodyPr>
          <a:lstStyle/>
          <a:p>
            <a:pPr algn="ctr"/>
            <a:r>
              <a:rPr lang="sv-SE" sz="4000" b="1" dirty="0">
                <a:solidFill>
                  <a:srgbClr val="87774F"/>
                </a:solidFill>
                <a:latin typeface="Proxima"/>
                <a:ea typeface="Roboto" panose="02000000000000000000" pitchFamily="2" charset="0"/>
              </a:rPr>
              <a:t>Tack för ert engagemang – vi ser fram emot en grym säsong tillsammans!</a:t>
            </a:r>
            <a:endParaRPr lang="en-US" sz="4000" b="1" dirty="0">
              <a:solidFill>
                <a:srgbClr val="87774F"/>
              </a:solidFill>
              <a:latin typeface="Proxima"/>
              <a:ea typeface="Roboto" panose="02000000000000000000" pitchFamily="2" charset="0"/>
            </a:endParaRPr>
          </a:p>
        </p:txBody>
      </p:sp>
    </p:spTree>
    <p:extLst>
      <p:ext uri="{BB962C8B-B14F-4D97-AF65-F5344CB8AC3E}">
        <p14:creationId xmlns:p14="http://schemas.microsoft.com/office/powerpoint/2010/main" val="2678324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4357687" y="2417271"/>
            <a:ext cx="3476626" cy="1325563"/>
          </a:xfrm>
        </p:spPr>
        <p:txBody>
          <a:bodyPr>
            <a:normAutofit fontScale="90000"/>
          </a:bodyPr>
          <a:lstStyle/>
          <a:p>
            <a:r>
              <a:rPr lang="sv-SE" sz="6600" dirty="0">
                <a:solidFill>
                  <a:srgbClr val="86764F"/>
                </a:solidFill>
              </a:rPr>
              <a:t>APPENDIX</a:t>
            </a:r>
          </a:p>
        </p:txBody>
      </p:sp>
    </p:spTree>
    <p:extLst>
      <p:ext uri="{BB962C8B-B14F-4D97-AF65-F5344CB8AC3E}">
        <p14:creationId xmlns:p14="http://schemas.microsoft.com/office/powerpoint/2010/main" val="29294135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err="1"/>
              <a:t>Årshjul</a:t>
            </a:r>
            <a:endParaRPr lang="sv-SE" dirty="0"/>
          </a:p>
        </p:txBody>
      </p:sp>
      <p:graphicFrame>
        <p:nvGraphicFramePr>
          <p:cNvPr id="19" name="Table 18">
            <a:extLst>
              <a:ext uri="{FF2B5EF4-FFF2-40B4-BE49-F238E27FC236}">
                <a16:creationId xmlns:a16="http://schemas.microsoft.com/office/drawing/2014/main" id="{093E5D63-8994-69CE-2FE3-14DFA6A77670}"/>
              </a:ext>
            </a:extLst>
          </p:cNvPr>
          <p:cNvGraphicFramePr>
            <a:graphicFrameLocks noGrp="1"/>
          </p:cNvGraphicFramePr>
          <p:nvPr>
            <p:extLst>
              <p:ext uri="{D42A27DB-BD31-4B8C-83A1-F6EECF244321}">
                <p14:modId xmlns:p14="http://schemas.microsoft.com/office/powerpoint/2010/main" val="1996606047"/>
              </p:ext>
            </p:extLst>
          </p:nvPr>
        </p:nvGraphicFramePr>
        <p:xfrm>
          <a:off x="885825" y="1991274"/>
          <a:ext cx="10086976" cy="4048760"/>
        </p:xfrm>
        <a:graphic>
          <a:graphicData uri="http://schemas.openxmlformats.org/drawingml/2006/table">
            <a:tbl>
              <a:tblPr firstRow="1" bandRow="1">
                <a:tableStyleId>{C083E6E3-FA7D-4D7B-A595-EF9225AFEA82}</a:tableStyleId>
              </a:tblPr>
              <a:tblGrid>
                <a:gridCol w="1253564">
                  <a:extLst>
                    <a:ext uri="{9D8B030D-6E8A-4147-A177-3AD203B41FA5}">
                      <a16:colId xmlns:a16="http://schemas.microsoft.com/office/drawing/2014/main" val="975619434"/>
                    </a:ext>
                  </a:extLst>
                </a:gridCol>
                <a:gridCol w="1773177">
                  <a:extLst>
                    <a:ext uri="{9D8B030D-6E8A-4147-A177-3AD203B41FA5}">
                      <a16:colId xmlns:a16="http://schemas.microsoft.com/office/drawing/2014/main" val="1308025053"/>
                    </a:ext>
                  </a:extLst>
                </a:gridCol>
                <a:gridCol w="1773177">
                  <a:extLst>
                    <a:ext uri="{9D8B030D-6E8A-4147-A177-3AD203B41FA5}">
                      <a16:colId xmlns:a16="http://schemas.microsoft.com/office/drawing/2014/main" val="2899558657"/>
                    </a:ext>
                  </a:extLst>
                </a:gridCol>
                <a:gridCol w="1961538">
                  <a:extLst>
                    <a:ext uri="{9D8B030D-6E8A-4147-A177-3AD203B41FA5}">
                      <a16:colId xmlns:a16="http://schemas.microsoft.com/office/drawing/2014/main" val="111749616"/>
                    </a:ext>
                  </a:extLst>
                </a:gridCol>
                <a:gridCol w="1662760">
                  <a:extLst>
                    <a:ext uri="{9D8B030D-6E8A-4147-A177-3AD203B41FA5}">
                      <a16:colId xmlns:a16="http://schemas.microsoft.com/office/drawing/2014/main" val="1558857351"/>
                    </a:ext>
                  </a:extLst>
                </a:gridCol>
                <a:gridCol w="1662760">
                  <a:extLst>
                    <a:ext uri="{9D8B030D-6E8A-4147-A177-3AD203B41FA5}">
                      <a16:colId xmlns:a16="http://schemas.microsoft.com/office/drawing/2014/main" val="2853665598"/>
                    </a:ext>
                  </a:extLst>
                </a:gridCol>
              </a:tblGrid>
              <a:tr h="370840">
                <a:tc>
                  <a:txBody>
                    <a:bodyPr/>
                    <a:lstStyle/>
                    <a:p>
                      <a:endParaRPr lang="en-US" sz="1600" b="0" dirty="0">
                        <a:latin typeface="Verdana Pro" panose="020B0604030504040204" pitchFamily="34" charset="0"/>
                      </a:endParaRPr>
                    </a:p>
                  </a:txBody>
                  <a:tcPr/>
                </a:tc>
                <a:tc>
                  <a:txBody>
                    <a:bodyPr/>
                    <a:lstStyle/>
                    <a:p>
                      <a:r>
                        <a:rPr lang="en-US" sz="1600" b="0" dirty="0" err="1">
                          <a:latin typeface="Verdana Pro" panose="020B0604030504040204" pitchFamily="34" charset="0"/>
                        </a:rPr>
                        <a:t>Augusti</a:t>
                      </a:r>
                      <a:endParaRPr lang="en-US" sz="1600" b="0" dirty="0">
                        <a:latin typeface="Verdana Pro" panose="020B0604030504040204" pitchFamily="34" charset="0"/>
                      </a:endParaRPr>
                    </a:p>
                  </a:txBody>
                  <a:tcPr/>
                </a:tc>
                <a:tc>
                  <a:txBody>
                    <a:bodyPr/>
                    <a:lstStyle/>
                    <a:p>
                      <a:r>
                        <a:rPr lang="en-US" sz="1600" b="0" dirty="0">
                          <a:latin typeface="Verdana Pro" panose="020B0604030504040204" pitchFamily="34" charset="0"/>
                        </a:rPr>
                        <a:t>September</a:t>
                      </a:r>
                    </a:p>
                  </a:txBody>
                  <a:tcPr/>
                </a:tc>
                <a:tc>
                  <a:txBody>
                    <a:bodyPr/>
                    <a:lstStyle/>
                    <a:p>
                      <a:r>
                        <a:rPr lang="en-US" sz="1600" b="0" dirty="0" err="1">
                          <a:latin typeface="Verdana Pro" panose="020B0604030504040204" pitchFamily="34" charset="0"/>
                        </a:rPr>
                        <a:t>Oktober</a:t>
                      </a:r>
                      <a:endParaRPr lang="en-US" sz="1600" b="0" dirty="0">
                        <a:latin typeface="Verdana Pro" panose="020B0604030504040204" pitchFamily="34" charset="0"/>
                      </a:endParaRPr>
                    </a:p>
                  </a:txBody>
                  <a:tcPr/>
                </a:tc>
                <a:tc>
                  <a:txBody>
                    <a:bodyPr/>
                    <a:lstStyle/>
                    <a:p>
                      <a:r>
                        <a:rPr lang="en-US" sz="1600" b="0" dirty="0">
                          <a:latin typeface="Verdana Pro" panose="020B0604030504040204" pitchFamily="34" charset="0"/>
                        </a:rPr>
                        <a:t>November</a:t>
                      </a:r>
                    </a:p>
                  </a:txBody>
                  <a:tcPr/>
                </a:tc>
                <a:tc>
                  <a:txBody>
                    <a:bodyPr/>
                    <a:lstStyle/>
                    <a:p>
                      <a:r>
                        <a:rPr lang="en-US" sz="1600" b="0" dirty="0">
                          <a:latin typeface="Verdana Pro" panose="020B0604030504040204" pitchFamily="34" charset="0"/>
                        </a:rPr>
                        <a:t>December</a:t>
                      </a:r>
                    </a:p>
                  </a:txBody>
                  <a:tcPr/>
                </a:tc>
                <a:extLst>
                  <a:ext uri="{0D108BD9-81ED-4DB2-BD59-A6C34878D82A}">
                    <a16:rowId xmlns:a16="http://schemas.microsoft.com/office/drawing/2014/main" val="514568695"/>
                  </a:ext>
                </a:extLst>
              </a:tr>
              <a:tr h="370840">
                <a:tc>
                  <a:txBody>
                    <a:bodyPr/>
                    <a:lstStyle/>
                    <a:p>
                      <a:r>
                        <a:rPr lang="en-US" sz="1200" dirty="0" err="1">
                          <a:latin typeface="Verdana Pro" panose="020B0604030504040204" pitchFamily="34" charset="0"/>
                        </a:rPr>
                        <a:t>Träningar</a:t>
                      </a:r>
                      <a:endParaRPr lang="en-US" sz="1200" dirty="0">
                        <a:latin typeface="Verdana Pro" panose="020B0604030504040204" pitchFamily="34" charset="0"/>
                      </a:endParaRPr>
                    </a:p>
                  </a:txBody>
                  <a:tcPr/>
                </a:tc>
                <a:tc>
                  <a:txBody>
                    <a:bodyPr/>
                    <a:lstStyle/>
                    <a:p>
                      <a:r>
                        <a:rPr lang="en-US" sz="1000" dirty="0" err="1">
                          <a:latin typeface="Verdana Pro" panose="020B0604030504040204" pitchFamily="34" charset="0"/>
                        </a:rPr>
                        <a:t>Sommarhockeyskola</a:t>
                      </a:r>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Isträning</a:t>
                      </a:r>
                      <a:r>
                        <a:rPr lang="en-US" sz="1000" dirty="0">
                          <a:latin typeface="Verdana Pro" panose="020B0604030504040204" pitchFamily="34" charset="0"/>
                        </a:rPr>
                        <a:t> 2-3 </a:t>
                      </a:r>
                      <a:r>
                        <a:rPr lang="en-US" sz="1000" dirty="0" err="1">
                          <a:latin typeface="Verdana Pro" panose="020B0604030504040204" pitchFamily="34" charset="0"/>
                        </a:rPr>
                        <a:t>ggr</a:t>
                      </a:r>
                      <a:r>
                        <a:rPr lang="en-US" sz="1000" dirty="0">
                          <a:latin typeface="Verdana Pro" panose="020B0604030504040204" pitchFamily="34" charset="0"/>
                        </a:rPr>
                        <a:t>/v. med focus </a:t>
                      </a:r>
                      <a:r>
                        <a:rPr lang="en-US" sz="1000" dirty="0" err="1">
                          <a:latin typeface="Verdana Pro" panose="020B0604030504040204" pitchFamily="34" charset="0"/>
                        </a:rPr>
                        <a:t>på</a:t>
                      </a:r>
                      <a:r>
                        <a:rPr lang="en-US" sz="1000" dirty="0">
                          <a:latin typeface="Verdana Pro" panose="020B0604030504040204" pitchFamily="34" charset="0"/>
                        </a:rPr>
                        <a:t>: </a:t>
                      </a:r>
                    </a:p>
                    <a:p>
                      <a:pPr marL="171450" indent="-171450">
                        <a:buFont typeface="Arial" panose="020B0604020202020204" pitchFamily="34" charset="0"/>
                        <a:buChar char="•"/>
                      </a:pPr>
                      <a:r>
                        <a:rPr lang="en-US" sz="1000" dirty="0" err="1">
                          <a:latin typeface="Verdana Pro" panose="020B0604030504040204" pitchFamily="34" charset="0"/>
                        </a:rPr>
                        <a:t>Skridskoteknik</a:t>
                      </a:r>
                      <a:endParaRPr lang="en-US" sz="1000" dirty="0">
                        <a:latin typeface="Verdana Pro" panose="020B0604030504040204" pitchFamily="34" charset="0"/>
                      </a:endParaRPr>
                    </a:p>
                    <a:p>
                      <a:pPr marL="171450" indent="-171450">
                        <a:buFont typeface="Arial" panose="020B0604020202020204" pitchFamily="34" charset="0"/>
                        <a:buChar char="•"/>
                      </a:pPr>
                      <a:r>
                        <a:rPr lang="en-US" sz="1000" dirty="0" err="1">
                          <a:latin typeface="Verdana Pro" panose="020B0604030504040204" pitchFamily="34" charset="0"/>
                        </a:rPr>
                        <a:t>Smålagsspel</a:t>
                      </a:r>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Isträning</a:t>
                      </a:r>
                      <a:r>
                        <a:rPr lang="en-US" sz="1000" dirty="0">
                          <a:latin typeface="Verdana Pro" panose="020B0604030504040204" pitchFamily="34" charset="0"/>
                        </a:rPr>
                        <a:t> 2-3 </a:t>
                      </a:r>
                      <a:r>
                        <a:rPr lang="en-US" sz="1000" dirty="0" err="1">
                          <a:latin typeface="Verdana Pro" panose="020B0604030504040204" pitchFamily="34" charset="0"/>
                        </a:rPr>
                        <a:t>ggr</a:t>
                      </a:r>
                      <a:r>
                        <a:rPr lang="en-US" sz="1000" dirty="0">
                          <a:latin typeface="Verdana Pro" panose="020B0604030504040204" pitchFamily="34" charset="0"/>
                        </a:rPr>
                        <a:t>/v. med focus </a:t>
                      </a:r>
                      <a:r>
                        <a:rPr lang="en-US" sz="1000" dirty="0" err="1">
                          <a:latin typeface="Verdana Pro" panose="020B0604030504040204" pitchFamily="34" charset="0"/>
                        </a:rPr>
                        <a:t>på</a:t>
                      </a:r>
                      <a:r>
                        <a:rPr lang="en-US" sz="1000" dirty="0">
                          <a:latin typeface="Verdana Pro" panose="020B0604030504040204" pitchFamily="34" charset="0"/>
                        </a:rPr>
                        <a:t>: </a:t>
                      </a:r>
                    </a:p>
                    <a:p>
                      <a:pPr marL="171450" indent="-171450">
                        <a:buFont typeface="Arial" panose="020B0604020202020204" pitchFamily="34" charset="0"/>
                        <a:buChar char="•"/>
                      </a:pPr>
                      <a:r>
                        <a:rPr lang="en-US" sz="1000" dirty="0" err="1">
                          <a:latin typeface="Verdana Pro" panose="020B0604030504040204" pitchFamily="34" charset="0"/>
                        </a:rPr>
                        <a:t>Skridskoteknik</a:t>
                      </a:r>
                      <a:endParaRPr lang="en-US" sz="1000" dirty="0">
                        <a:latin typeface="Verdana Pro" panose="020B0604030504040204" pitchFamily="34" charset="0"/>
                      </a:endParaRPr>
                    </a:p>
                    <a:p>
                      <a:pPr marL="171450" indent="-171450">
                        <a:buFont typeface="Arial" panose="020B0604020202020204" pitchFamily="34" charset="0"/>
                        <a:buChar char="•"/>
                      </a:pPr>
                      <a:r>
                        <a:rPr lang="en-US" sz="1000" dirty="0" err="1">
                          <a:latin typeface="Verdana Pro" panose="020B0604030504040204" pitchFamily="34" charset="0"/>
                        </a:rPr>
                        <a:t>Smålagsspel</a:t>
                      </a:r>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Isträning</a:t>
                      </a:r>
                      <a:r>
                        <a:rPr lang="en-US" sz="1000" dirty="0">
                          <a:latin typeface="Verdana Pro" panose="020B0604030504040204" pitchFamily="34" charset="0"/>
                        </a:rPr>
                        <a:t> 2-3 </a:t>
                      </a:r>
                      <a:r>
                        <a:rPr lang="en-US" sz="1000" dirty="0" err="1">
                          <a:latin typeface="Verdana Pro" panose="020B0604030504040204" pitchFamily="34" charset="0"/>
                        </a:rPr>
                        <a:t>ggr</a:t>
                      </a:r>
                      <a:r>
                        <a:rPr lang="en-US" sz="1000" dirty="0">
                          <a:latin typeface="Verdana Pro" panose="020B0604030504040204" pitchFamily="34" charset="0"/>
                        </a:rPr>
                        <a:t>/v. med focus </a:t>
                      </a:r>
                      <a:r>
                        <a:rPr lang="en-US" sz="1000" dirty="0" err="1">
                          <a:latin typeface="Verdana Pro" panose="020B0604030504040204" pitchFamily="34" charset="0"/>
                        </a:rPr>
                        <a:t>på</a:t>
                      </a:r>
                      <a:r>
                        <a:rPr lang="en-US" sz="1000" dirty="0">
                          <a:latin typeface="Verdana Pro" panose="020B0604030504040204" pitchFamily="34" charset="0"/>
                        </a:rPr>
                        <a:t>: </a:t>
                      </a:r>
                    </a:p>
                    <a:p>
                      <a:pPr marL="171450" indent="-171450">
                        <a:buFont typeface="Arial" panose="020B0604020202020204" pitchFamily="34" charset="0"/>
                        <a:buChar char="•"/>
                      </a:pPr>
                      <a:r>
                        <a:rPr lang="en-US" sz="1000" dirty="0" err="1">
                          <a:latin typeface="Verdana Pro" panose="020B0604030504040204" pitchFamily="34" charset="0"/>
                        </a:rPr>
                        <a:t>Skridskoteknik</a:t>
                      </a:r>
                      <a:endParaRPr lang="en-US" sz="1000" dirty="0">
                        <a:latin typeface="Verdana Pro" panose="020B0604030504040204" pitchFamily="34" charset="0"/>
                      </a:endParaRPr>
                    </a:p>
                    <a:p>
                      <a:pPr marL="171450" indent="-171450">
                        <a:buFont typeface="Arial" panose="020B0604020202020204" pitchFamily="34" charset="0"/>
                        <a:buChar char="•"/>
                      </a:pPr>
                      <a:r>
                        <a:rPr lang="en-US" sz="1000" dirty="0" err="1">
                          <a:latin typeface="Verdana Pro" panose="020B0604030504040204" pitchFamily="34" charset="0"/>
                        </a:rPr>
                        <a:t>Smålagsspel</a:t>
                      </a:r>
                      <a:endParaRPr lang="en-US" sz="1000" dirty="0">
                        <a:latin typeface="Verdana Pro" panose="020B0604030504040204" pitchFamily="34" charset="0"/>
                      </a:endParaRPr>
                    </a:p>
                  </a:txBody>
                  <a:tcPr/>
                </a:tc>
                <a:extLst>
                  <a:ext uri="{0D108BD9-81ED-4DB2-BD59-A6C34878D82A}">
                    <a16:rowId xmlns:a16="http://schemas.microsoft.com/office/drawing/2014/main" val="2661536107"/>
                  </a:ext>
                </a:extLst>
              </a:tr>
              <a:tr h="370840">
                <a:tc>
                  <a:txBody>
                    <a:bodyPr/>
                    <a:lstStyle/>
                    <a:p>
                      <a:r>
                        <a:rPr lang="en-US" sz="1200" dirty="0">
                          <a:latin typeface="Verdana Pro" panose="020B0604030504040204" pitchFamily="34" charset="0"/>
                        </a:rPr>
                        <a:t>Matcher</a:t>
                      </a: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Sammandrag</a:t>
                      </a:r>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Sammandrag</a:t>
                      </a:r>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Sammandrag</a:t>
                      </a:r>
                      <a:endParaRPr lang="en-US" sz="1000" dirty="0">
                        <a:latin typeface="Verdana Pro" panose="020B0604030504040204" pitchFamily="34" charset="0"/>
                      </a:endParaRPr>
                    </a:p>
                  </a:txBody>
                  <a:tcPr/>
                </a:tc>
                <a:extLst>
                  <a:ext uri="{0D108BD9-81ED-4DB2-BD59-A6C34878D82A}">
                    <a16:rowId xmlns:a16="http://schemas.microsoft.com/office/drawing/2014/main" val="2391358386"/>
                  </a:ext>
                </a:extLst>
              </a:tr>
              <a:tr h="370840">
                <a:tc>
                  <a:txBody>
                    <a:bodyPr/>
                    <a:lstStyle/>
                    <a:p>
                      <a:r>
                        <a:rPr lang="en-US" sz="1200" dirty="0">
                          <a:latin typeface="Verdana Pro" panose="020B0604030504040204" pitchFamily="34" charset="0"/>
                        </a:rPr>
                        <a:t>Event</a:t>
                      </a: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Egen</a:t>
                      </a:r>
                      <a:r>
                        <a:rPr lang="en-US" sz="1000" dirty="0">
                          <a:latin typeface="Verdana Pro" panose="020B0604030504040204" pitchFamily="34" charset="0"/>
                        </a:rPr>
                        <a:t> Cup</a:t>
                      </a:r>
                    </a:p>
                  </a:txBody>
                  <a:tcPr/>
                </a:tc>
                <a:tc>
                  <a:txBody>
                    <a:bodyPr/>
                    <a:lstStyle/>
                    <a:p>
                      <a:r>
                        <a:rPr lang="en-US" sz="1000" dirty="0">
                          <a:latin typeface="Verdana Pro" panose="020B0604030504040204" pitchFamily="34" charset="0"/>
                        </a:rPr>
                        <a:t>Teambuilding </a:t>
                      </a:r>
                      <a:r>
                        <a:rPr lang="en-US" sz="1000" dirty="0" err="1">
                          <a:latin typeface="Verdana Pro" panose="020B0604030504040204" pitchFamily="34" charset="0"/>
                        </a:rPr>
                        <a:t>aktivitet</a:t>
                      </a:r>
                      <a:r>
                        <a:rPr lang="en-US" sz="1000" dirty="0">
                          <a:latin typeface="Verdana Pro" panose="020B0604030504040204" pitchFamily="34" charset="0"/>
                        </a:rPr>
                        <a:t>?</a:t>
                      </a:r>
                    </a:p>
                  </a:txBody>
                  <a:tcPr/>
                </a:tc>
                <a:tc>
                  <a:txBody>
                    <a:bodyPr/>
                    <a:lstStyle/>
                    <a:p>
                      <a:r>
                        <a:rPr lang="en-US" sz="1000" dirty="0" err="1">
                          <a:latin typeface="Verdana Pro" panose="020B0604030504040204" pitchFamily="34" charset="0"/>
                        </a:rPr>
                        <a:t>Julavslutning</a:t>
                      </a:r>
                      <a:endParaRPr lang="en-US" sz="1000" dirty="0">
                        <a:latin typeface="Verdana Pro" panose="020B0604030504040204" pitchFamily="34" charset="0"/>
                      </a:endParaRPr>
                    </a:p>
                  </a:txBody>
                  <a:tcPr/>
                </a:tc>
                <a:extLst>
                  <a:ext uri="{0D108BD9-81ED-4DB2-BD59-A6C34878D82A}">
                    <a16:rowId xmlns:a16="http://schemas.microsoft.com/office/drawing/2014/main" val="2038345390"/>
                  </a:ext>
                </a:extLst>
              </a:tr>
              <a:tr h="370840">
                <a:tc>
                  <a:txBody>
                    <a:bodyPr/>
                    <a:lstStyle/>
                    <a:p>
                      <a:r>
                        <a:rPr lang="en-US" sz="1200" dirty="0" err="1">
                          <a:latin typeface="Verdana Pro" panose="020B0604030504040204" pitchFamily="34" charset="0"/>
                        </a:rPr>
                        <a:t>Tränare</a:t>
                      </a:r>
                      <a:endParaRPr lang="en-US" sz="1200" dirty="0">
                        <a:latin typeface="Verdana Pro"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err="1">
                          <a:latin typeface="Verdana Pro" panose="020B0604030504040204" pitchFamily="34" charset="0"/>
                        </a:rPr>
                        <a:t>Sommarhockeyskola</a:t>
                      </a:r>
                      <a:endParaRPr lang="en-US" sz="1000" dirty="0">
                        <a:latin typeface="Verdana Pro"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err="1">
                          <a:latin typeface="Verdana Pro" panose="020B0604030504040204" pitchFamily="34" charset="0"/>
                        </a:rPr>
                        <a:t>Tränarmöte</a:t>
                      </a:r>
                      <a:r>
                        <a:rPr lang="en-US" sz="1000" dirty="0">
                          <a:latin typeface="Verdana Pro" panose="020B0604030504040204" pitchFamily="34" charset="0"/>
                        </a:rPr>
                        <a:t> – </a:t>
                      </a:r>
                      <a:r>
                        <a:rPr lang="en-US" sz="1000" dirty="0" err="1">
                          <a:latin typeface="Verdana Pro" panose="020B0604030504040204" pitchFamily="34" charset="0"/>
                        </a:rPr>
                        <a:t>Uppstart</a:t>
                      </a:r>
                      <a:endParaRPr lang="en-US" sz="1000" dirty="0">
                        <a:latin typeface="Verdana Pro"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err="1">
                          <a:latin typeface="Verdana Pro" panose="020B0604030504040204" pitchFamily="34" charset="0"/>
                        </a:rPr>
                        <a:t>Anmäla</a:t>
                      </a:r>
                      <a:r>
                        <a:rPr lang="en-US" sz="1000" dirty="0">
                          <a:latin typeface="Verdana Pro" panose="020B0604030504040204" pitchFamily="34" charset="0"/>
                        </a:rPr>
                        <a:t> till </a:t>
                      </a:r>
                      <a:r>
                        <a:rPr lang="en-US" sz="1000" dirty="0" err="1">
                          <a:latin typeface="Verdana Pro" panose="020B0604030504040204" pitchFamily="34" charset="0"/>
                        </a:rPr>
                        <a:t>serie</a:t>
                      </a:r>
                      <a:r>
                        <a:rPr lang="en-US" sz="1000" dirty="0">
                          <a:latin typeface="Verdana Pro" panose="020B0604030504040204" pitchFamily="34" charset="0"/>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err="1">
                          <a:latin typeface="Verdana Pro" panose="020B0604030504040204" pitchFamily="34" charset="0"/>
                        </a:rPr>
                        <a:t>Föräldramöte</a:t>
                      </a:r>
                      <a:endParaRPr lang="en-US" sz="1000" dirty="0">
                        <a:latin typeface="Verdana Pro"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err="1">
                          <a:latin typeface="Verdana Pro" panose="020B0604030504040204" pitchFamily="34" charset="0"/>
                        </a:rPr>
                        <a:t>Förbereda</a:t>
                      </a:r>
                      <a:r>
                        <a:rPr lang="en-US" sz="1000" dirty="0">
                          <a:latin typeface="Verdana Pro" panose="020B0604030504040204" pitchFamily="34" charset="0"/>
                        </a:rPr>
                        <a:t> Cup</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err="1">
                          <a:latin typeface="Verdana Pro" panose="020B0604030504040204" pitchFamily="34" charset="0"/>
                        </a:rPr>
                        <a:t>Förbereda</a:t>
                      </a:r>
                      <a:r>
                        <a:rPr lang="en-US" sz="1000" dirty="0">
                          <a:latin typeface="Verdana Pro" panose="020B0604030504040204" pitchFamily="34" charset="0"/>
                        </a:rPr>
                        <a:t> Cup</a:t>
                      </a:r>
                    </a:p>
                    <a:p>
                      <a:pPr marL="0" indent="0">
                        <a:buFont typeface="Arial" panose="020B0604020202020204" pitchFamily="34" charset="0"/>
                        <a:buNone/>
                      </a:pPr>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extLst>
                  <a:ext uri="{0D108BD9-81ED-4DB2-BD59-A6C34878D82A}">
                    <a16:rowId xmlns:a16="http://schemas.microsoft.com/office/drawing/2014/main" val="3231950805"/>
                  </a:ext>
                </a:extLst>
              </a:tr>
              <a:tr h="370840">
                <a:tc>
                  <a:txBody>
                    <a:bodyPr/>
                    <a:lstStyle/>
                    <a:p>
                      <a:r>
                        <a:rPr lang="en-US" sz="1200" dirty="0" err="1">
                          <a:latin typeface="Verdana Pro" panose="020B0604030504040204" pitchFamily="34" charset="0"/>
                        </a:rPr>
                        <a:t>Föräldrar</a:t>
                      </a:r>
                      <a:endParaRPr lang="en-US" sz="1200" dirty="0">
                        <a:latin typeface="Verdana Pro" panose="020B0604030504040204" pitchFamily="34" charset="0"/>
                      </a:endParaRPr>
                    </a:p>
                  </a:txBody>
                  <a:tcPr/>
                </a:tc>
                <a:tc>
                  <a:txBody>
                    <a:bodyPr/>
                    <a:lstStyle/>
                    <a:p>
                      <a:pPr marL="0" indent="0">
                        <a:buFont typeface="Arial" panose="020B0604020202020204" pitchFamily="34" charset="0"/>
                        <a:buNone/>
                      </a:pPr>
                      <a:r>
                        <a:rPr lang="en-US" sz="1000" dirty="0" err="1">
                          <a:latin typeface="Verdana Pro" panose="020B0604030504040204" pitchFamily="34" charset="0"/>
                        </a:rPr>
                        <a:t>Föräldramöte</a:t>
                      </a:r>
                      <a:endParaRPr lang="en-US" sz="1000" dirty="0">
                        <a:latin typeface="Verdana Pro" panose="020B0604030504040204" pitchFamily="34" charset="0"/>
                      </a:endParaRPr>
                    </a:p>
                  </a:txBody>
                  <a:tcPr/>
                </a:tc>
                <a:tc>
                  <a:txBody>
                    <a:bodyPr/>
                    <a:lstStyle/>
                    <a:p>
                      <a:pPr marL="0" indent="0">
                        <a:buFont typeface="Arial" panose="020B0604020202020204" pitchFamily="34" charset="0"/>
                        <a:buNone/>
                      </a:pPr>
                      <a:r>
                        <a:rPr lang="en-US" sz="1000" dirty="0" err="1">
                          <a:latin typeface="Verdana Pro" panose="020B0604030504040204" pitchFamily="34" charset="0"/>
                        </a:rPr>
                        <a:t>Förbereda</a:t>
                      </a:r>
                      <a:r>
                        <a:rPr lang="en-US" sz="1000" dirty="0">
                          <a:latin typeface="Verdana Pro" panose="020B0604030504040204" pitchFamily="34" charset="0"/>
                        </a:rPr>
                        <a:t> Cup</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err="1">
                          <a:latin typeface="Verdana Pro" panose="020B0604030504040204" pitchFamily="34" charset="0"/>
                        </a:rPr>
                        <a:t>Förbereda</a:t>
                      </a:r>
                      <a:r>
                        <a:rPr lang="en-US" sz="1000" dirty="0">
                          <a:latin typeface="Verdana Pro" panose="020B0604030504040204" pitchFamily="34" charset="0"/>
                        </a:rPr>
                        <a:t> Cup</a:t>
                      </a:r>
                    </a:p>
                    <a:p>
                      <a:pPr marL="0" indent="0">
                        <a:buFont typeface="Arial" panose="020B0604020202020204" pitchFamily="34" charset="0"/>
                        <a:buNone/>
                      </a:pPr>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extLst>
                  <a:ext uri="{0D108BD9-81ED-4DB2-BD59-A6C34878D82A}">
                    <a16:rowId xmlns:a16="http://schemas.microsoft.com/office/drawing/2014/main" val="4147720363"/>
                  </a:ext>
                </a:extLst>
              </a:tr>
              <a:tr h="370840">
                <a:tc>
                  <a:txBody>
                    <a:bodyPr/>
                    <a:lstStyle/>
                    <a:p>
                      <a:r>
                        <a:rPr lang="en-US" sz="1200" dirty="0" err="1">
                          <a:latin typeface="Verdana Pro" panose="020B0604030504040204" pitchFamily="34" charset="0"/>
                        </a:rPr>
                        <a:t>Försäljning</a:t>
                      </a:r>
                      <a:endParaRPr lang="en-US" sz="12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Dealbooster</a:t>
                      </a:r>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Bingolotter</a:t>
                      </a:r>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Bingolotter</a:t>
                      </a:r>
                      <a:endParaRPr lang="en-US" sz="1000" dirty="0">
                        <a:latin typeface="Verdana Pro" panose="020B0604030504040204" pitchFamily="34" charset="0"/>
                      </a:endParaRPr>
                    </a:p>
                  </a:txBody>
                  <a:tcPr/>
                </a:tc>
                <a:extLst>
                  <a:ext uri="{0D108BD9-81ED-4DB2-BD59-A6C34878D82A}">
                    <a16:rowId xmlns:a16="http://schemas.microsoft.com/office/drawing/2014/main" val="486608087"/>
                  </a:ext>
                </a:extLst>
              </a:tr>
              <a:tr h="370840">
                <a:tc>
                  <a:txBody>
                    <a:bodyPr/>
                    <a:lstStyle/>
                    <a:p>
                      <a:r>
                        <a:rPr lang="en-US" sz="1200" dirty="0" err="1">
                          <a:latin typeface="Verdana Pro" panose="020B0604030504040204" pitchFamily="34" charset="0"/>
                        </a:rPr>
                        <a:t>Övrigt</a:t>
                      </a:r>
                      <a:endParaRPr lang="en-US" sz="12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Lagfotagrafering</a:t>
                      </a:r>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extLst>
                  <a:ext uri="{0D108BD9-81ED-4DB2-BD59-A6C34878D82A}">
                    <a16:rowId xmlns:a16="http://schemas.microsoft.com/office/drawing/2014/main" val="3734538247"/>
                  </a:ext>
                </a:extLst>
              </a:tr>
              <a:tr h="370840">
                <a:tc>
                  <a:txBody>
                    <a:bodyPr/>
                    <a:lstStyle/>
                    <a:p>
                      <a:endParaRPr lang="en-US" sz="12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extLst>
                  <a:ext uri="{0D108BD9-81ED-4DB2-BD59-A6C34878D82A}">
                    <a16:rowId xmlns:a16="http://schemas.microsoft.com/office/drawing/2014/main" val="2269925979"/>
                  </a:ext>
                </a:extLst>
              </a:tr>
            </a:tbl>
          </a:graphicData>
        </a:graphic>
      </p:graphicFrame>
      <p:sp>
        <p:nvSpPr>
          <p:cNvPr id="3" name="TextBox 2">
            <a:extLst>
              <a:ext uri="{FF2B5EF4-FFF2-40B4-BE49-F238E27FC236}">
                <a16:creationId xmlns:a16="http://schemas.microsoft.com/office/drawing/2014/main" id="{2DB8F50E-78F2-2526-F665-65AF50BA5D56}"/>
              </a:ext>
            </a:extLst>
          </p:cNvPr>
          <p:cNvSpPr txBox="1"/>
          <p:nvPr/>
        </p:nvSpPr>
        <p:spPr>
          <a:xfrm>
            <a:off x="8333118" y="646981"/>
            <a:ext cx="3211242" cy="461665"/>
          </a:xfrm>
          <a:prstGeom prst="rect">
            <a:avLst/>
          </a:prstGeom>
          <a:noFill/>
        </p:spPr>
        <p:txBody>
          <a:bodyPr wrap="square" rtlCol="0">
            <a:spAutoFit/>
          </a:bodyPr>
          <a:lstStyle/>
          <a:p>
            <a:r>
              <a:rPr lang="en-US" sz="2400" b="1" dirty="0" err="1">
                <a:solidFill>
                  <a:srgbClr val="FF0000"/>
                </a:solidFill>
              </a:rPr>
              <a:t>Uppdateras</a:t>
            </a:r>
            <a:r>
              <a:rPr lang="en-US" sz="2400" b="1" dirty="0">
                <a:solidFill>
                  <a:srgbClr val="FF0000"/>
                </a:solidFill>
              </a:rPr>
              <a:t> </a:t>
            </a:r>
            <a:r>
              <a:rPr lang="en-US" sz="2400" b="1" dirty="0" err="1">
                <a:solidFill>
                  <a:srgbClr val="FF0000"/>
                </a:solidFill>
              </a:rPr>
              <a:t>löpande</a:t>
            </a:r>
            <a:endParaRPr lang="en-US" sz="2400" b="1" dirty="0">
              <a:solidFill>
                <a:srgbClr val="FF0000"/>
              </a:solidFill>
            </a:endParaRPr>
          </a:p>
        </p:txBody>
      </p:sp>
    </p:spTree>
    <p:extLst>
      <p:ext uri="{BB962C8B-B14F-4D97-AF65-F5344CB8AC3E}">
        <p14:creationId xmlns:p14="http://schemas.microsoft.com/office/powerpoint/2010/main" val="34124009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err="1"/>
              <a:t>Årshjul</a:t>
            </a:r>
            <a:endParaRPr lang="sv-SE" dirty="0"/>
          </a:p>
        </p:txBody>
      </p:sp>
      <p:graphicFrame>
        <p:nvGraphicFramePr>
          <p:cNvPr id="19" name="Table 18">
            <a:extLst>
              <a:ext uri="{FF2B5EF4-FFF2-40B4-BE49-F238E27FC236}">
                <a16:creationId xmlns:a16="http://schemas.microsoft.com/office/drawing/2014/main" id="{093E5D63-8994-69CE-2FE3-14DFA6A77670}"/>
              </a:ext>
            </a:extLst>
          </p:cNvPr>
          <p:cNvGraphicFramePr>
            <a:graphicFrameLocks noGrp="1"/>
          </p:cNvGraphicFramePr>
          <p:nvPr>
            <p:extLst>
              <p:ext uri="{D42A27DB-BD31-4B8C-83A1-F6EECF244321}">
                <p14:modId xmlns:p14="http://schemas.microsoft.com/office/powerpoint/2010/main" val="3312993265"/>
              </p:ext>
            </p:extLst>
          </p:nvPr>
        </p:nvGraphicFramePr>
        <p:xfrm>
          <a:off x="1765300" y="1991274"/>
          <a:ext cx="8128000" cy="3398606"/>
        </p:xfrm>
        <a:graphic>
          <a:graphicData uri="http://schemas.openxmlformats.org/drawingml/2006/table">
            <a:tbl>
              <a:tblPr firstRow="1" bandRow="1">
                <a:tableStyleId>{C083E6E3-FA7D-4D7B-A595-EF9225AFEA82}</a:tableStyleId>
              </a:tblPr>
              <a:tblGrid>
                <a:gridCol w="1225550">
                  <a:extLst>
                    <a:ext uri="{9D8B030D-6E8A-4147-A177-3AD203B41FA5}">
                      <a16:colId xmlns:a16="http://schemas.microsoft.com/office/drawing/2014/main" val="975619434"/>
                    </a:ext>
                  </a:extLst>
                </a:gridCol>
                <a:gridCol w="1733550">
                  <a:extLst>
                    <a:ext uri="{9D8B030D-6E8A-4147-A177-3AD203B41FA5}">
                      <a16:colId xmlns:a16="http://schemas.microsoft.com/office/drawing/2014/main" val="2899558657"/>
                    </a:ext>
                  </a:extLst>
                </a:gridCol>
                <a:gridCol w="1917700">
                  <a:extLst>
                    <a:ext uri="{9D8B030D-6E8A-4147-A177-3AD203B41FA5}">
                      <a16:colId xmlns:a16="http://schemas.microsoft.com/office/drawing/2014/main" val="111749616"/>
                    </a:ext>
                  </a:extLst>
                </a:gridCol>
                <a:gridCol w="1625600">
                  <a:extLst>
                    <a:ext uri="{9D8B030D-6E8A-4147-A177-3AD203B41FA5}">
                      <a16:colId xmlns:a16="http://schemas.microsoft.com/office/drawing/2014/main" val="1558857351"/>
                    </a:ext>
                  </a:extLst>
                </a:gridCol>
                <a:gridCol w="1625600">
                  <a:extLst>
                    <a:ext uri="{9D8B030D-6E8A-4147-A177-3AD203B41FA5}">
                      <a16:colId xmlns:a16="http://schemas.microsoft.com/office/drawing/2014/main" val="2853665598"/>
                    </a:ext>
                  </a:extLst>
                </a:gridCol>
              </a:tblGrid>
              <a:tr h="370840">
                <a:tc>
                  <a:txBody>
                    <a:bodyPr/>
                    <a:lstStyle/>
                    <a:p>
                      <a:endParaRPr lang="en-US" sz="1600" b="0" dirty="0">
                        <a:latin typeface="Verdana Pro" panose="020B0604030504040204" pitchFamily="34" charset="0"/>
                      </a:endParaRPr>
                    </a:p>
                  </a:txBody>
                  <a:tcPr/>
                </a:tc>
                <a:tc>
                  <a:txBody>
                    <a:bodyPr/>
                    <a:lstStyle/>
                    <a:p>
                      <a:r>
                        <a:rPr lang="en-US" sz="1600" b="0" dirty="0" err="1">
                          <a:latin typeface="Verdana Pro" panose="020B0604030504040204" pitchFamily="34" charset="0"/>
                        </a:rPr>
                        <a:t>Januari</a:t>
                      </a:r>
                      <a:endParaRPr lang="en-US" sz="1600" b="0" dirty="0">
                        <a:latin typeface="Verdana Pro" panose="020B0604030504040204" pitchFamily="34" charset="0"/>
                      </a:endParaRPr>
                    </a:p>
                  </a:txBody>
                  <a:tcPr/>
                </a:tc>
                <a:tc>
                  <a:txBody>
                    <a:bodyPr/>
                    <a:lstStyle/>
                    <a:p>
                      <a:r>
                        <a:rPr lang="en-US" sz="1600" b="0" dirty="0" err="1">
                          <a:latin typeface="Verdana Pro" panose="020B0604030504040204" pitchFamily="34" charset="0"/>
                        </a:rPr>
                        <a:t>Februari</a:t>
                      </a:r>
                      <a:endParaRPr lang="en-US" sz="1600" b="0" dirty="0">
                        <a:latin typeface="Verdana Pro" panose="020B0604030504040204" pitchFamily="34" charset="0"/>
                      </a:endParaRPr>
                    </a:p>
                  </a:txBody>
                  <a:tcPr/>
                </a:tc>
                <a:tc>
                  <a:txBody>
                    <a:bodyPr/>
                    <a:lstStyle/>
                    <a:p>
                      <a:r>
                        <a:rPr lang="en-US" sz="1600" b="0" dirty="0">
                          <a:latin typeface="Verdana Pro" panose="020B0604030504040204" pitchFamily="34" charset="0"/>
                        </a:rPr>
                        <a:t>Mars</a:t>
                      </a:r>
                    </a:p>
                  </a:txBody>
                  <a:tcPr/>
                </a:tc>
                <a:tc>
                  <a:txBody>
                    <a:bodyPr/>
                    <a:lstStyle/>
                    <a:p>
                      <a:r>
                        <a:rPr lang="en-US" sz="1600" b="0" dirty="0">
                          <a:latin typeface="Verdana Pro" panose="020B0604030504040204" pitchFamily="34" charset="0"/>
                        </a:rPr>
                        <a:t>April</a:t>
                      </a:r>
                    </a:p>
                  </a:txBody>
                  <a:tcPr/>
                </a:tc>
                <a:extLst>
                  <a:ext uri="{0D108BD9-81ED-4DB2-BD59-A6C34878D82A}">
                    <a16:rowId xmlns:a16="http://schemas.microsoft.com/office/drawing/2014/main" val="514568695"/>
                  </a:ext>
                </a:extLst>
              </a:tr>
              <a:tr h="431886">
                <a:tc>
                  <a:txBody>
                    <a:bodyPr/>
                    <a:lstStyle/>
                    <a:p>
                      <a:r>
                        <a:rPr lang="en-US" sz="1200" dirty="0" err="1">
                          <a:latin typeface="Verdana Pro" panose="020B0604030504040204" pitchFamily="34" charset="0"/>
                        </a:rPr>
                        <a:t>Träningar</a:t>
                      </a:r>
                      <a:endParaRPr lang="en-US" sz="1200" dirty="0">
                        <a:latin typeface="Verdana Pro"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err="1">
                          <a:latin typeface="Verdana Pro" panose="020B0604030504040204" pitchFamily="34" charset="0"/>
                        </a:rPr>
                        <a:t>Isträning</a:t>
                      </a:r>
                      <a:r>
                        <a:rPr lang="en-US" sz="1000" dirty="0">
                          <a:latin typeface="Verdana Pro" panose="020B0604030504040204" pitchFamily="34" charset="0"/>
                        </a:rPr>
                        <a:t> med focus </a:t>
                      </a:r>
                      <a:r>
                        <a:rPr lang="en-US" sz="1000" dirty="0" err="1">
                          <a:latin typeface="Verdana Pro" panose="020B0604030504040204" pitchFamily="34" charset="0"/>
                        </a:rPr>
                        <a:t>på</a:t>
                      </a:r>
                      <a:r>
                        <a:rPr lang="en-US" sz="1000" dirty="0">
                          <a:latin typeface="Verdana Pro" panose="020B0604030504040204" pitchFamily="34" charset="0"/>
                        </a:rPr>
                        <a:t>: </a:t>
                      </a:r>
                    </a:p>
                    <a:p>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Isträning</a:t>
                      </a:r>
                      <a:r>
                        <a:rPr lang="en-US" sz="1000" dirty="0">
                          <a:latin typeface="Verdana Pro" panose="020B0604030504040204" pitchFamily="34" charset="0"/>
                        </a:rPr>
                        <a:t> med focus </a:t>
                      </a:r>
                      <a:r>
                        <a:rPr lang="en-US" sz="1000" dirty="0" err="1">
                          <a:latin typeface="Verdana Pro" panose="020B0604030504040204" pitchFamily="34" charset="0"/>
                        </a:rPr>
                        <a:t>på</a:t>
                      </a:r>
                      <a:r>
                        <a:rPr lang="en-US" sz="1000" dirty="0">
                          <a:latin typeface="Verdana Pro" panose="020B0604030504040204" pitchFamily="34" charset="0"/>
                        </a:rPr>
                        <a:t>: </a:t>
                      </a:r>
                    </a:p>
                  </a:txBody>
                  <a:tcPr/>
                </a:tc>
                <a:tc>
                  <a:txBody>
                    <a:bodyPr/>
                    <a:lstStyle/>
                    <a:p>
                      <a:endParaRPr lang="en-US" sz="1000" dirty="0">
                        <a:latin typeface="Verdana Pro" panose="020B0604030504040204" pitchFamily="34" charset="0"/>
                      </a:endParaRPr>
                    </a:p>
                  </a:txBody>
                  <a:tcPr/>
                </a:tc>
                <a:tc>
                  <a:txBody>
                    <a:bodyPr/>
                    <a:lstStyle/>
                    <a:p>
                      <a:endParaRPr lang="en-US" sz="1000">
                        <a:latin typeface="Verdana Pro" panose="020B0604030504040204" pitchFamily="34" charset="0"/>
                      </a:endParaRPr>
                    </a:p>
                  </a:txBody>
                  <a:tcPr/>
                </a:tc>
                <a:extLst>
                  <a:ext uri="{0D108BD9-81ED-4DB2-BD59-A6C34878D82A}">
                    <a16:rowId xmlns:a16="http://schemas.microsoft.com/office/drawing/2014/main" val="2661536107"/>
                  </a:ext>
                </a:extLst>
              </a:tr>
              <a:tr h="370840">
                <a:tc>
                  <a:txBody>
                    <a:bodyPr/>
                    <a:lstStyle/>
                    <a:p>
                      <a:r>
                        <a:rPr lang="en-US" sz="1200" dirty="0">
                          <a:latin typeface="Verdana Pro" panose="020B0604030504040204" pitchFamily="34" charset="0"/>
                        </a:rPr>
                        <a:t>Matcher</a:t>
                      </a:r>
                    </a:p>
                  </a:txBody>
                  <a:tcPr/>
                </a:tc>
                <a:tc>
                  <a:txBody>
                    <a:bodyPr/>
                    <a:lstStyle/>
                    <a:p>
                      <a:r>
                        <a:rPr lang="en-US" sz="1000" dirty="0" err="1">
                          <a:latin typeface="Verdana Pro" panose="020B0604030504040204" pitchFamily="34" charset="0"/>
                        </a:rPr>
                        <a:t>Sammandrag</a:t>
                      </a:r>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extLst>
                  <a:ext uri="{0D108BD9-81ED-4DB2-BD59-A6C34878D82A}">
                    <a16:rowId xmlns:a16="http://schemas.microsoft.com/office/drawing/2014/main" val="2391358386"/>
                  </a:ext>
                </a:extLst>
              </a:tr>
              <a:tr h="370840">
                <a:tc>
                  <a:txBody>
                    <a:bodyPr/>
                    <a:lstStyle/>
                    <a:p>
                      <a:r>
                        <a:rPr lang="en-US" sz="1200" dirty="0">
                          <a:latin typeface="Verdana Pro" panose="020B0604030504040204" pitchFamily="34" charset="0"/>
                        </a:rPr>
                        <a:t>Event</a:t>
                      </a: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Avslutning</a:t>
                      </a:r>
                      <a:r>
                        <a:rPr lang="en-US" sz="1000" dirty="0">
                          <a:latin typeface="Verdana Pro" panose="020B0604030504040204" pitchFamily="34" charset="0"/>
                        </a:rPr>
                        <a:t> för </a:t>
                      </a:r>
                      <a:r>
                        <a:rPr lang="en-US" sz="1000" dirty="0" err="1">
                          <a:latin typeface="Verdana Pro" panose="020B0604030504040204" pitchFamily="34" charset="0"/>
                        </a:rPr>
                        <a:t>laget</a:t>
                      </a:r>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extLst>
                  <a:ext uri="{0D108BD9-81ED-4DB2-BD59-A6C34878D82A}">
                    <a16:rowId xmlns:a16="http://schemas.microsoft.com/office/drawing/2014/main" val="2038345390"/>
                  </a:ext>
                </a:extLst>
              </a:tr>
              <a:tr h="370840">
                <a:tc>
                  <a:txBody>
                    <a:bodyPr/>
                    <a:lstStyle/>
                    <a:p>
                      <a:r>
                        <a:rPr lang="en-US" sz="1200" dirty="0" err="1">
                          <a:latin typeface="Verdana Pro" panose="020B0604030504040204" pitchFamily="34" charset="0"/>
                        </a:rPr>
                        <a:t>Tränare</a:t>
                      </a:r>
                      <a:endParaRPr lang="en-US" sz="1200" dirty="0">
                        <a:latin typeface="Verdana Pro"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err="1">
                          <a:latin typeface="Verdana Pro" panose="020B0604030504040204" pitchFamily="34" charset="0"/>
                        </a:rPr>
                        <a:t>Föräldramöte</a:t>
                      </a:r>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extLst>
                  <a:ext uri="{0D108BD9-81ED-4DB2-BD59-A6C34878D82A}">
                    <a16:rowId xmlns:a16="http://schemas.microsoft.com/office/drawing/2014/main" val="3231950805"/>
                  </a:ext>
                </a:extLst>
              </a:tr>
              <a:tr h="370840">
                <a:tc>
                  <a:txBody>
                    <a:bodyPr/>
                    <a:lstStyle/>
                    <a:p>
                      <a:r>
                        <a:rPr lang="en-US" sz="1200" dirty="0" err="1">
                          <a:latin typeface="Verdana Pro" panose="020B0604030504040204" pitchFamily="34" charset="0"/>
                        </a:rPr>
                        <a:t>Föräldrar</a:t>
                      </a:r>
                      <a:endParaRPr lang="en-US" sz="1200" dirty="0">
                        <a:latin typeface="Verdana Pro" panose="020B0604030504040204" pitchFamily="34" charset="0"/>
                      </a:endParaRPr>
                    </a:p>
                  </a:txBody>
                  <a:tcPr/>
                </a:tc>
                <a:tc>
                  <a:txBody>
                    <a:bodyPr/>
                    <a:lstStyle/>
                    <a:p>
                      <a:r>
                        <a:rPr lang="en-US" sz="1000" dirty="0" err="1">
                          <a:latin typeface="Verdana Pro" panose="020B0604030504040204" pitchFamily="34" charset="0"/>
                        </a:rPr>
                        <a:t>Föräldramöte</a:t>
                      </a:r>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extLst>
                  <a:ext uri="{0D108BD9-81ED-4DB2-BD59-A6C34878D82A}">
                    <a16:rowId xmlns:a16="http://schemas.microsoft.com/office/drawing/2014/main" val="4147720363"/>
                  </a:ext>
                </a:extLst>
              </a:tr>
              <a:tr h="370840">
                <a:tc>
                  <a:txBody>
                    <a:bodyPr/>
                    <a:lstStyle/>
                    <a:p>
                      <a:r>
                        <a:rPr lang="en-US" sz="1200" dirty="0" err="1">
                          <a:latin typeface="Verdana Pro" panose="020B0604030504040204" pitchFamily="34" charset="0"/>
                        </a:rPr>
                        <a:t>Försäljning</a:t>
                      </a:r>
                      <a:endParaRPr lang="en-US" sz="12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Dealbooster</a:t>
                      </a:r>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extLst>
                  <a:ext uri="{0D108BD9-81ED-4DB2-BD59-A6C34878D82A}">
                    <a16:rowId xmlns:a16="http://schemas.microsoft.com/office/drawing/2014/main" val="3528808998"/>
                  </a:ext>
                </a:extLst>
              </a:tr>
              <a:tr h="370840">
                <a:tc>
                  <a:txBody>
                    <a:bodyPr/>
                    <a:lstStyle/>
                    <a:p>
                      <a:r>
                        <a:rPr lang="en-US" sz="1200" dirty="0" err="1">
                          <a:latin typeface="Verdana Pro" panose="020B0604030504040204" pitchFamily="34" charset="0"/>
                        </a:rPr>
                        <a:t>Övrigt</a:t>
                      </a:r>
                      <a:endParaRPr lang="en-US" sz="12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Föräldraenkät</a:t>
                      </a:r>
                      <a:r>
                        <a:rPr lang="en-US" sz="1000" dirty="0">
                          <a:latin typeface="Verdana Pro" panose="020B0604030504040204" pitchFamily="34" charset="0"/>
                        </a:rPr>
                        <a:t>?</a:t>
                      </a:r>
                    </a:p>
                  </a:txBody>
                  <a:tcPr/>
                </a:tc>
                <a:tc>
                  <a:txBody>
                    <a:bodyPr/>
                    <a:lstStyle/>
                    <a:p>
                      <a:endParaRPr lang="en-US" sz="1000" dirty="0">
                        <a:latin typeface="Verdana Pro" panose="020B0604030504040204" pitchFamily="34" charset="0"/>
                      </a:endParaRPr>
                    </a:p>
                  </a:txBody>
                  <a:tcPr/>
                </a:tc>
                <a:extLst>
                  <a:ext uri="{0D108BD9-81ED-4DB2-BD59-A6C34878D82A}">
                    <a16:rowId xmlns:a16="http://schemas.microsoft.com/office/drawing/2014/main" val="3734538247"/>
                  </a:ext>
                </a:extLst>
              </a:tr>
              <a:tr h="370840">
                <a:tc>
                  <a:txBody>
                    <a:bodyPr/>
                    <a:lstStyle/>
                    <a:p>
                      <a:endParaRPr lang="en-US" sz="12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extLst>
                  <a:ext uri="{0D108BD9-81ED-4DB2-BD59-A6C34878D82A}">
                    <a16:rowId xmlns:a16="http://schemas.microsoft.com/office/drawing/2014/main" val="2269925979"/>
                  </a:ext>
                </a:extLst>
              </a:tr>
            </a:tbl>
          </a:graphicData>
        </a:graphic>
      </p:graphicFrame>
      <p:sp>
        <p:nvSpPr>
          <p:cNvPr id="3" name="TextBox 2">
            <a:extLst>
              <a:ext uri="{FF2B5EF4-FFF2-40B4-BE49-F238E27FC236}">
                <a16:creationId xmlns:a16="http://schemas.microsoft.com/office/drawing/2014/main" id="{ED4C97E7-2C48-8690-BD10-A09914D0F401}"/>
              </a:ext>
            </a:extLst>
          </p:cNvPr>
          <p:cNvSpPr txBox="1"/>
          <p:nvPr/>
        </p:nvSpPr>
        <p:spPr>
          <a:xfrm>
            <a:off x="8333118" y="646981"/>
            <a:ext cx="3211242" cy="461665"/>
          </a:xfrm>
          <a:prstGeom prst="rect">
            <a:avLst/>
          </a:prstGeom>
          <a:noFill/>
        </p:spPr>
        <p:txBody>
          <a:bodyPr wrap="square" rtlCol="0">
            <a:spAutoFit/>
          </a:bodyPr>
          <a:lstStyle/>
          <a:p>
            <a:r>
              <a:rPr lang="en-US" sz="2400" b="1" dirty="0" err="1">
                <a:solidFill>
                  <a:srgbClr val="FF0000"/>
                </a:solidFill>
              </a:rPr>
              <a:t>Uppdateras</a:t>
            </a:r>
            <a:r>
              <a:rPr lang="en-US" sz="2400" b="1" dirty="0">
                <a:solidFill>
                  <a:srgbClr val="FF0000"/>
                </a:solidFill>
              </a:rPr>
              <a:t> </a:t>
            </a:r>
            <a:r>
              <a:rPr lang="en-US" sz="2400" b="1" dirty="0" err="1">
                <a:solidFill>
                  <a:srgbClr val="FF0000"/>
                </a:solidFill>
              </a:rPr>
              <a:t>löpande</a:t>
            </a:r>
            <a:endParaRPr lang="en-US" sz="2400" b="1" dirty="0">
              <a:solidFill>
                <a:srgbClr val="FF0000"/>
              </a:solidFill>
            </a:endParaRPr>
          </a:p>
        </p:txBody>
      </p:sp>
    </p:spTree>
    <p:extLst>
      <p:ext uri="{BB962C8B-B14F-4D97-AF65-F5344CB8AC3E}">
        <p14:creationId xmlns:p14="http://schemas.microsoft.com/office/powerpoint/2010/main" val="2795606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Bildobjek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7000" y="-92279"/>
            <a:ext cx="6858000" cy="6858000"/>
          </a:xfrm>
          <a:prstGeom prst="rect">
            <a:avLst/>
          </a:prstGeom>
        </p:spPr>
      </p:pic>
      <p:sp>
        <p:nvSpPr>
          <p:cNvPr id="5" name="TextBox 4">
            <a:extLst>
              <a:ext uri="{FF2B5EF4-FFF2-40B4-BE49-F238E27FC236}">
                <a16:creationId xmlns:a16="http://schemas.microsoft.com/office/drawing/2014/main" id="{C074AAE4-5F9A-B390-B08E-133C55BD4D52}"/>
              </a:ext>
            </a:extLst>
          </p:cNvPr>
          <p:cNvSpPr txBox="1"/>
          <p:nvPr/>
        </p:nvSpPr>
        <p:spPr>
          <a:xfrm>
            <a:off x="4874004" y="5358765"/>
            <a:ext cx="2315361" cy="1323439"/>
          </a:xfrm>
          <a:prstGeom prst="rect">
            <a:avLst/>
          </a:prstGeom>
          <a:noFill/>
        </p:spPr>
        <p:txBody>
          <a:bodyPr wrap="square">
            <a:spAutoFit/>
          </a:bodyPr>
          <a:lstStyle/>
          <a:p>
            <a:pPr algn="ctr"/>
            <a:r>
              <a:rPr lang="en-US" sz="4000" b="1" dirty="0">
                <a:solidFill>
                  <a:srgbClr val="87774F"/>
                </a:solidFill>
                <a:latin typeface="Proxima"/>
                <a:ea typeface="Roboto" panose="02000000000000000000" pitchFamily="2" charset="0"/>
              </a:rPr>
              <a:t>TEAM -17</a:t>
            </a:r>
            <a:br>
              <a:rPr lang="en-US" sz="4000" b="1" dirty="0">
                <a:solidFill>
                  <a:srgbClr val="87774F"/>
                </a:solidFill>
                <a:latin typeface="Proxima"/>
                <a:ea typeface="Roboto" panose="02000000000000000000" pitchFamily="2" charset="0"/>
              </a:rPr>
            </a:br>
            <a:endParaRPr lang="en-US" sz="4000" dirty="0"/>
          </a:p>
        </p:txBody>
      </p:sp>
    </p:spTree>
    <p:extLst>
      <p:ext uri="{BB962C8B-B14F-4D97-AF65-F5344CB8AC3E}">
        <p14:creationId xmlns:p14="http://schemas.microsoft.com/office/powerpoint/2010/main" val="2727097956"/>
      </p:ext>
    </p:extLst>
  </p:cSld>
  <p:clrMapOvr>
    <a:masterClrMapping/>
  </p:clrMapOvr>
</p:sld>
</file>

<file path=ppt/theme/theme1.xml><?xml version="1.0" encoding="utf-8"?>
<a:theme xmlns:a="http://schemas.openxmlformats.org/drawingml/2006/main" name="Sundsvall Hockey">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Industry">
      <a:majorFont>
        <a:latin typeface="Industry Bold Book"/>
        <a:ea typeface=""/>
        <a:cs typeface=""/>
      </a:majorFont>
      <a:minorFont>
        <a:latin typeface="Industry Book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ndsvall Hockey" id="{262246B8-524B-4227-859F-23ADB25BBFBB}" vid="{9EFF0782-C4CB-435F-BB4B-4B8677918B5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5359E0314E7CD5458F0DA2DBA3B99ABA" ma:contentTypeVersion="12" ma:contentTypeDescription="Skapa ett nytt dokument." ma:contentTypeScope="" ma:versionID="51ddf4134ee81d6fb36cd9ccc1e7d1a5">
  <xsd:schema xmlns:xsd="http://www.w3.org/2001/XMLSchema" xmlns:xs="http://www.w3.org/2001/XMLSchema" xmlns:p="http://schemas.microsoft.com/office/2006/metadata/properties" xmlns:ns3="b978ecb2-8c85-4d61-b495-9cea74b289ef" xmlns:ns4="4a9e457a-db3f-43a4-82a8-f299a38cf6ab" targetNamespace="http://schemas.microsoft.com/office/2006/metadata/properties" ma:root="true" ma:fieldsID="8523ab7353e367b383493ec5726694f4" ns3:_="" ns4:_="">
    <xsd:import namespace="b978ecb2-8c85-4d61-b495-9cea74b289ef"/>
    <xsd:import namespace="4a9e457a-db3f-43a4-82a8-f299a38cf6ab"/>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4:SharedWithUsers" minOccurs="0"/>
                <xsd:element ref="ns4:SharedWithDetails" minOccurs="0"/>
                <xsd:element ref="ns4:SharingHintHash"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78ecb2-8c85-4d61-b495-9cea74b289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Location" ma:index="15" nillable="true" ma:displayName="Location" ma:indexed="true" ma:internalName="MediaServiceLocation" ma:readOnly="true">
      <xsd:simpleType>
        <xsd:restriction base="dms:Text"/>
      </xsd:simpleType>
    </xsd:element>
    <xsd:element name="_activity" ma:index="19"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a9e457a-db3f-43a4-82a8-f299a38cf6ab" elementFormDefault="qualified">
    <xsd:import namespace="http://schemas.microsoft.com/office/2006/documentManagement/types"/>
    <xsd:import namespace="http://schemas.microsoft.com/office/infopath/2007/PartnerControls"/>
    <xsd:element name="SharedWithUsers" ma:index="16"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at med information" ma:internalName="SharedWithDetails" ma:readOnly="true">
      <xsd:simpleType>
        <xsd:restriction base="dms:Note">
          <xsd:maxLength value="255"/>
        </xsd:restriction>
      </xsd:simpleType>
    </xsd:element>
    <xsd:element name="SharingHintHash" ma:index="18" nillable="true" ma:displayName="Delar tips,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b978ecb2-8c85-4d61-b495-9cea74b289ef" xsi:nil="true"/>
  </documentManagement>
</p:properties>
</file>

<file path=customXml/itemProps1.xml><?xml version="1.0" encoding="utf-8"?>
<ds:datastoreItem xmlns:ds="http://schemas.openxmlformats.org/officeDocument/2006/customXml" ds:itemID="{37F799E3-0895-4D95-A763-6A6B35B9F28E}">
  <ds:schemaRefs>
    <ds:schemaRef ds:uri="http://schemas.microsoft.com/sharepoint/v3/contenttype/forms"/>
  </ds:schemaRefs>
</ds:datastoreItem>
</file>

<file path=customXml/itemProps2.xml><?xml version="1.0" encoding="utf-8"?>
<ds:datastoreItem xmlns:ds="http://schemas.openxmlformats.org/officeDocument/2006/customXml" ds:itemID="{5CF9AEF5-0954-40E5-84AB-416FF2482D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78ecb2-8c85-4d61-b495-9cea74b289ef"/>
    <ds:schemaRef ds:uri="4a9e457a-db3f-43a4-82a8-f299a38cf6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0ADAB16-96DD-4399-A79A-88FC9572EC3D}">
  <ds:schemaRefs>
    <ds:schemaRef ds:uri="http://schemas.microsoft.com/office/infopath/2007/PartnerControls"/>
    <ds:schemaRef ds:uri="b978ecb2-8c85-4d61-b495-9cea74b289ef"/>
    <ds:schemaRef ds:uri="http://purl.org/dc/elements/1.1/"/>
    <ds:schemaRef ds:uri="http://schemas.microsoft.com/office/2006/metadata/properties"/>
    <ds:schemaRef ds:uri="4a9e457a-db3f-43a4-82a8-f299a38cf6ab"/>
    <ds:schemaRef ds:uri="http://schemas.openxmlformats.org/package/2006/metadata/core-properties"/>
    <ds:schemaRef ds:uri="http://purl.org/dc/terms/"/>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1867</Words>
  <Application>Microsoft Office PowerPoint</Application>
  <PresentationFormat>Widescreen</PresentationFormat>
  <Paragraphs>271</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Industry Bold Book</vt:lpstr>
      <vt:lpstr>Industry Book Book</vt:lpstr>
      <vt:lpstr>Proxima</vt:lpstr>
      <vt:lpstr>Verdana Pro</vt:lpstr>
      <vt:lpstr>Sundsvall Hockey</vt:lpstr>
      <vt:lpstr>PowerPoint Presentation</vt:lpstr>
      <vt:lpstr>AGENDA</vt:lpstr>
      <vt:lpstr>ORGANISATION - LEDARE</vt:lpstr>
      <vt:lpstr>FÖRENINGEN</vt:lpstr>
      <vt:lpstr>ORGANISATION - SPELARE</vt:lpstr>
      <vt:lpstr>FÖRENINGEN - POLICY</vt:lpstr>
      <vt:lpstr>FÖRENINGEN - TRYGGHETSARBETE</vt:lpstr>
      <vt:lpstr>FÖRENINGEN – AVGIFTER/BETING</vt:lpstr>
      <vt:lpstr>LAGET - EKONOMI</vt:lpstr>
      <vt:lpstr>LAGET - SPORTADMIN</vt:lpstr>
      <vt:lpstr>LAGET - SOMMARHOCKEYSKOLA</vt:lpstr>
      <vt:lpstr>LAGET - LILLA SCA DAGEN</vt:lpstr>
      <vt:lpstr>HEMMAPLANSMODELLEN</vt:lpstr>
      <vt:lpstr>SÄSONGEN 25/26 - LAGANDA </vt:lpstr>
      <vt:lpstr>SÄSONGEN 25/26 – TRÄNINGAR/SPELFORM</vt:lpstr>
      <vt:lpstr>UTRUSTNING</vt:lpstr>
      <vt:lpstr>LEDARNA HAR ORDET</vt:lpstr>
      <vt:lpstr>ORGANISATION - LEDARE</vt:lpstr>
      <vt:lpstr>PowerPoint Presentation</vt:lpstr>
      <vt:lpstr>FRÅGOR?</vt:lpstr>
      <vt:lpstr>PowerPoint Presentation</vt:lpstr>
      <vt:lpstr>APPENDIX</vt:lpstr>
      <vt:lpstr>Årshjul</vt:lpstr>
      <vt:lpstr>Årshjul</vt:lpstr>
      <vt:lpstr>PowerPoint Presentation</vt:lpstr>
    </vt:vector>
  </TitlesOfParts>
  <Company>A3 IT 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daniel.koskinen@sundsvallhockey.se</dc:creator>
  <cp:lastModifiedBy>Arnells, Anna</cp:lastModifiedBy>
  <cp:revision>57</cp:revision>
  <dcterms:created xsi:type="dcterms:W3CDTF">2023-01-26T08:47:16Z</dcterms:created>
  <dcterms:modified xsi:type="dcterms:W3CDTF">2025-02-24T18:47:17Z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0x0101005359E0314E7CD5458F0DA2DBA3B99ABA</vt:lpwstr>
  </property>
</Properties>
</file>