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89" r:id="rId2"/>
    <p:sldId id="290" r:id="rId3"/>
    <p:sldId id="314" r:id="rId4"/>
    <p:sldId id="317" r:id="rId5"/>
    <p:sldId id="335" r:id="rId6"/>
    <p:sldId id="336" r:id="rId7"/>
    <p:sldId id="337" r:id="rId8"/>
    <p:sldId id="332" r:id="rId9"/>
    <p:sldId id="338" r:id="rId10"/>
    <p:sldId id="339" r:id="rId11"/>
    <p:sldId id="291" r:id="rId12"/>
    <p:sldId id="331" r:id="rId13"/>
    <p:sldId id="323" r:id="rId14"/>
    <p:sldId id="293" r:id="rId15"/>
    <p:sldId id="326" r:id="rId16"/>
    <p:sldId id="324" r:id="rId17"/>
    <p:sldId id="313" r:id="rId18"/>
    <p:sldId id="322" r:id="rId19"/>
    <p:sldId id="334" r:id="rId20"/>
  </p:sldIdLst>
  <p:sldSz cx="12192000" cy="6858000"/>
  <p:notesSz cx="6858000" cy="987266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Björkstig" initials="DB" lastIdx="1" clrIdx="0">
    <p:extLst>
      <p:ext uri="{19B8F6BF-5375-455C-9EA6-DF929625EA0E}">
        <p15:presenceInfo xmlns:p15="http://schemas.microsoft.com/office/powerpoint/2012/main" userId="2120b2006003045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078" autoAdjust="0"/>
  </p:normalViewPr>
  <p:slideViewPr>
    <p:cSldViewPr snapToGrid="0">
      <p:cViewPr varScale="1">
        <p:scale>
          <a:sx n="65" d="100"/>
          <a:sy n="65" d="100"/>
        </p:scale>
        <p:origin x="1330" y="2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ida Å" userId="3e881a7e82cce542" providerId="LiveId" clId="{722540DF-ADB7-40F8-9246-34836F2B5CFA}"/>
    <pc:docChg chg="undo custSel addSld delSld modSld">
      <pc:chgData name="Frida Å" userId="3e881a7e82cce542" providerId="LiveId" clId="{722540DF-ADB7-40F8-9246-34836F2B5CFA}" dt="2025-10-06T13:27:12.175" v="7331" actId="20577"/>
      <pc:docMkLst>
        <pc:docMk/>
      </pc:docMkLst>
      <pc:sldChg chg="modSp mod">
        <pc:chgData name="Frida Å" userId="3e881a7e82cce542" providerId="LiveId" clId="{722540DF-ADB7-40F8-9246-34836F2B5CFA}" dt="2025-09-16T16:25:08.146" v="3632" actId="20577"/>
        <pc:sldMkLst>
          <pc:docMk/>
          <pc:sldMk cId="1255795190" sldId="289"/>
        </pc:sldMkLst>
        <pc:spChg chg="mod">
          <ac:chgData name="Frida Å" userId="3e881a7e82cce542" providerId="LiveId" clId="{722540DF-ADB7-40F8-9246-34836F2B5CFA}" dt="2025-09-16T16:25:08.146" v="3632" actId="20577"/>
          <ac:spMkLst>
            <pc:docMk/>
            <pc:sldMk cId="1255795190" sldId="289"/>
            <ac:spMk id="3" creationId="{00000000-0000-0000-0000-000000000000}"/>
          </ac:spMkLst>
        </pc:spChg>
      </pc:sldChg>
      <pc:sldChg chg="modSp mod">
        <pc:chgData name="Frida Å" userId="3e881a7e82cce542" providerId="LiveId" clId="{722540DF-ADB7-40F8-9246-34836F2B5CFA}" dt="2025-09-15T21:43:06.563" v="3609" actId="6549"/>
        <pc:sldMkLst>
          <pc:docMk/>
          <pc:sldMk cId="998593680" sldId="290"/>
        </pc:sldMkLst>
        <pc:spChg chg="mod">
          <ac:chgData name="Frida Å" userId="3e881a7e82cce542" providerId="LiveId" clId="{722540DF-ADB7-40F8-9246-34836F2B5CFA}" dt="2025-09-15T21:40:23.200" v="3598" actId="108"/>
          <ac:spMkLst>
            <pc:docMk/>
            <pc:sldMk cId="998593680" sldId="290"/>
            <ac:spMk id="2" creationId="{12534B17-AE5A-4899-8FEC-E423AC47627C}"/>
          </ac:spMkLst>
        </pc:spChg>
        <pc:spChg chg="mod">
          <ac:chgData name="Frida Å" userId="3e881a7e82cce542" providerId="LiveId" clId="{722540DF-ADB7-40F8-9246-34836F2B5CFA}" dt="2025-09-15T21:43:06.563" v="3609" actId="6549"/>
          <ac:spMkLst>
            <pc:docMk/>
            <pc:sldMk cId="998593680" sldId="290"/>
            <ac:spMk id="3" creationId="{CDFE0ACD-426E-41CD-A2AC-DAF3FBE015A9}"/>
          </ac:spMkLst>
        </pc:spChg>
      </pc:sldChg>
      <pc:sldChg chg="modSp add del mod modNotesTx">
        <pc:chgData name="Frida Å" userId="3e881a7e82cce542" providerId="LiveId" clId="{722540DF-ADB7-40F8-9246-34836F2B5CFA}" dt="2025-09-16T21:27:06.056" v="6297" actId="20577"/>
        <pc:sldMkLst>
          <pc:docMk/>
          <pc:sldMk cId="833802138" sldId="291"/>
        </pc:sldMkLst>
        <pc:spChg chg="mod">
          <ac:chgData name="Frida Å" userId="3e881a7e82cce542" providerId="LiveId" clId="{722540DF-ADB7-40F8-9246-34836F2B5CFA}" dt="2025-09-16T21:27:06.056" v="6297" actId="20577"/>
          <ac:spMkLst>
            <pc:docMk/>
            <pc:sldMk cId="833802138" sldId="291"/>
            <ac:spMk id="3" creationId="{2042EED5-5560-4981-A2FA-86D0363B9C5B}"/>
          </ac:spMkLst>
        </pc:spChg>
        <pc:spChg chg="mod">
          <ac:chgData name="Frida Å" userId="3e881a7e82cce542" providerId="LiveId" clId="{722540DF-ADB7-40F8-9246-34836F2B5CFA}" dt="2025-09-15T15:44:46.071" v="3335" actId="1076"/>
          <ac:spMkLst>
            <pc:docMk/>
            <pc:sldMk cId="833802138" sldId="291"/>
            <ac:spMk id="6" creationId="{A1E05DDD-D944-4B5C-9E69-078108C95C33}"/>
          </ac:spMkLst>
        </pc:spChg>
      </pc:sldChg>
      <pc:sldChg chg="modSp mod modNotesTx">
        <pc:chgData name="Frida Å" userId="3e881a7e82cce542" providerId="LiveId" clId="{722540DF-ADB7-40F8-9246-34836F2B5CFA}" dt="2025-09-16T21:24:43.100" v="5752" actId="20577"/>
        <pc:sldMkLst>
          <pc:docMk/>
          <pc:sldMk cId="456888148" sldId="293"/>
        </pc:sldMkLst>
        <pc:spChg chg="mod">
          <ac:chgData name="Frida Å" userId="3e881a7e82cce542" providerId="LiveId" clId="{722540DF-ADB7-40F8-9246-34836F2B5CFA}" dt="2025-09-15T21:44:00.190" v="3614" actId="207"/>
          <ac:spMkLst>
            <pc:docMk/>
            <pc:sldMk cId="456888148" sldId="293"/>
            <ac:spMk id="2" creationId="{44872655-7F43-4308-8BA0-7ABD5337DBB4}"/>
          </ac:spMkLst>
        </pc:spChg>
        <pc:spChg chg="mod">
          <ac:chgData name="Frida Å" userId="3e881a7e82cce542" providerId="LiveId" clId="{722540DF-ADB7-40F8-9246-34836F2B5CFA}" dt="2025-09-14T11:35:02.902" v="1244" actId="5793"/>
          <ac:spMkLst>
            <pc:docMk/>
            <pc:sldMk cId="456888148" sldId="293"/>
            <ac:spMk id="3" creationId="{F0C016E7-5079-45AE-BFD5-E35891D68B13}"/>
          </ac:spMkLst>
        </pc:spChg>
      </pc:sldChg>
      <pc:sldChg chg="modSp del mod">
        <pc:chgData name="Frida Å" userId="3e881a7e82cce542" providerId="LiveId" clId="{722540DF-ADB7-40F8-9246-34836F2B5CFA}" dt="2025-09-15T21:48:46.181" v="3620" actId="47"/>
        <pc:sldMkLst>
          <pc:docMk/>
          <pc:sldMk cId="1257221607" sldId="304"/>
        </pc:sldMkLst>
      </pc:sldChg>
      <pc:sldChg chg="modSp mod">
        <pc:chgData name="Frida Å" userId="3e881a7e82cce542" providerId="LiveId" clId="{722540DF-ADB7-40F8-9246-34836F2B5CFA}" dt="2025-09-15T21:44:21.903" v="3616" actId="207"/>
        <pc:sldMkLst>
          <pc:docMk/>
          <pc:sldMk cId="683896118" sldId="313"/>
        </pc:sldMkLst>
        <pc:spChg chg="mod">
          <ac:chgData name="Frida Å" userId="3e881a7e82cce542" providerId="LiveId" clId="{722540DF-ADB7-40F8-9246-34836F2B5CFA}" dt="2025-09-15T21:44:21.903" v="3616" actId="207"/>
          <ac:spMkLst>
            <pc:docMk/>
            <pc:sldMk cId="683896118" sldId="313"/>
            <ac:spMk id="2" creationId="{32467318-67CA-4B02-B31D-F88DCCA01A15}"/>
          </ac:spMkLst>
        </pc:spChg>
      </pc:sldChg>
      <pc:sldChg chg="modSp mod">
        <pc:chgData name="Frida Å" userId="3e881a7e82cce542" providerId="LiveId" clId="{722540DF-ADB7-40F8-9246-34836F2B5CFA}" dt="2025-09-15T21:40:41.482" v="3599" actId="207"/>
        <pc:sldMkLst>
          <pc:docMk/>
          <pc:sldMk cId="4116641076" sldId="314"/>
        </pc:sldMkLst>
        <pc:spChg chg="mod">
          <ac:chgData name="Frida Å" userId="3e881a7e82cce542" providerId="LiveId" clId="{722540DF-ADB7-40F8-9246-34836F2B5CFA}" dt="2025-09-15T21:40:41.482" v="3599" actId="207"/>
          <ac:spMkLst>
            <pc:docMk/>
            <pc:sldMk cId="4116641076" sldId="314"/>
            <ac:spMk id="2" creationId="{32467318-67CA-4B02-B31D-F88DCCA01A15}"/>
          </ac:spMkLst>
        </pc:spChg>
        <pc:spChg chg="mod">
          <ac:chgData name="Frida Å" userId="3e881a7e82cce542" providerId="LiveId" clId="{722540DF-ADB7-40F8-9246-34836F2B5CFA}" dt="2025-09-15T15:47:08.091" v="3368" actId="20577"/>
          <ac:spMkLst>
            <pc:docMk/>
            <pc:sldMk cId="4116641076" sldId="314"/>
            <ac:spMk id="3" creationId="{0B898AFD-AFF3-4CAD-BA08-335419BC0D68}"/>
          </ac:spMkLst>
        </pc:spChg>
      </pc:sldChg>
      <pc:sldChg chg="modSp mod">
        <pc:chgData name="Frida Å" userId="3e881a7e82cce542" providerId="LiveId" clId="{722540DF-ADB7-40F8-9246-34836F2B5CFA}" dt="2025-09-15T21:41:05.762" v="3601" actId="207"/>
        <pc:sldMkLst>
          <pc:docMk/>
          <pc:sldMk cId="1838755895" sldId="317"/>
        </pc:sldMkLst>
        <pc:spChg chg="mod">
          <ac:chgData name="Frida Å" userId="3e881a7e82cce542" providerId="LiveId" clId="{722540DF-ADB7-40F8-9246-34836F2B5CFA}" dt="2025-09-15T21:41:05.762" v="3601" actId="207"/>
          <ac:spMkLst>
            <pc:docMk/>
            <pc:sldMk cId="1838755895" sldId="317"/>
            <ac:spMk id="2" creationId="{970B1885-E29D-2A9F-C3DA-A497975ABC8A}"/>
          </ac:spMkLst>
        </pc:spChg>
        <pc:spChg chg="mod">
          <ac:chgData name="Frida Å" userId="3e881a7e82cce542" providerId="LiveId" clId="{722540DF-ADB7-40F8-9246-34836F2B5CFA}" dt="2025-09-14T11:33:48.096" v="1092" actId="20577"/>
          <ac:spMkLst>
            <pc:docMk/>
            <pc:sldMk cId="1838755895" sldId="317"/>
            <ac:spMk id="3" creationId="{F347B1A3-7BE2-1A5C-3A16-21E979942E99}"/>
          </ac:spMkLst>
        </pc:spChg>
      </pc:sldChg>
      <pc:sldChg chg="modSp mod modNotesTx">
        <pc:chgData name="Frida Å" userId="3e881a7e82cce542" providerId="LiveId" clId="{722540DF-ADB7-40F8-9246-34836F2B5CFA}" dt="2025-10-06T13:27:12.175" v="7331" actId="20577"/>
        <pc:sldMkLst>
          <pc:docMk/>
          <pc:sldMk cId="678998077" sldId="322"/>
        </pc:sldMkLst>
        <pc:spChg chg="mod">
          <ac:chgData name="Frida Å" userId="3e881a7e82cce542" providerId="LiveId" clId="{722540DF-ADB7-40F8-9246-34836F2B5CFA}" dt="2025-09-15T21:44:35.968" v="3618" actId="207"/>
          <ac:spMkLst>
            <pc:docMk/>
            <pc:sldMk cId="678998077" sldId="322"/>
            <ac:spMk id="2" creationId="{73230A3F-D74F-4B10-B456-457DE8CA0A75}"/>
          </ac:spMkLst>
        </pc:spChg>
        <pc:spChg chg="mod">
          <ac:chgData name="Frida Å" userId="3e881a7e82cce542" providerId="LiveId" clId="{722540DF-ADB7-40F8-9246-34836F2B5CFA}" dt="2025-09-14T12:11:45.523" v="2835" actId="20577"/>
          <ac:spMkLst>
            <pc:docMk/>
            <pc:sldMk cId="678998077" sldId="322"/>
            <ac:spMk id="3" creationId="{8C639EA7-CF76-4297-A6DE-61CB8836E5C0}"/>
          </ac:spMkLst>
        </pc:spChg>
      </pc:sldChg>
      <pc:sldChg chg="modSp mod">
        <pc:chgData name="Frida Å" userId="3e881a7e82cce542" providerId="LiveId" clId="{722540DF-ADB7-40F8-9246-34836F2B5CFA}" dt="2025-09-15T21:43:52.042" v="3613" actId="207"/>
        <pc:sldMkLst>
          <pc:docMk/>
          <pc:sldMk cId="1371664453" sldId="323"/>
        </pc:sldMkLst>
        <pc:spChg chg="mod">
          <ac:chgData name="Frida Å" userId="3e881a7e82cce542" providerId="LiveId" clId="{722540DF-ADB7-40F8-9246-34836F2B5CFA}" dt="2025-09-15T21:43:52.042" v="3613" actId="207"/>
          <ac:spMkLst>
            <pc:docMk/>
            <pc:sldMk cId="1371664453" sldId="323"/>
            <ac:spMk id="2" creationId="{A97E4BA6-F354-41CF-BB49-E6E1156096D1}"/>
          </ac:spMkLst>
        </pc:spChg>
      </pc:sldChg>
      <pc:sldChg chg="addSp delSp modSp mod modNotesTx">
        <pc:chgData name="Frida Å" userId="3e881a7e82cce542" providerId="LiveId" clId="{722540DF-ADB7-40F8-9246-34836F2B5CFA}" dt="2025-09-16T21:38:45.419" v="7116" actId="20577"/>
        <pc:sldMkLst>
          <pc:docMk/>
          <pc:sldMk cId="1655338208" sldId="324"/>
        </pc:sldMkLst>
        <pc:picChg chg="add mod">
          <ac:chgData name="Frida Å" userId="3e881a7e82cce542" providerId="LiveId" clId="{722540DF-ADB7-40F8-9246-34836F2B5CFA}" dt="2025-09-14T10:57:00.218" v="5" actId="1076"/>
          <ac:picMkLst>
            <pc:docMk/>
            <pc:sldMk cId="1655338208" sldId="324"/>
            <ac:picMk id="3" creationId="{B99CEC42-10D0-FA13-42F4-FECBF2B537C7}"/>
          </ac:picMkLst>
        </pc:picChg>
      </pc:sldChg>
      <pc:sldChg chg="modSp mod modNotesTx">
        <pc:chgData name="Frida Å" userId="3e881a7e82cce542" providerId="LiveId" clId="{722540DF-ADB7-40F8-9246-34836F2B5CFA}" dt="2025-09-16T21:23:44.768" v="5490" actId="20577"/>
        <pc:sldMkLst>
          <pc:docMk/>
          <pc:sldMk cId="2697241945" sldId="326"/>
        </pc:sldMkLst>
        <pc:spChg chg="mod">
          <ac:chgData name="Frida Å" userId="3e881a7e82cce542" providerId="LiveId" clId="{722540DF-ADB7-40F8-9246-34836F2B5CFA}" dt="2025-09-15T21:44:08.054" v="3615" actId="207"/>
          <ac:spMkLst>
            <pc:docMk/>
            <pc:sldMk cId="2697241945" sldId="326"/>
            <ac:spMk id="2" creationId="{0C3FB393-1022-CB7E-B523-16BDB3477C4B}"/>
          </ac:spMkLst>
        </pc:spChg>
        <pc:spChg chg="mod">
          <ac:chgData name="Frida Å" userId="3e881a7e82cce542" providerId="LiveId" clId="{722540DF-ADB7-40F8-9246-34836F2B5CFA}" dt="2025-09-14T11:30:55.912" v="951" actId="20577"/>
          <ac:spMkLst>
            <pc:docMk/>
            <pc:sldMk cId="2697241945" sldId="326"/>
            <ac:spMk id="3" creationId="{6A3631CB-C169-F164-2BFA-5C6BE68E4370}"/>
          </ac:spMkLst>
        </pc:spChg>
      </pc:sldChg>
      <pc:sldChg chg="modSp del mod">
        <pc:chgData name="Frida Å" userId="3e881a7e82cce542" providerId="LiveId" clId="{722540DF-ADB7-40F8-9246-34836F2B5CFA}" dt="2025-09-15T21:43:32.242" v="3611" actId="47"/>
        <pc:sldMkLst>
          <pc:docMk/>
          <pc:sldMk cId="1959022203" sldId="330"/>
        </pc:sldMkLst>
      </pc:sldChg>
      <pc:sldChg chg="modSp mod modNotesTx">
        <pc:chgData name="Frida Å" userId="3e881a7e82cce542" providerId="LiveId" clId="{722540DF-ADB7-40F8-9246-34836F2B5CFA}" dt="2025-09-16T21:25:59.456" v="6083" actId="20577"/>
        <pc:sldMkLst>
          <pc:docMk/>
          <pc:sldMk cId="782105673" sldId="331"/>
        </pc:sldMkLst>
        <pc:spChg chg="mod">
          <ac:chgData name="Frida Å" userId="3e881a7e82cce542" providerId="LiveId" clId="{722540DF-ADB7-40F8-9246-34836F2B5CFA}" dt="2025-09-15T21:43:44.144" v="3612" actId="207"/>
          <ac:spMkLst>
            <pc:docMk/>
            <pc:sldMk cId="782105673" sldId="331"/>
            <ac:spMk id="2" creationId="{18753044-79C7-4094-ABCA-CB71994CA0DD}"/>
          </ac:spMkLst>
        </pc:spChg>
        <pc:spChg chg="mod">
          <ac:chgData name="Frida Å" userId="3e881a7e82cce542" providerId="LiveId" clId="{722540DF-ADB7-40F8-9246-34836F2B5CFA}" dt="2025-09-14T19:39:54.211" v="2980" actId="313"/>
          <ac:spMkLst>
            <pc:docMk/>
            <pc:sldMk cId="782105673" sldId="331"/>
            <ac:spMk id="4" creationId="{574A32F0-5C22-433F-589F-7E56343A5177}"/>
          </ac:spMkLst>
        </pc:spChg>
      </pc:sldChg>
      <pc:sldChg chg="addSp modSp add del mod modClrScheme chgLayout">
        <pc:chgData name="Frida Å" userId="3e881a7e82cce542" providerId="LiveId" clId="{722540DF-ADB7-40F8-9246-34836F2B5CFA}" dt="2025-09-15T21:39:48.670" v="3597"/>
        <pc:sldMkLst>
          <pc:docMk/>
          <pc:sldMk cId="4190517483" sldId="332"/>
        </pc:sldMkLst>
        <pc:spChg chg="mod">
          <ac:chgData name="Frida Å" userId="3e881a7e82cce542" providerId="LiveId" clId="{722540DF-ADB7-40F8-9246-34836F2B5CFA}" dt="2025-09-15T15:57:35.695" v="3580" actId="26606"/>
          <ac:spMkLst>
            <pc:docMk/>
            <pc:sldMk cId="4190517483" sldId="332"/>
            <ac:spMk id="2" creationId="{44872655-7F43-4308-8BA0-7ABD5337DBB4}"/>
          </ac:spMkLst>
        </pc:spChg>
        <pc:spChg chg="mod">
          <ac:chgData name="Frida Å" userId="3e881a7e82cce542" providerId="LiveId" clId="{722540DF-ADB7-40F8-9246-34836F2B5CFA}" dt="2025-09-15T15:57:35.695" v="3580" actId="26606"/>
          <ac:spMkLst>
            <pc:docMk/>
            <pc:sldMk cId="4190517483" sldId="332"/>
            <ac:spMk id="3" creationId="{F0C016E7-5079-45AE-BFD5-E35891D68B13}"/>
          </ac:spMkLst>
        </pc:spChg>
      </pc:sldChg>
      <pc:sldChg chg="modSp del mod">
        <pc:chgData name="Frida Å" userId="3e881a7e82cce542" providerId="LiveId" clId="{722540DF-ADB7-40F8-9246-34836F2B5CFA}" dt="2025-09-15T21:43:25.379" v="3610" actId="47"/>
        <pc:sldMkLst>
          <pc:docMk/>
          <pc:sldMk cId="2025602060" sldId="333"/>
        </pc:sldMkLst>
      </pc:sldChg>
      <pc:sldChg chg="modSp mod">
        <pc:chgData name="Frida Å" userId="3e881a7e82cce542" providerId="LiveId" clId="{722540DF-ADB7-40F8-9246-34836F2B5CFA}" dt="2025-09-15T21:44:28.163" v="3617" actId="207"/>
        <pc:sldMkLst>
          <pc:docMk/>
          <pc:sldMk cId="3308954143" sldId="334"/>
        </pc:sldMkLst>
        <pc:spChg chg="mod">
          <ac:chgData name="Frida Å" userId="3e881a7e82cce542" providerId="LiveId" clId="{722540DF-ADB7-40F8-9246-34836F2B5CFA}" dt="2025-09-15T21:44:28.163" v="3617" actId="207"/>
          <ac:spMkLst>
            <pc:docMk/>
            <pc:sldMk cId="3308954143" sldId="334"/>
            <ac:spMk id="2" creationId="{DD965201-5B7D-A086-BDA4-D3881D4C8B93}"/>
          </ac:spMkLst>
        </pc:spChg>
      </pc:sldChg>
      <pc:sldChg chg="add del">
        <pc:chgData name="Frida Å" userId="3e881a7e82cce542" providerId="LiveId" clId="{722540DF-ADB7-40F8-9246-34836F2B5CFA}" dt="2025-09-15T21:36:29.334" v="3588" actId="47"/>
        <pc:sldMkLst>
          <pc:docMk/>
          <pc:sldMk cId="3144398274" sldId="335"/>
        </pc:sldMkLst>
      </pc:sldChg>
      <pc:sldChg chg="add">
        <pc:chgData name="Frida Å" userId="3e881a7e82cce542" providerId="LiveId" clId="{722540DF-ADB7-40F8-9246-34836F2B5CFA}" dt="2025-09-15T21:39:48.670" v="3597"/>
        <pc:sldMkLst>
          <pc:docMk/>
          <pc:sldMk cId="3771642621" sldId="335"/>
        </pc:sldMkLst>
      </pc:sldChg>
      <pc:sldChg chg="add">
        <pc:chgData name="Frida Å" userId="3e881a7e82cce542" providerId="LiveId" clId="{722540DF-ADB7-40F8-9246-34836F2B5CFA}" dt="2025-09-15T21:39:48.670" v="3597"/>
        <pc:sldMkLst>
          <pc:docMk/>
          <pc:sldMk cId="845482369" sldId="336"/>
        </pc:sldMkLst>
      </pc:sldChg>
      <pc:sldChg chg="modSp add del mod">
        <pc:chgData name="Frida Å" userId="3e881a7e82cce542" providerId="LiveId" clId="{722540DF-ADB7-40F8-9246-34836F2B5CFA}" dt="2025-09-15T21:39:31.946" v="3596" actId="47"/>
        <pc:sldMkLst>
          <pc:docMk/>
          <pc:sldMk cId="3771642621" sldId="336"/>
        </pc:sldMkLst>
      </pc:sldChg>
      <pc:sldChg chg="add del">
        <pc:chgData name="Frida Å" userId="3e881a7e82cce542" providerId="LiveId" clId="{722540DF-ADB7-40F8-9246-34836F2B5CFA}" dt="2025-09-15T21:39:31.946" v="3596" actId="47"/>
        <pc:sldMkLst>
          <pc:docMk/>
          <pc:sldMk cId="84169120" sldId="337"/>
        </pc:sldMkLst>
      </pc:sldChg>
      <pc:sldChg chg="add">
        <pc:chgData name="Frida Å" userId="3e881a7e82cce542" providerId="LiveId" clId="{722540DF-ADB7-40F8-9246-34836F2B5CFA}" dt="2025-09-15T21:39:48.670" v="3597"/>
        <pc:sldMkLst>
          <pc:docMk/>
          <pc:sldMk cId="3360298948" sldId="337"/>
        </pc:sldMkLst>
      </pc:sldChg>
      <pc:sldChg chg="modSp add mod">
        <pc:chgData name="Frida Å" userId="3e881a7e82cce542" providerId="LiveId" clId="{722540DF-ADB7-40F8-9246-34836F2B5CFA}" dt="2025-09-16T21:27:39.480" v="6325" actId="20577"/>
        <pc:sldMkLst>
          <pc:docMk/>
          <pc:sldMk cId="2153474552" sldId="338"/>
        </pc:sldMkLst>
        <pc:spChg chg="mod">
          <ac:chgData name="Frida Å" userId="3e881a7e82cce542" providerId="LiveId" clId="{722540DF-ADB7-40F8-9246-34836F2B5CFA}" dt="2025-09-16T21:27:39.480" v="6325" actId="20577"/>
          <ac:spMkLst>
            <pc:docMk/>
            <pc:sldMk cId="2153474552" sldId="338"/>
            <ac:spMk id="3" creationId="{748AC4D6-2D20-0141-B47B-B2AA038CD2DD}"/>
          </ac:spMkLst>
        </pc:spChg>
        <pc:spChg chg="mod">
          <ac:chgData name="Frida Å" userId="3e881a7e82cce542" providerId="LiveId" clId="{722540DF-ADB7-40F8-9246-34836F2B5CFA}" dt="2025-09-15T21:49:18.118" v="3628" actId="1076"/>
          <ac:spMkLst>
            <pc:docMk/>
            <pc:sldMk cId="2153474552" sldId="338"/>
            <ac:spMk id="14" creationId="{8ED32586-C529-D55E-807E-3239DE669F61}"/>
          </ac:spMkLst>
        </pc:spChg>
        <pc:picChg chg="mod">
          <ac:chgData name="Frida Å" userId="3e881a7e82cce542" providerId="LiveId" clId="{722540DF-ADB7-40F8-9246-34836F2B5CFA}" dt="2025-09-15T21:49:18.118" v="3628" actId="1076"/>
          <ac:picMkLst>
            <pc:docMk/>
            <pc:sldMk cId="2153474552" sldId="338"/>
            <ac:picMk id="6" creationId="{91988574-1086-11B6-FA0B-FA35011EEF09}"/>
          </ac:picMkLst>
        </pc:picChg>
        <pc:picChg chg="mod">
          <ac:chgData name="Frida Å" userId="3e881a7e82cce542" providerId="LiveId" clId="{722540DF-ADB7-40F8-9246-34836F2B5CFA}" dt="2025-09-15T21:49:18.118" v="3628" actId="1076"/>
          <ac:picMkLst>
            <pc:docMk/>
            <pc:sldMk cId="2153474552" sldId="338"/>
            <ac:picMk id="11" creationId="{592D5A59-C825-BF2B-E7BE-6955002B7254}"/>
          </ac:picMkLst>
        </pc:picChg>
        <pc:picChg chg="mod">
          <ac:chgData name="Frida Å" userId="3e881a7e82cce542" providerId="LiveId" clId="{722540DF-ADB7-40F8-9246-34836F2B5CFA}" dt="2025-09-15T21:49:18.118" v="3628" actId="1076"/>
          <ac:picMkLst>
            <pc:docMk/>
            <pc:sldMk cId="2153474552" sldId="338"/>
            <ac:picMk id="13" creationId="{F8C1C8E1-7448-4384-B04B-EB78EF13D1C0}"/>
          </ac:picMkLst>
        </pc:picChg>
      </pc:sldChg>
      <pc:sldChg chg="add del">
        <pc:chgData name="Frida Å" userId="3e881a7e82cce542" providerId="LiveId" clId="{722540DF-ADB7-40F8-9246-34836F2B5CFA}" dt="2025-09-15T21:39:31.946" v="3596" actId="47"/>
        <pc:sldMkLst>
          <pc:docMk/>
          <pc:sldMk cId="3360298948" sldId="338"/>
        </pc:sldMkLst>
      </pc:sldChg>
      <pc:sldChg chg="modSp add mod">
        <pc:chgData name="Frida Å" userId="3e881a7e82cce542" providerId="LiveId" clId="{722540DF-ADB7-40F8-9246-34836F2B5CFA}" dt="2025-09-16T21:27:18.512" v="6317" actId="20577"/>
        <pc:sldMkLst>
          <pc:docMk/>
          <pc:sldMk cId="87935380" sldId="339"/>
        </pc:sldMkLst>
        <pc:spChg chg="mod">
          <ac:chgData name="Frida Å" userId="3e881a7e82cce542" providerId="LiveId" clId="{722540DF-ADB7-40F8-9246-34836F2B5CFA}" dt="2025-09-16T21:27:18.512" v="6317" actId="20577"/>
          <ac:spMkLst>
            <pc:docMk/>
            <pc:sldMk cId="87935380" sldId="339"/>
            <ac:spMk id="3" creationId="{DD55B4E0-B1C3-492B-8939-20AA04D86790}"/>
          </ac:spMkLst>
        </pc:spChg>
      </pc:sldChg>
      <pc:sldChg chg="add del">
        <pc:chgData name="Frida Å" userId="3e881a7e82cce542" providerId="LiveId" clId="{722540DF-ADB7-40F8-9246-34836F2B5CFA}" dt="2025-09-15T21:39:31.946" v="3596" actId="47"/>
        <pc:sldMkLst>
          <pc:docMk/>
          <pc:sldMk cId="3778910317" sldId="339"/>
        </pc:sldMkLst>
      </pc:sldChg>
      <pc:sldChg chg="new del">
        <pc:chgData name="Frida Å" userId="3e881a7e82cce542" providerId="LiveId" clId="{722540DF-ADB7-40F8-9246-34836F2B5CFA}" dt="2025-09-16T10:45:28.400" v="3630" actId="47"/>
        <pc:sldMkLst>
          <pc:docMk/>
          <pc:sldMk cId="209933439" sldId="340"/>
        </pc:sldMkLst>
      </pc:sldChg>
      <pc:sldChg chg="add del">
        <pc:chgData name="Frida Å" userId="3e881a7e82cce542" providerId="LiveId" clId="{722540DF-ADB7-40F8-9246-34836F2B5CFA}" dt="2025-09-15T21:39:31.946" v="3596" actId="47"/>
        <pc:sldMkLst>
          <pc:docMk/>
          <pc:sldMk cId="2153474552" sldId="340"/>
        </pc:sldMkLst>
      </pc:sldChg>
      <pc:sldChg chg="add del">
        <pc:chgData name="Frida Å" userId="3e881a7e82cce542" providerId="LiveId" clId="{722540DF-ADB7-40F8-9246-34836F2B5CFA}" dt="2025-09-15T21:39:31.946" v="3596" actId="47"/>
        <pc:sldMkLst>
          <pc:docMk/>
          <pc:sldMk cId="87935380" sldId="341"/>
        </pc:sldMkLst>
      </pc:sldChg>
      <pc:sldChg chg="add del">
        <pc:chgData name="Frida Å" userId="3e881a7e82cce542" providerId="LiveId" clId="{722540DF-ADB7-40F8-9246-34836F2B5CFA}" dt="2025-09-15T21:39:31.946" v="3596" actId="47"/>
        <pc:sldMkLst>
          <pc:docMk/>
          <pc:sldMk cId="2926595252" sldId="342"/>
        </pc:sldMkLst>
      </pc:sldChg>
    </pc:docChg>
  </pc:docChgLst>
  <pc:docChgLst>
    <pc:chgData name="Frida Å" userId="3e881a7e82cce542" providerId="LiveId" clId="{1E5E589B-7204-4A32-952F-C7C7A2F1773E}"/>
    <pc:docChg chg="custSel addSld delSld modSld sldOrd">
      <pc:chgData name="Frida Å" userId="3e881a7e82cce542" providerId="LiveId" clId="{1E5E589B-7204-4A32-952F-C7C7A2F1773E}" dt="2025-09-08T18:01:53.191" v="1621"/>
      <pc:docMkLst>
        <pc:docMk/>
      </pc:docMkLst>
      <pc:sldChg chg="modSp mod">
        <pc:chgData name="Frida Å" userId="3e881a7e82cce542" providerId="LiveId" clId="{1E5E589B-7204-4A32-952F-C7C7A2F1773E}" dt="2025-09-08T15:14:13.258" v="2" actId="207"/>
        <pc:sldMkLst>
          <pc:docMk/>
          <pc:sldMk cId="1255795190" sldId="289"/>
        </pc:sldMkLst>
        <pc:spChg chg="mod">
          <ac:chgData name="Frida Å" userId="3e881a7e82cce542" providerId="LiveId" clId="{1E5E589B-7204-4A32-952F-C7C7A2F1773E}" dt="2025-09-08T15:14:13.258" v="2" actId="207"/>
          <ac:spMkLst>
            <pc:docMk/>
            <pc:sldMk cId="1255795190" sldId="289"/>
            <ac:spMk id="3" creationId="{00000000-0000-0000-0000-000000000000}"/>
          </ac:spMkLst>
        </pc:spChg>
      </pc:sldChg>
      <pc:sldChg chg="modAnim">
        <pc:chgData name="Frida Å" userId="3e881a7e82cce542" providerId="LiveId" clId="{1E5E589B-7204-4A32-952F-C7C7A2F1773E}" dt="2025-09-08T18:00:21.175" v="1466"/>
        <pc:sldMkLst>
          <pc:docMk/>
          <pc:sldMk cId="998593680" sldId="290"/>
        </pc:sldMkLst>
      </pc:sldChg>
      <pc:sldChg chg="modSp mod">
        <pc:chgData name="Frida Å" userId="3e881a7e82cce542" providerId="LiveId" clId="{1E5E589B-7204-4A32-952F-C7C7A2F1773E}" dt="2025-09-08T15:56:17.024" v="1042" actId="20577"/>
        <pc:sldMkLst>
          <pc:docMk/>
          <pc:sldMk cId="456888148" sldId="293"/>
        </pc:sldMkLst>
        <pc:spChg chg="mod">
          <ac:chgData name="Frida Å" userId="3e881a7e82cce542" providerId="LiveId" clId="{1E5E589B-7204-4A32-952F-C7C7A2F1773E}" dt="2025-09-08T15:56:17.024" v="1042" actId="20577"/>
          <ac:spMkLst>
            <pc:docMk/>
            <pc:sldMk cId="456888148" sldId="293"/>
            <ac:spMk id="3" creationId="{F0C016E7-5079-45AE-BFD5-E35891D68B13}"/>
          </ac:spMkLst>
        </pc:spChg>
      </pc:sldChg>
      <pc:sldChg chg="modSp modAnim">
        <pc:chgData name="Frida Å" userId="3e881a7e82cce542" providerId="LiveId" clId="{1E5E589B-7204-4A32-952F-C7C7A2F1773E}" dt="2025-09-08T18:01:20.895" v="1612" actId="20577"/>
        <pc:sldMkLst>
          <pc:docMk/>
          <pc:sldMk cId="1257221607" sldId="304"/>
        </pc:sldMkLst>
      </pc:sldChg>
      <pc:sldChg chg="del">
        <pc:chgData name="Frida Å" userId="3e881a7e82cce542" providerId="LiveId" clId="{1E5E589B-7204-4A32-952F-C7C7A2F1773E}" dt="2025-09-08T18:01:27.367" v="1613" actId="2696"/>
        <pc:sldMkLst>
          <pc:docMk/>
          <pc:sldMk cId="1620170745" sldId="312"/>
        </pc:sldMkLst>
      </pc:sldChg>
      <pc:sldChg chg="modAnim">
        <pc:chgData name="Frida Å" userId="3e881a7e82cce542" providerId="LiveId" clId="{1E5E589B-7204-4A32-952F-C7C7A2F1773E}" dt="2025-09-08T18:01:53.191" v="1621"/>
        <pc:sldMkLst>
          <pc:docMk/>
          <pc:sldMk cId="683896118" sldId="313"/>
        </pc:sldMkLst>
      </pc:sldChg>
      <pc:sldChg chg="modAnim">
        <pc:chgData name="Frida Å" userId="3e881a7e82cce542" providerId="LiveId" clId="{1E5E589B-7204-4A32-952F-C7C7A2F1773E}" dt="2025-09-08T18:00:26.903" v="1475"/>
        <pc:sldMkLst>
          <pc:docMk/>
          <pc:sldMk cId="4116641076" sldId="314"/>
        </pc:sldMkLst>
      </pc:sldChg>
      <pc:sldChg chg="modSp mod">
        <pc:chgData name="Frida Å" userId="3e881a7e82cce542" providerId="LiveId" clId="{1E5E589B-7204-4A32-952F-C7C7A2F1773E}" dt="2025-09-08T15:58:53.085" v="1234" actId="6549"/>
        <pc:sldMkLst>
          <pc:docMk/>
          <pc:sldMk cId="1838755895" sldId="317"/>
        </pc:sldMkLst>
        <pc:spChg chg="mod">
          <ac:chgData name="Frida Å" userId="3e881a7e82cce542" providerId="LiveId" clId="{1E5E589B-7204-4A32-952F-C7C7A2F1773E}" dt="2025-09-08T15:58:53.085" v="1234" actId="6549"/>
          <ac:spMkLst>
            <pc:docMk/>
            <pc:sldMk cId="1838755895" sldId="317"/>
            <ac:spMk id="2" creationId="{970B1885-E29D-2A9F-C3DA-A497975ABC8A}"/>
          </ac:spMkLst>
        </pc:spChg>
        <pc:spChg chg="mod">
          <ac:chgData name="Frida Å" userId="3e881a7e82cce542" providerId="LiveId" clId="{1E5E589B-7204-4A32-952F-C7C7A2F1773E}" dt="2025-09-08T15:15:15.813" v="48" actId="20577"/>
          <ac:spMkLst>
            <pc:docMk/>
            <pc:sldMk cId="1838755895" sldId="317"/>
            <ac:spMk id="3" creationId="{F347B1A3-7BE2-1A5C-3A16-21E979942E99}"/>
          </ac:spMkLst>
        </pc:spChg>
        <pc:spChg chg="mod">
          <ac:chgData name="Frida Å" userId="3e881a7e82cce542" providerId="LiveId" clId="{1E5E589B-7204-4A32-952F-C7C7A2F1773E}" dt="2025-09-08T15:15:10.798" v="46" actId="20577"/>
          <ac:spMkLst>
            <pc:docMk/>
            <pc:sldMk cId="1838755895" sldId="317"/>
            <ac:spMk id="4" creationId="{6FD34F0C-9FA8-2259-A981-40A94B268973}"/>
          </ac:spMkLst>
        </pc:spChg>
      </pc:sldChg>
      <pc:sldChg chg="del">
        <pc:chgData name="Frida Å" userId="3e881a7e82cce542" providerId="LiveId" clId="{1E5E589B-7204-4A32-952F-C7C7A2F1773E}" dt="2025-09-08T15:58:19.761" v="1221" actId="2696"/>
        <pc:sldMkLst>
          <pc:docMk/>
          <pc:sldMk cId="2099819658" sldId="320"/>
        </pc:sldMkLst>
      </pc:sldChg>
      <pc:sldChg chg="modSp mod">
        <pc:chgData name="Frida Å" userId="3e881a7e82cce542" providerId="LiveId" clId="{1E5E589B-7204-4A32-952F-C7C7A2F1773E}" dt="2025-09-08T17:55:11.297" v="1440" actId="20577"/>
        <pc:sldMkLst>
          <pc:docMk/>
          <pc:sldMk cId="678998077" sldId="322"/>
        </pc:sldMkLst>
        <pc:spChg chg="mod">
          <ac:chgData name="Frida Å" userId="3e881a7e82cce542" providerId="LiveId" clId="{1E5E589B-7204-4A32-952F-C7C7A2F1773E}" dt="2025-09-08T17:55:11.297" v="1440" actId="20577"/>
          <ac:spMkLst>
            <pc:docMk/>
            <pc:sldMk cId="678998077" sldId="322"/>
            <ac:spMk id="3" creationId="{8C639EA7-CF76-4297-A6DE-61CB8836E5C0}"/>
          </ac:spMkLst>
        </pc:spChg>
      </pc:sldChg>
      <pc:sldChg chg="addSp delSp modSp mod">
        <pc:chgData name="Frida Å" userId="3e881a7e82cce542" providerId="LiveId" clId="{1E5E589B-7204-4A32-952F-C7C7A2F1773E}" dt="2025-09-08T16:20:36.958" v="1384" actId="1076"/>
        <pc:sldMkLst>
          <pc:docMk/>
          <pc:sldMk cId="1655338208" sldId="324"/>
        </pc:sldMkLst>
      </pc:sldChg>
      <pc:sldChg chg="del">
        <pc:chgData name="Frida Å" userId="3e881a7e82cce542" providerId="LiveId" clId="{1E5E589B-7204-4A32-952F-C7C7A2F1773E}" dt="2025-09-08T15:58:36.840" v="1224" actId="2696"/>
        <pc:sldMkLst>
          <pc:docMk/>
          <pc:sldMk cId="3738611704" sldId="325"/>
        </pc:sldMkLst>
      </pc:sldChg>
      <pc:sldChg chg="addSp modSp mod ord">
        <pc:chgData name="Frida Å" userId="3e881a7e82cce542" providerId="LiveId" clId="{1E5E589B-7204-4A32-952F-C7C7A2F1773E}" dt="2025-09-08T15:57:52.405" v="1220" actId="20577"/>
        <pc:sldMkLst>
          <pc:docMk/>
          <pc:sldMk cId="2697241945" sldId="326"/>
        </pc:sldMkLst>
        <pc:spChg chg="add mod">
          <ac:chgData name="Frida Å" userId="3e881a7e82cce542" providerId="LiveId" clId="{1E5E589B-7204-4A32-952F-C7C7A2F1773E}" dt="2025-09-08T15:56:54.039" v="1044" actId="1076"/>
          <ac:spMkLst>
            <pc:docMk/>
            <pc:sldMk cId="2697241945" sldId="326"/>
            <ac:spMk id="2" creationId="{0C3FB393-1022-CB7E-B523-16BDB3477C4B}"/>
          </ac:spMkLst>
        </pc:spChg>
        <pc:spChg chg="add mod">
          <ac:chgData name="Frida Å" userId="3e881a7e82cce542" providerId="LiveId" clId="{1E5E589B-7204-4A32-952F-C7C7A2F1773E}" dt="2025-09-08T15:57:52.405" v="1220" actId="20577"/>
          <ac:spMkLst>
            <pc:docMk/>
            <pc:sldMk cId="2697241945" sldId="326"/>
            <ac:spMk id="3" creationId="{6A3631CB-C169-F164-2BFA-5C6BE68E4370}"/>
          </ac:spMkLst>
        </pc:spChg>
      </pc:sldChg>
      <pc:sldChg chg="del">
        <pc:chgData name="Frida Å" userId="3e881a7e82cce542" providerId="LiveId" clId="{1E5E589B-7204-4A32-952F-C7C7A2F1773E}" dt="2025-09-08T15:58:34.314" v="1223" actId="2696"/>
        <pc:sldMkLst>
          <pc:docMk/>
          <pc:sldMk cId="303833638" sldId="328"/>
        </pc:sldMkLst>
      </pc:sldChg>
      <pc:sldChg chg="modSp mod">
        <pc:chgData name="Frida Å" userId="3e881a7e82cce542" providerId="LiveId" clId="{1E5E589B-7204-4A32-952F-C7C7A2F1773E}" dt="2025-09-08T15:19:56.842" v="95" actId="207"/>
        <pc:sldMkLst>
          <pc:docMk/>
          <pc:sldMk cId="1959022203" sldId="330"/>
        </pc:sldMkLst>
      </pc:sldChg>
      <pc:sldChg chg="modSp mod">
        <pc:chgData name="Frida Å" userId="3e881a7e82cce542" providerId="LiveId" clId="{1E5E589B-7204-4A32-952F-C7C7A2F1773E}" dt="2025-09-08T16:11:45.698" v="1379" actId="207"/>
        <pc:sldMkLst>
          <pc:docMk/>
          <pc:sldMk cId="782105673" sldId="331"/>
        </pc:sldMkLst>
        <pc:spChg chg="mod">
          <ac:chgData name="Frida Å" userId="3e881a7e82cce542" providerId="LiveId" clId="{1E5E589B-7204-4A32-952F-C7C7A2F1773E}" dt="2025-09-08T16:11:45.698" v="1379" actId="207"/>
          <ac:spMkLst>
            <pc:docMk/>
            <pc:sldMk cId="782105673" sldId="331"/>
            <ac:spMk id="2" creationId="{18753044-79C7-4094-ABCA-CB71994CA0DD}"/>
          </ac:spMkLst>
        </pc:spChg>
        <pc:spChg chg="mod">
          <ac:chgData name="Frida Å" userId="3e881a7e82cce542" providerId="LiveId" clId="{1E5E589B-7204-4A32-952F-C7C7A2F1773E}" dt="2025-09-08T16:11:28.594" v="1378" actId="6549"/>
          <ac:spMkLst>
            <pc:docMk/>
            <pc:sldMk cId="782105673" sldId="331"/>
            <ac:spMk id="4" creationId="{574A32F0-5C22-433F-589F-7E56343A5177}"/>
          </ac:spMkLst>
        </pc:spChg>
      </pc:sldChg>
      <pc:sldChg chg="modSp mod">
        <pc:chgData name="Frida Å" userId="3e881a7e82cce542" providerId="LiveId" clId="{1E5E589B-7204-4A32-952F-C7C7A2F1773E}" dt="2025-09-08T15:17:24.347" v="94" actId="20577"/>
        <pc:sldMkLst>
          <pc:docMk/>
          <pc:sldMk cId="2025602060" sldId="333"/>
        </pc:sldMkLst>
      </pc:sldChg>
      <pc:sldChg chg="del">
        <pc:chgData name="Frida Å" userId="3e881a7e82cce542" providerId="LiveId" clId="{1E5E589B-7204-4A32-952F-C7C7A2F1773E}" dt="2025-09-08T15:58:27.103" v="1222" actId="2696"/>
        <pc:sldMkLst>
          <pc:docMk/>
          <pc:sldMk cId="1823140684" sldId="334"/>
        </pc:sldMkLst>
      </pc:sldChg>
      <pc:sldChg chg="delSp modSp new mod">
        <pc:chgData name="Frida Å" userId="3e881a7e82cce542" providerId="LiveId" clId="{1E5E589B-7204-4A32-952F-C7C7A2F1773E}" dt="2025-09-08T17:59:48.076" v="1458" actId="478"/>
        <pc:sldMkLst>
          <pc:docMk/>
          <pc:sldMk cId="3308954143" sldId="334"/>
        </pc:sldMkLst>
        <pc:spChg chg="mod">
          <ac:chgData name="Frida Å" userId="3e881a7e82cce542" providerId="LiveId" clId="{1E5E589B-7204-4A32-952F-C7C7A2F1773E}" dt="2025-09-08T17:59:15.215" v="1457" actId="20577"/>
          <ac:spMkLst>
            <pc:docMk/>
            <pc:sldMk cId="3308954143" sldId="334"/>
            <ac:spMk id="2" creationId="{DD965201-5B7D-A086-BDA4-D3881D4C8B9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953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95300"/>
          </a:xfrm>
          <a:prstGeom prst="rect">
            <a:avLst/>
          </a:prstGeom>
        </p:spPr>
        <p:txBody>
          <a:bodyPr vert="horz" lIns="91440" tIns="45720" rIns="91440" bIns="45720" rtlCol="0"/>
          <a:lstStyle>
            <a:lvl1pPr algn="r">
              <a:defRPr sz="1200"/>
            </a:lvl1pPr>
          </a:lstStyle>
          <a:p>
            <a:fld id="{21ABBAA1-7D42-427C-9C61-E399D139FA46}" type="datetimeFigureOut">
              <a:rPr lang="sv-SE" smtClean="0"/>
              <a:t>2025-10-06</a:t>
            </a:fld>
            <a:endParaRPr lang="sv-SE"/>
          </a:p>
        </p:txBody>
      </p:sp>
      <p:sp>
        <p:nvSpPr>
          <p:cNvPr id="4" name="Platshållare för bildobjekt 3"/>
          <p:cNvSpPr>
            <a:spLocks noGrp="1" noRot="1" noChangeAspect="1"/>
          </p:cNvSpPr>
          <p:nvPr>
            <p:ph type="sldImg" idx="2"/>
          </p:nvPr>
        </p:nvSpPr>
        <p:spPr>
          <a:xfrm>
            <a:off x="468313" y="1233488"/>
            <a:ext cx="5921375" cy="3332162"/>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751388"/>
            <a:ext cx="5486400" cy="38877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377363"/>
            <a:ext cx="2971800" cy="4953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9377363"/>
            <a:ext cx="2971800" cy="495300"/>
          </a:xfrm>
          <a:prstGeom prst="rect">
            <a:avLst/>
          </a:prstGeom>
        </p:spPr>
        <p:txBody>
          <a:bodyPr vert="horz" lIns="91440" tIns="45720" rIns="91440" bIns="45720" rtlCol="0" anchor="b"/>
          <a:lstStyle>
            <a:lvl1pPr algn="r">
              <a:defRPr sz="1200"/>
            </a:lvl1pPr>
          </a:lstStyle>
          <a:p>
            <a:fld id="{25871AAC-6B85-4579-B9D4-E92DD5A8AF94}" type="slidenum">
              <a:rPr lang="sv-SE" smtClean="0"/>
              <a:t>‹#›</a:t>
            </a:fld>
            <a:endParaRPr lang="sv-SE"/>
          </a:p>
        </p:txBody>
      </p:sp>
    </p:spTree>
    <p:extLst>
      <p:ext uri="{BB962C8B-B14F-4D97-AF65-F5344CB8AC3E}">
        <p14:creationId xmlns:p14="http://schemas.microsoft.com/office/powerpoint/2010/main" val="135575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Tx/>
              <a:buNone/>
            </a:pPr>
            <a:endParaRPr lang="sv-SE"/>
          </a:p>
        </p:txBody>
      </p:sp>
      <p:sp>
        <p:nvSpPr>
          <p:cNvPr id="4" name="Platshållare för bildnummer 3"/>
          <p:cNvSpPr>
            <a:spLocks noGrp="1"/>
          </p:cNvSpPr>
          <p:nvPr>
            <p:ph type="sldNum" sz="quarter" idx="5"/>
          </p:nvPr>
        </p:nvSpPr>
        <p:spPr/>
        <p:txBody>
          <a:bodyPr/>
          <a:lstStyle/>
          <a:p>
            <a:fld id="{25871AAC-6B85-4579-B9D4-E92DD5A8AF94}" type="slidenum">
              <a:rPr lang="sv-SE" smtClean="0"/>
              <a:t>2</a:t>
            </a:fld>
            <a:endParaRPr lang="sv-SE"/>
          </a:p>
        </p:txBody>
      </p:sp>
    </p:spTree>
    <p:extLst>
      <p:ext uri="{BB962C8B-B14F-4D97-AF65-F5344CB8AC3E}">
        <p14:creationId xmlns:p14="http://schemas.microsoft.com/office/powerpoint/2010/main" val="3153946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5871AAC-6B85-4579-B9D4-E92DD5A8AF94}" type="slidenum">
              <a:rPr lang="sv-SE" smtClean="0"/>
              <a:t>10</a:t>
            </a:fld>
            <a:endParaRPr lang="sv-SE"/>
          </a:p>
        </p:txBody>
      </p:sp>
    </p:spTree>
    <p:extLst>
      <p:ext uri="{BB962C8B-B14F-4D97-AF65-F5344CB8AC3E}">
        <p14:creationId xmlns:p14="http://schemas.microsoft.com/office/powerpoint/2010/main" val="794050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Ledarna på träning ska återuppta användandet av mobillåda för att hjälpa till att stävja det användande av mobilen som är lätt hänt om den är tillgänglig även i omklädningsrummet. </a:t>
            </a:r>
          </a:p>
        </p:txBody>
      </p:sp>
      <p:sp>
        <p:nvSpPr>
          <p:cNvPr id="4" name="Platshållare för bildnummer 3"/>
          <p:cNvSpPr>
            <a:spLocks noGrp="1"/>
          </p:cNvSpPr>
          <p:nvPr>
            <p:ph type="sldNum" sz="quarter" idx="5"/>
          </p:nvPr>
        </p:nvSpPr>
        <p:spPr/>
        <p:txBody>
          <a:bodyPr/>
          <a:lstStyle/>
          <a:p>
            <a:fld id="{25871AAC-6B85-4579-B9D4-E92DD5A8AF94}" type="slidenum">
              <a:rPr lang="sv-SE" smtClean="0"/>
              <a:t>11</a:t>
            </a:fld>
            <a:endParaRPr lang="sv-SE"/>
          </a:p>
        </p:txBody>
      </p:sp>
    </p:spTree>
    <p:extLst>
      <p:ext uri="{BB962C8B-B14F-4D97-AF65-F5344CB8AC3E}">
        <p14:creationId xmlns:p14="http://schemas.microsoft.com/office/powerpoint/2010/main" val="1806007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 Krokar/hyllor planeras att sättas upp för att kunna förvara delar av målvakternas utrustning på annat sätt också så att även dessa får chans att torka och inte bidrar till odören i förrådet mer än nödvändigt..</a:t>
            </a:r>
          </a:p>
        </p:txBody>
      </p:sp>
      <p:sp>
        <p:nvSpPr>
          <p:cNvPr id="4" name="Platshållare för bildnummer 3"/>
          <p:cNvSpPr>
            <a:spLocks noGrp="1"/>
          </p:cNvSpPr>
          <p:nvPr>
            <p:ph type="sldNum" sz="quarter" idx="5"/>
          </p:nvPr>
        </p:nvSpPr>
        <p:spPr/>
        <p:txBody>
          <a:bodyPr/>
          <a:lstStyle/>
          <a:p>
            <a:fld id="{25871AAC-6B85-4579-B9D4-E92DD5A8AF94}" type="slidenum">
              <a:rPr lang="sv-SE" smtClean="0"/>
              <a:t>12</a:t>
            </a:fld>
            <a:endParaRPr lang="sv-SE"/>
          </a:p>
        </p:txBody>
      </p:sp>
    </p:spTree>
    <p:extLst>
      <p:ext uri="{BB962C8B-B14F-4D97-AF65-F5344CB8AC3E}">
        <p14:creationId xmlns:p14="http://schemas.microsoft.com/office/powerpoint/2010/main" val="4282114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Inväntar svar kring lotteriet.. </a:t>
            </a:r>
          </a:p>
          <a:p>
            <a:pPr marL="171450" indent="-171450">
              <a:buFontTx/>
              <a:buChar char="-"/>
            </a:pPr>
            <a:r>
              <a:rPr lang="sv-SE" dirty="0"/>
              <a:t>Hemmacupen återkommer vi med OM vi får ett nytt datum i slutet av säsongen, i dagsläget finns inget planerat. </a:t>
            </a:r>
          </a:p>
          <a:p>
            <a:pPr marL="171450" indent="-171450">
              <a:buFontTx/>
              <a:buChar char="-"/>
            </a:pPr>
            <a:r>
              <a:rPr lang="sv-SE" dirty="0"/>
              <a:t>Strumpor via </a:t>
            </a:r>
            <a:r>
              <a:rPr lang="sv-SE" dirty="0" err="1"/>
              <a:t>Bambusa</a:t>
            </a:r>
            <a:r>
              <a:rPr lang="sv-SE" dirty="0"/>
              <a:t> kom upp som förslag och mötet beslutade att genomföra en sådan försäljning. </a:t>
            </a:r>
          </a:p>
        </p:txBody>
      </p:sp>
      <p:sp>
        <p:nvSpPr>
          <p:cNvPr id="4" name="Platshållare för bildnummer 3"/>
          <p:cNvSpPr>
            <a:spLocks noGrp="1"/>
          </p:cNvSpPr>
          <p:nvPr>
            <p:ph type="sldNum" sz="quarter" idx="5"/>
          </p:nvPr>
        </p:nvSpPr>
        <p:spPr/>
        <p:txBody>
          <a:bodyPr/>
          <a:lstStyle/>
          <a:p>
            <a:fld id="{25871AAC-6B85-4579-B9D4-E92DD5A8AF94}" type="slidenum">
              <a:rPr lang="sv-SE" smtClean="0"/>
              <a:t>14</a:t>
            </a:fld>
            <a:endParaRPr lang="sv-SE"/>
          </a:p>
        </p:txBody>
      </p:sp>
    </p:spTree>
    <p:extLst>
      <p:ext uri="{BB962C8B-B14F-4D97-AF65-F5344CB8AC3E}">
        <p14:creationId xmlns:p14="http://schemas.microsoft.com/office/powerpoint/2010/main" val="3943290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Föräldrarna på mötet förstår att det är bra pengar och åtog sig att ställa upp på inventeringen. Vi gör en ordentlig uträkning på hur många som kommer från U14 och hur många vi ska fylla på med från J20 (om ens någon….). </a:t>
            </a:r>
          </a:p>
        </p:txBody>
      </p:sp>
      <p:sp>
        <p:nvSpPr>
          <p:cNvPr id="4" name="Platshållare för bildnummer 3"/>
          <p:cNvSpPr>
            <a:spLocks noGrp="1"/>
          </p:cNvSpPr>
          <p:nvPr>
            <p:ph type="sldNum" sz="quarter" idx="5"/>
          </p:nvPr>
        </p:nvSpPr>
        <p:spPr/>
        <p:txBody>
          <a:bodyPr/>
          <a:lstStyle/>
          <a:p>
            <a:fld id="{25871AAC-6B85-4579-B9D4-E92DD5A8AF94}" type="slidenum">
              <a:rPr lang="sv-SE" smtClean="0"/>
              <a:t>15</a:t>
            </a:fld>
            <a:endParaRPr lang="sv-SE"/>
          </a:p>
        </p:txBody>
      </p:sp>
    </p:spTree>
    <p:extLst>
      <p:ext uri="{BB962C8B-B14F-4D97-AF65-F5344CB8AC3E}">
        <p14:creationId xmlns:p14="http://schemas.microsoft.com/office/powerpoint/2010/main" val="1293329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Viktigt att vi alla försöker hjälpas åt att komma på </a:t>
            </a:r>
            <a:r>
              <a:rPr lang="sv-SE" dirty="0" err="1"/>
              <a:t>lagjobb</a:t>
            </a:r>
            <a:endParaRPr lang="sv-SE" dirty="0"/>
          </a:p>
          <a:p>
            <a:pPr marL="171450" indent="-171450">
              <a:buFontTx/>
              <a:buChar char="-"/>
            </a:pPr>
            <a:r>
              <a:rPr lang="sv-SE" dirty="0"/>
              <a:t>På mötet enades föräldrarna om att vi per omgående ska dra igång en </a:t>
            </a:r>
            <a:r>
              <a:rPr lang="sv-SE" dirty="0" err="1"/>
              <a:t>Bambusa</a:t>
            </a:r>
            <a:r>
              <a:rPr lang="sv-SE" dirty="0"/>
              <a:t>-försäljning. Linda Nilsson åtar sig att hantera detta. </a:t>
            </a:r>
          </a:p>
          <a:p>
            <a:pPr marL="171450" indent="-171450">
              <a:buFontTx/>
              <a:buChar char="-"/>
            </a:pPr>
            <a:r>
              <a:rPr lang="sv-SE" dirty="0"/>
              <a:t>Vi pratade om att det blir dyrare för varje år att spela hockey och den ekonomiska förlusten av att inte ha fått till en </a:t>
            </a:r>
            <a:r>
              <a:rPr lang="sv-SE" dirty="0" err="1"/>
              <a:t>hemmacup</a:t>
            </a:r>
            <a:r>
              <a:rPr lang="sv-SE" dirty="0"/>
              <a:t> på två säsongen kommer göra sig påmind för lång tid framöver om vi inte hittar sätt att få in pengar. </a:t>
            </a:r>
          </a:p>
          <a:p>
            <a:pPr marL="171450" indent="-171450">
              <a:buFontTx/>
              <a:buChar char="-"/>
            </a:pPr>
            <a:r>
              <a:rPr lang="sv-SE" dirty="0"/>
              <a:t>Pappersförsäljning kommer igång så snart vi har en lokal att förvara det i, en eventuell lösning på problemet uppkommer under mötet så kanske att papper kan </a:t>
            </a:r>
            <a:r>
              <a:rPr lang="sv-SE"/>
              <a:t>säljas inom kort! </a:t>
            </a:r>
            <a:endParaRPr lang="sv-SE" dirty="0"/>
          </a:p>
        </p:txBody>
      </p:sp>
      <p:sp>
        <p:nvSpPr>
          <p:cNvPr id="4" name="Platshållare för bildnummer 3"/>
          <p:cNvSpPr>
            <a:spLocks noGrp="1"/>
          </p:cNvSpPr>
          <p:nvPr>
            <p:ph type="sldNum" sz="quarter" idx="5"/>
          </p:nvPr>
        </p:nvSpPr>
        <p:spPr/>
        <p:txBody>
          <a:bodyPr/>
          <a:lstStyle/>
          <a:p>
            <a:fld id="{25871AAC-6B85-4579-B9D4-E92DD5A8AF94}" type="slidenum">
              <a:rPr lang="sv-SE" smtClean="0"/>
              <a:t>16</a:t>
            </a:fld>
            <a:endParaRPr lang="sv-SE"/>
          </a:p>
        </p:txBody>
      </p:sp>
    </p:spTree>
    <p:extLst>
      <p:ext uri="{BB962C8B-B14F-4D97-AF65-F5344CB8AC3E}">
        <p14:creationId xmlns:p14="http://schemas.microsoft.com/office/powerpoint/2010/main" val="154923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Tx/>
              <a:buChar char="-"/>
            </a:pPr>
            <a:r>
              <a:rPr lang="sv-SE" dirty="0"/>
              <a:t>Förändrarna röstar JA på nyckelbox men önskar att koden i första hand ska hanteras via föräldragruppen, inte barnen själva. Ansvaret för att säkerställa att koden inte lämnas ut till barnen blir föräldrarnas och ansvaret för att med jämna mellanrum byta kod på boxen (samt montering) är </a:t>
            </a:r>
            <a:r>
              <a:rPr lang="sv-SE" dirty="0" err="1"/>
              <a:t>materialarnas</a:t>
            </a:r>
            <a:r>
              <a:rPr lang="sv-SE" dirty="0"/>
              <a:t>. </a:t>
            </a:r>
          </a:p>
          <a:p>
            <a:pPr marL="171450" indent="-171450">
              <a:buFontTx/>
              <a:buChar char="-"/>
            </a:pPr>
            <a:r>
              <a:rPr lang="sv-SE" dirty="0"/>
              <a:t>Föräldrarna önskar att sekretariatet fortsätter bemannas på eget ansvar i samband med kallelserna. </a:t>
            </a:r>
          </a:p>
          <a:p>
            <a:pPr marL="171450" indent="-171450">
              <a:buFontTx/>
              <a:buChar char="-"/>
            </a:pPr>
            <a:r>
              <a:rPr lang="sv-SE" dirty="0"/>
              <a:t>Frågan lyfts gällande att iordningsställande av ledarfika bör kunna ligga på de som ska båsdörrarna under matchen, istället för speaker/klocka/OVR då dessa har annat att förbereda inför match. Föräldragruppen accepterar förslaget. </a:t>
            </a:r>
          </a:p>
          <a:p>
            <a:pPr marL="171450" indent="-171450">
              <a:buFontTx/>
              <a:buChar char="-"/>
            </a:pPr>
            <a:r>
              <a:rPr lang="sv-SE" dirty="0"/>
              <a:t>Kom ihåg att anmäla barnen till domarutbildningen via länken i kallelsen. </a:t>
            </a:r>
          </a:p>
          <a:p>
            <a:pPr marL="171450" indent="-171450">
              <a:buFontTx/>
              <a:buChar char="-"/>
            </a:pPr>
            <a:r>
              <a:rPr lang="sv-SE" dirty="0"/>
              <a:t>Frågan gällande fritidskortet kom upp och det kommer inte gå att använda på redan betalda fakturor. Däremot kommande cuper/</a:t>
            </a:r>
            <a:r>
              <a:rPr lang="sv-SE" dirty="0" err="1"/>
              <a:t>camper</a:t>
            </a:r>
            <a:r>
              <a:rPr lang="sv-SE" dirty="0"/>
              <a:t> kommer det gå att nyttja så föreningen får kolla på att skicka ut fakturor för sådana aktiviteter tidigt då årets pengar ”brinner inne” redan i november om man inte hunnit utnyttja dom. </a:t>
            </a:r>
          </a:p>
          <a:p>
            <a:pPr marL="171450" indent="-171450">
              <a:buFontTx/>
              <a:buChar char="-"/>
            </a:pPr>
            <a:r>
              <a:rPr lang="sv-SE" dirty="0"/>
              <a:t>Eftersom vi skulle haft cup kommande helg behöver vi bemanna kiosken helt. Föräldrar räcker upp handen för att kunna välja själva </a:t>
            </a:r>
            <a:r>
              <a:rPr lang="sv-SE"/>
              <a:t>vilka arbetspass man får. </a:t>
            </a:r>
            <a:endParaRPr lang="sv-SE" dirty="0"/>
          </a:p>
        </p:txBody>
      </p:sp>
      <p:sp>
        <p:nvSpPr>
          <p:cNvPr id="4" name="Platshållare för bildnummer 3"/>
          <p:cNvSpPr>
            <a:spLocks noGrp="1"/>
          </p:cNvSpPr>
          <p:nvPr>
            <p:ph type="sldNum" sz="quarter" idx="5"/>
          </p:nvPr>
        </p:nvSpPr>
        <p:spPr/>
        <p:txBody>
          <a:bodyPr/>
          <a:lstStyle/>
          <a:p>
            <a:fld id="{25871AAC-6B85-4579-B9D4-E92DD5A8AF94}" type="slidenum">
              <a:rPr lang="sv-SE" smtClean="0"/>
              <a:t>18</a:t>
            </a:fld>
            <a:endParaRPr lang="sv-SE"/>
          </a:p>
        </p:txBody>
      </p:sp>
    </p:spTree>
    <p:extLst>
      <p:ext uri="{BB962C8B-B14F-4D97-AF65-F5344CB8AC3E}">
        <p14:creationId xmlns:p14="http://schemas.microsoft.com/office/powerpoint/2010/main" val="1176488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599450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95441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89328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342064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8" name="Platshållare för sidfot 7"/>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49317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4" name="Platshållare för sidfot 3"/>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812746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3" name="Platshållare för sidfot 2"/>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609636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580125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102211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47236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2025-10-06</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363776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pic>
        <p:nvPicPr>
          <p:cNvPr id="7" name="Bildobjekt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383794" y="5074508"/>
            <a:ext cx="1626973" cy="1626973"/>
          </a:xfrm>
          <a:prstGeom prst="rect">
            <a:avLst/>
          </a:prstGeom>
        </p:spPr>
      </p:pic>
      <p:pic>
        <p:nvPicPr>
          <p:cNvPr id="13" name="Bildobjekt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9131" y="-788565"/>
            <a:ext cx="11189724" cy="8849390"/>
          </a:xfrm>
          <a:prstGeom prst="rect">
            <a:avLst/>
          </a:prstGeom>
        </p:spPr>
      </p:pic>
      <p:sp>
        <p:nvSpPr>
          <p:cNvPr id="4" name="MSIPCMContentMarking" descr="{&quot;HashCode&quot;:479607474,&quot;Placement&quot;:&quot;Footer&quot;,&quot;Top&quot;:525.346863,&quot;Left&quot;:0.0,&quot;SlideWidth&quot;:960,&quot;SlideHeight&quot;:540}">
            <a:extLst>
              <a:ext uri="{FF2B5EF4-FFF2-40B4-BE49-F238E27FC236}">
                <a16:creationId xmlns:a16="http://schemas.microsoft.com/office/drawing/2014/main" id="{5FD25C77-5AFF-445A-8A27-7CDF5934198E}"/>
              </a:ext>
            </a:extLst>
          </p:cNvPr>
          <p:cNvSpPr txBox="1"/>
          <p:nvPr userDrawn="1"/>
        </p:nvSpPr>
        <p:spPr>
          <a:xfrm>
            <a:off x="0" y="6671905"/>
            <a:ext cx="1161427" cy="186095"/>
          </a:xfrm>
          <a:prstGeom prst="rect">
            <a:avLst/>
          </a:prstGeom>
          <a:noFill/>
        </p:spPr>
        <p:txBody>
          <a:bodyPr vert="horz" wrap="square" lIns="0" tIns="0" rIns="0" bIns="0" rtlCol="0" anchor="ctr" anchorCtr="1">
            <a:spAutoFit/>
          </a:bodyPr>
          <a:lstStyle/>
          <a:p>
            <a:pPr algn="l">
              <a:spcBef>
                <a:spcPts val="0"/>
              </a:spcBef>
              <a:spcAft>
                <a:spcPts val="0"/>
              </a:spcAft>
            </a:pPr>
            <a:r>
              <a:rPr lang="sv-SE" sz="600">
                <a:solidFill>
                  <a:srgbClr val="737373"/>
                </a:solidFill>
                <a:latin typeface="Arial" panose="020B0604020202020204" pitchFamily="34" charset="0"/>
              </a:rPr>
              <a:t>Confidentiality: C2 - Internal</a:t>
            </a:r>
          </a:p>
        </p:txBody>
      </p:sp>
    </p:spTree>
    <p:extLst>
      <p:ext uri="{BB962C8B-B14F-4D97-AF65-F5344CB8AC3E}">
        <p14:creationId xmlns:p14="http://schemas.microsoft.com/office/powerpoint/2010/main" val="165300789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p:txBody>
          <a:bodyPr>
            <a:normAutofit/>
          </a:bodyPr>
          <a:lstStyle/>
          <a:p>
            <a:r>
              <a:rPr lang="en-US" err="1"/>
              <a:t>Möte</a:t>
            </a:r>
            <a:r>
              <a:rPr lang="en-US"/>
              <a:t> </a:t>
            </a:r>
            <a:r>
              <a:rPr lang="en-US" err="1"/>
              <a:t>uppstart</a:t>
            </a:r>
            <a:r>
              <a:rPr lang="en-US"/>
              <a:t> </a:t>
            </a:r>
            <a:br>
              <a:rPr lang="en-US"/>
            </a:br>
            <a:r>
              <a:rPr lang="en-US" err="1"/>
              <a:t>Säsong</a:t>
            </a:r>
            <a:r>
              <a:rPr lang="en-US"/>
              <a:t> 25/26</a:t>
            </a:r>
          </a:p>
        </p:txBody>
      </p:sp>
      <p:sp>
        <p:nvSpPr>
          <p:cNvPr id="3" name="Underrubrik 2"/>
          <p:cNvSpPr>
            <a:spLocks noGrp="1"/>
          </p:cNvSpPr>
          <p:nvPr>
            <p:ph type="subTitle" idx="1"/>
          </p:nvPr>
        </p:nvSpPr>
        <p:spPr/>
        <p:txBody>
          <a:bodyPr vert="horz" lIns="91440" tIns="45720" rIns="91440" bIns="45720" rtlCol="0" anchor="t">
            <a:normAutofit/>
          </a:bodyPr>
          <a:lstStyle/>
          <a:p>
            <a:r>
              <a:rPr lang="sv-SE" dirty="0"/>
              <a:t>  2025-09-16</a:t>
            </a:r>
          </a:p>
          <a:p>
            <a:endParaRPr lang="sv-SE" dirty="0"/>
          </a:p>
        </p:txBody>
      </p:sp>
    </p:spTree>
    <p:extLst>
      <p:ext uri="{BB962C8B-B14F-4D97-AF65-F5344CB8AC3E}">
        <p14:creationId xmlns:p14="http://schemas.microsoft.com/office/powerpoint/2010/main" val="1255795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4B17-AE5A-4899-8FEC-E423AC47627C}"/>
              </a:ext>
            </a:extLst>
          </p:cNvPr>
          <p:cNvSpPr>
            <a:spLocks noGrp="1"/>
          </p:cNvSpPr>
          <p:nvPr>
            <p:ph type="title"/>
          </p:nvPr>
        </p:nvSpPr>
        <p:spPr/>
        <p:txBody>
          <a:bodyPr/>
          <a:lstStyle/>
          <a:p>
            <a:r>
              <a:rPr lang="en-US">
                <a:solidFill>
                  <a:schemeClr val="accent4">
                    <a:lumMod val="75000"/>
                  </a:schemeClr>
                </a:solidFill>
                <a:ea typeface="+mj-lt"/>
                <a:cs typeface="+mj-lt"/>
              </a:rPr>
              <a:t>Agenda</a:t>
            </a:r>
            <a:endParaRPr lang="sv-SE">
              <a:solidFill>
                <a:schemeClr val="accent4">
                  <a:lumMod val="75000"/>
                </a:schemeClr>
              </a:solidFill>
              <a:ea typeface="+mj-lt"/>
              <a:cs typeface="+mj-lt"/>
            </a:endParaRPr>
          </a:p>
        </p:txBody>
      </p:sp>
      <p:sp>
        <p:nvSpPr>
          <p:cNvPr id="3" name="Content Placeholder 2">
            <a:extLst>
              <a:ext uri="{FF2B5EF4-FFF2-40B4-BE49-F238E27FC236}">
                <a16:creationId xmlns:a16="http://schemas.microsoft.com/office/drawing/2014/main" id="{CDFE0ACD-426E-41CD-A2AC-DAF3FBE015A9}"/>
              </a:ext>
            </a:extLst>
          </p:cNvPr>
          <p:cNvSpPr>
            <a:spLocks noGrp="1"/>
          </p:cNvSpPr>
          <p:nvPr>
            <p:ph idx="1"/>
          </p:nvPr>
        </p:nvSpPr>
        <p:spPr/>
        <p:txBody>
          <a:bodyPr vert="horz" lIns="91440" tIns="45720" rIns="91440" bIns="45720" rtlCol="0" anchor="t">
            <a:normAutofit/>
          </a:bodyPr>
          <a:lstStyle/>
          <a:p>
            <a:r>
              <a:rPr lang="sv-SE"/>
              <a:t>Säsong 25/26</a:t>
            </a:r>
          </a:p>
          <a:p>
            <a:r>
              <a:rPr lang="sv-SE"/>
              <a:t>Truppen</a:t>
            </a:r>
          </a:p>
          <a:p>
            <a:r>
              <a:rPr lang="sv-SE"/>
              <a:t>Tränarna informerar</a:t>
            </a:r>
          </a:p>
          <a:p>
            <a:r>
              <a:rPr lang="sv-SE" err="1"/>
              <a:t>Materialarna</a:t>
            </a:r>
            <a:r>
              <a:rPr lang="sv-SE"/>
              <a:t> informerar</a:t>
            </a:r>
          </a:p>
          <a:p>
            <a:r>
              <a:rPr lang="sv-SE"/>
              <a:t>Ekonomi / Inköp</a:t>
            </a:r>
          </a:p>
          <a:p>
            <a:r>
              <a:rPr lang="sv-SE"/>
              <a:t>Övrigt </a:t>
            </a:r>
          </a:p>
          <a:p>
            <a:endParaRPr lang="sv-SE"/>
          </a:p>
        </p:txBody>
      </p:sp>
    </p:spTree>
    <p:extLst>
      <p:ext uri="{BB962C8B-B14F-4D97-AF65-F5344CB8AC3E}">
        <p14:creationId xmlns:p14="http://schemas.microsoft.com/office/powerpoint/2010/main" val="998593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7318-67CA-4B02-B31D-F88DCCA01A15}"/>
              </a:ext>
            </a:extLst>
          </p:cNvPr>
          <p:cNvSpPr>
            <a:spLocks noGrp="1"/>
          </p:cNvSpPr>
          <p:nvPr>
            <p:ph type="title"/>
          </p:nvPr>
        </p:nvSpPr>
        <p:spPr/>
        <p:txBody>
          <a:bodyPr/>
          <a:lstStyle/>
          <a:p>
            <a:r>
              <a:rPr lang="en-US" err="1">
                <a:solidFill>
                  <a:schemeClr val="accent4">
                    <a:lumMod val="75000"/>
                  </a:schemeClr>
                </a:solidFill>
              </a:rPr>
              <a:t>Säsongen</a:t>
            </a:r>
            <a:r>
              <a:rPr lang="en-US">
                <a:solidFill>
                  <a:schemeClr val="accent4">
                    <a:lumMod val="75000"/>
                  </a:schemeClr>
                </a:solidFill>
              </a:rPr>
              <a:t> 25/26</a:t>
            </a:r>
          </a:p>
        </p:txBody>
      </p:sp>
      <p:sp>
        <p:nvSpPr>
          <p:cNvPr id="3" name="Content Placeholder 2">
            <a:extLst>
              <a:ext uri="{FF2B5EF4-FFF2-40B4-BE49-F238E27FC236}">
                <a16:creationId xmlns:a16="http://schemas.microsoft.com/office/drawing/2014/main" id="{0B898AFD-AFF3-4CAD-BA08-335419BC0D68}"/>
              </a:ext>
            </a:extLst>
          </p:cNvPr>
          <p:cNvSpPr>
            <a:spLocks noGrp="1"/>
          </p:cNvSpPr>
          <p:nvPr>
            <p:ph idx="1"/>
          </p:nvPr>
        </p:nvSpPr>
        <p:spPr>
          <a:xfrm>
            <a:off x="838200" y="1367246"/>
            <a:ext cx="10515600" cy="4809717"/>
          </a:xfrm>
        </p:spPr>
        <p:txBody>
          <a:bodyPr vert="horz" lIns="91440" tIns="45720" rIns="91440" bIns="45720" rtlCol="0" anchor="t">
            <a:normAutofit/>
          </a:bodyPr>
          <a:lstStyle/>
          <a:p>
            <a:pPr marL="0" indent="0">
              <a:buNone/>
            </a:pPr>
            <a:r>
              <a:rPr lang="sv-SE"/>
              <a:t>Huvudtränare: 		Andreas &amp; Rikard</a:t>
            </a:r>
          </a:p>
          <a:p>
            <a:pPr marL="0" indent="0">
              <a:buNone/>
            </a:pPr>
            <a:r>
              <a:rPr lang="sv-SE"/>
              <a:t>Målvaktstränare: 		Magnus Å </a:t>
            </a:r>
          </a:p>
          <a:p>
            <a:pPr marL="0" indent="0">
              <a:buNone/>
            </a:pPr>
            <a:r>
              <a:rPr lang="sv-SE"/>
              <a:t>Tränare: 			L-G, Fredrik, Anton &amp; Magnus F</a:t>
            </a:r>
          </a:p>
          <a:p>
            <a:pPr marL="0" indent="0">
              <a:buNone/>
            </a:pPr>
            <a:r>
              <a:rPr lang="sv-SE" err="1"/>
              <a:t>Materialare</a:t>
            </a:r>
            <a:r>
              <a:rPr lang="sv-SE"/>
              <a:t>: 		Lennie, Mattias &amp; Peter </a:t>
            </a:r>
          </a:p>
          <a:p>
            <a:pPr marL="0" indent="0">
              <a:buNone/>
            </a:pPr>
            <a:r>
              <a:rPr lang="sv-SE"/>
              <a:t>Lagledare/Ekonomi: 	Weronica &amp; Frida</a:t>
            </a:r>
          </a:p>
          <a:p>
            <a:pPr marL="0" indent="0">
              <a:buNone/>
            </a:pPr>
            <a:r>
              <a:rPr lang="sv-SE" err="1"/>
              <a:t>Fysansvariga</a:t>
            </a:r>
            <a:r>
              <a:rPr lang="sv-SE"/>
              <a:t>: 		Magnus F &amp; Rikard </a:t>
            </a:r>
          </a:p>
          <a:p>
            <a:pPr marL="0" indent="0">
              <a:buNone/>
            </a:pPr>
            <a:r>
              <a:rPr lang="sv-SE" err="1"/>
              <a:t>Workplanner</a:t>
            </a:r>
            <a:r>
              <a:rPr lang="sv-SE"/>
              <a:t>: 		Fördelar arbetspass</a:t>
            </a:r>
          </a:p>
          <a:p>
            <a:pPr marL="0" indent="0">
              <a:buNone/>
            </a:pPr>
            <a:r>
              <a:rPr lang="sv-SE"/>
              <a:t>Cupgeneral: 			Linda </a:t>
            </a:r>
          </a:p>
          <a:p>
            <a:pPr marL="0" indent="0">
              <a:buNone/>
            </a:pPr>
            <a:r>
              <a:rPr lang="sv-SE"/>
              <a:t>Sponsorgrupp: 		Kristoffer &amp; Linda</a:t>
            </a:r>
          </a:p>
        </p:txBody>
      </p:sp>
    </p:spTree>
    <p:extLst>
      <p:ext uri="{BB962C8B-B14F-4D97-AF65-F5344CB8AC3E}">
        <p14:creationId xmlns:p14="http://schemas.microsoft.com/office/powerpoint/2010/main" val="4116641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0B1885-E29D-2A9F-C3DA-A497975ABC8A}"/>
              </a:ext>
            </a:extLst>
          </p:cNvPr>
          <p:cNvSpPr>
            <a:spLocks noGrp="1"/>
          </p:cNvSpPr>
          <p:nvPr>
            <p:ph type="title"/>
          </p:nvPr>
        </p:nvSpPr>
        <p:spPr/>
        <p:txBody>
          <a:bodyPr/>
          <a:lstStyle/>
          <a:p>
            <a:r>
              <a:rPr lang="sv-SE">
                <a:solidFill>
                  <a:schemeClr val="accent4">
                    <a:lumMod val="75000"/>
                  </a:schemeClr>
                </a:solidFill>
              </a:rPr>
              <a:t>Truppen 25/26 </a:t>
            </a:r>
          </a:p>
        </p:txBody>
      </p:sp>
      <p:sp>
        <p:nvSpPr>
          <p:cNvPr id="3" name="Platshållare för innehåll 2">
            <a:extLst>
              <a:ext uri="{FF2B5EF4-FFF2-40B4-BE49-F238E27FC236}">
                <a16:creationId xmlns:a16="http://schemas.microsoft.com/office/drawing/2014/main" id="{F347B1A3-7BE2-1A5C-3A16-21E979942E99}"/>
              </a:ext>
            </a:extLst>
          </p:cNvPr>
          <p:cNvSpPr>
            <a:spLocks noGrp="1"/>
          </p:cNvSpPr>
          <p:nvPr>
            <p:ph sz="half" idx="1"/>
          </p:nvPr>
        </p:nvSpPr>
        <p:spPr/>
        <p:txBody>
          <a:bodyPr vert="horz" lIns="91440" tIns="45720" rIns="91440" bIns="45720" rtlCol="0" anchor="t">
            <a:normAutofit/>
          </a:bodyPr>
          <a:lstStyle/>
          <a:p>
            <a:r>
              <a:rPr lang="sv-SE"/>
              <a:t>Nya spelare:</a:t>
            </a:r>
          </a:p>
          <a:p>
            <a:pPr marL="0" indent="0">
              <a:buNone/>
            </a:pPr>
            <a:br>
              <a:rPr lang="sv-SE"/>
            </a:br>
            <a:endParaRPr lang="sv-SE"/>
          </a:p>
          <a:p>
            <a:pPr marL="0" indent="0">
              <a:buNone/>
            </a:pPr>
            <a:endParaRPr lang="sv-SE"/>
          </a:p>
          <a:p>
            <a:endParaRPr lang="sv-SE"/>
          </a:p>
          <a:p>
            <a:pPr marL="0" indent="0">
              <a:buNone/>
            </a:pPr>
            <a:r>
              <a:rPr lang="sv-SE"/>
              <a:t>Totalt 26 spelare</a:t>
            </a:r>
          </a:p>
          <a:p>
            <a:endParaRPr lang="sv-SE"/>
          </a:p>
        </p:txBody>
      </p:sp>
      <p:sp>
        <p:nvSpPr>
          <p:cNvPr id="4" name="Platshållare för innehåll 3">
            <a:extLst>
              <a:ext uri="{FF2B5EF4-FFF2-40B4-BE49-F238E27FC236}">
                <a16:creationId xmlns:a16="http://schemas.microsoft.com/office/drawing/2014/main" id="{6FD34F0C-9FA8-2259-A981-40A94B268973}"/>
              </a:ext>
            </a:extLst>
          </p:cNvPr>
          <p:cNvSpPr>
            <a:spLocks noGrp="1"/>
          </p:cNvSpPr>
          <p:nvPr>
            <p:ph sz="half" idx="2"/>
          </p:nvPr>
        </p:nvSpPr>
        <p:spPr/>
        <p:txBody>
          <a:bodyPr vert="horz" lIns="91440" tIns="45720" rIns="91440" bIns="45720" rtlCol="0" anchor="t">
            <a:normAutofit/>
          </a:bodyPr>
          <a:lstStyle/>
          <a:p>
            <a:r>
              <a:rPr lang="sv-SE"/>
              <a:t>Slutar:</a:t>
            </a:r>
          </a:p>
          <a:p>
            <a:pPr marL="0" indent="0">
              <a:buNone/>
            </a:pPr>
            <a:r>
              <a:rPr lang="sv-SE"/>
              <a:t>Isaac</a:t>
            </a:r>
          </a:p>
          <a:p>
            <a:pPr marL="0" indent="0">
              <a:buNone/>
            </a:pPr>
            <a:r>
              <a:rPr lang="sv-SE"/>
              <a:t>Helmer </a:t>
            </a:r>
          </a:p>
          <a:p>
            <a:pPr marL="0" indent="0">
              <a:buNone/>
            </a:pPr>
            <a:r>
              <a:rPr lang="sv-SE"/>
              <a:t>Enar</a:t>
            </a:r>
          </a:p>
          <a:p>
            <a:endParaRPr lang="sv-SE"/>
          </a:p>
          <a:p>
            <a:pPr marL="0" indent="0">
              <a:buNone/>
            </a:pPr>
            <a:endParaRPr lang="sv-SE"/>
          </a:p>
          <a:p>
            <a:pPr marL="0" indent="0">
              <a:buNone/>
            </a:pPr>
            <a:endParaRPr lang="sv-SE"/>
          </a:p>
          <a:p>
            <a:endParaRPr lang="sv-SE"/>
          </a:p>
        </p:txBody>
      </p:sp>
    </p:spTree>
    <p:extLst>
      <p:ext uri="{BB962C8B-B14F-4D97-AF65-F5344CB8AC3E}">
        <p14:creationId xmlns:p14="http://schemas.microsoft.com/office/powerpoint/2010/main" val="1838755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97B04-3E08-6E78-CC0F-C841F25A5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8F1255-4B07-31C4-D595-0169972D1D77}"/>
              </a:ext>
            </a:extLst>
          </p:cNvPr>
          <p:cNvSpPr>
            <a:spLocks noGrp="1"/>
          </p:cNvSpPr>
          <p:nvPr>
            <p:ph type="title"/>
          </p:nvPr>
        </p:nvSpPr>
        <p:spPr>
          <a:xfrm>
            <a:off x="838200" y="248964"/>
            <a:ext cx="10515600" cy="1325563"/>
          </a:xfrm>
        </p:spPr>
        <p:txBody>
          <a:bodyPr/>
          <a:lstStyle/>
          <a:p>
            <a:r>
              <a:rPr lang="en-US" err="1">
                <a:solidFill>
                  <a:schemeClr val="accent4">
                    <a:lumMod val="75000"/>
                  </a:schemeClr>
                </a:solidFill>
                <a:ea typeface="+mj-lt"/>
                <a:cs typeface="+mj-lt"/>
              </a:rPr>
              <a:t>Ispass</a:t>
            </a:r>
            <a:r>
              <a:rPr lang="en-US">
                <a:solidFill>
                  <a:schemeClr val="accent4">
                    <a:lumMod val="75000"/>
                  </a:schemeClr>
                </a:solidFill>
                <a:ea typeface="+mj-lt"/>
                <a:cs typeface="+mj-lt"/>
              </a:rPr>
              <a:t> - </a:t>
            </a:r>
            <a:r>
              <a:rPr lang="en-US" err="1">
                <a:solidFill>
                  <a:schemeClr val="accent4">
                    <a:lumMod val="75000"/>
                  </a:schemeClr>
                </a:solidFill>
                <a:ea typeface="+mj-lt"/>
                <a:cs typeface="+mj-lt"/>
              </a:rPr>
              <a:t>tränarna</a:t>
            </a:r>
            <a:r>
              <a:rPr lang="en-US">
                <a:solidFill>
                  <a:schemeClr val="accent4">
                    <a:lumMod val="75000"/>
                  </a:schemeClr>
                </a:solidFill>
                <a:ea typeface="+mj-lt"/>
                <a:cs typeface="+mj-lt"/>
              </a:rPr>
              <a:t> </a:t>
            </a:r>
            <a:r>
              <a:rPr lang="en-US" err="1">
                <a:solidFill>
                  <a:schemeClr val="accent4">
                    <a:lumMod val="75000"/>
                  </a:schemeClr>
                </a:solidFill>
                <a:ea typeface="+mj-lt"/>
                <a:cs typeface="+mj-lt"/>
              </a:rPr>
              <a:t>informerar</a:t>
            </a:r>
            <a:endParaRPr lang="sv-SE" err="1">
              <a:solidFill>
                <a:schemeClr val="accent4">
                  <a:lumMod val="75000"/>
                </a:schemeClr>
              </a:solidFill>
            </a:endParaRPr>
          </a:p>
        </p:txBody>
      </p:sp>
      <p:pic>
        <p:nvPicPr>
          <p:cNvPr id="5" name="Bildobjekt 4">
            <a:extLst>
              <a:ext uri="{FF2B5EF4-FFF2-40B4-BE49-F238E27FC236}">
                <a16:creationId xmlns:a16="http://schemas.microsoft.com/office/drawing/2014/main" id="{4EC8273A-9DEE-B6F2-E895-A0A1A3CC0B60}"/>
              </a:ext>
            </a:extLst>
          </p:cNvPr>
          <p:cNvPicPr>
            <a:picLocks noChangeAspect="1"/>
          </p:cNvPicPr>
          <p:nvPr/>
        </p:nvPicPr>
        <p:blipFill>
          <a:blip r:embed="rId2"/>
          <a:stretch>
            <a:fillRect/>
          </a:stretch>
        </p:blipFill>
        <p:spPr>
          <a:xfrm>
            <a:off x="948444" y="1250897"/>
            <a:ext cx="8719338" cy="5482678"/>
          </a:xfrm>
          <a:prstGeom prst="rect">
            <a:avLst/>
          </a:prstGeom>
        </p:spPr>
      </p:pic>
    </p:spTree>
    <p:extLst>
      <p:ext uri="{BB962C8B-B14F-4D97-AF65-F5344CB8AC3E}">
        <p14:creationId xmlns:p14="http://schemas.microsoft.com/office/powerpoint/2010/main" val="3771642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2655-7F43-4308-8BA0-7ABD5337DBB4}"/>
              </a:ext>
            </a:extLst>
          </p:cNvPr>
          <p:cNvSpPr>
            <a:spLocks noGrp="1"/>
          </p:cNvSpPr>
          <p:nvPr>
            <p:ph type="title"/>
          </p:nvPr>
        </p:nvSpPr>
        <p:spPr>
          <a:xfrm>
            <a:off x="838200" y="681037"/>
            <a:ext cx="10515600" cy="1325563"/>
          </a:xfrm>
        </p:spPr>
        <p:txBody>
          <a:bodyPr/>
          <a:lstStyle/>
          <a:p>
            <a:r>
              <a:rPr lang="en-US">
                <a:solidFill>
                  <a:schemeClr val="accent4">
                    <a:lumMod val="75000"/>
                  </a:schemeClr>
                </a:solidFill>
                <a:ea typeface="+mj-lt"/>
                <a:cs typeface="+mj-lt"/>
              </a:rPr>
              <a:t>Off ice - </a:t>
            </a:r>
            <a:r>
              <a:rPr lang="en-US" err="1">
                <a:solidFill>
                  <a:schemeClr val="accent4">
                    <a:lumMod val="75000"/>
                  </a:schemeClr>
                </a:solidFill>
                <a:ea typeface="+mj-lt"/>
                <a:cs typeface="+mj-lt"/>
              </a:rPr>
              <a:t>tränarna</a:t>
            </a:r>
            <a:r>
              <a:rPr lang="en-US">
                <a:solidFill>
                  <a:schemeClr val="accent4">
                    <a:lumMod val="75000"/>
                  </a:schemeClr>
                </a:solidFill>
                <a:ea typeface="+mj-lt"/>
                <a:cs typeface="+mj-lt"/>
              </a:rPr>
              <a:t> </a:t>
            </a:r>
            <a:r>
              <a:rPr lang="en-US" err="1">
                <a:solidFill>
                  <a:schemeClr val="accent4">
                    <a:lumMod val="75000"/>
                  </a:schemeClr>
                </a:solidFill>
                <a:ea typeface="+mj-lt"/>
                <a:cs typeface="+mj-lt"/>
              </a:rPr>
              <a:t>informerar</a:t>
            </a:r>
            <a:endParaRPr lang="sv-SE" err="1">
              <a:solidFill>
                <a:schemeClr val="accent4">
                  <a:lumMod val="75000"/>
                </a:schemeClr>
              </a:solidFill>
            </a:endParaRPr>
          </a:p>
        </p:txBody>
      </p:sp>
      <p:sp>
        <p:nvSpPr>
          <p:cNvPr id="3" name="Content Placeholder 2">
            <a:extLst>
              <a:ext uri="{FF2B5EF4-FFF2-40B4-BE49-F238E27FC236}">
                <a16:creationId xmlns:a16="http://schemas.microsoft.com/office/drawing/2014/main" id="{F0C016E7-5079-45AE-BFD5-E35891D68B13}"/>
              </a:ext>
            </a:extLst>
          </p:cNvPr>
          <p:cNvSpPr>
            <a:spLocks noGrp="1"/>
          </p:cNvSpPr>
          <p:nvPr>
            <p:ph idx="1"/>
          </p:nvPr>
        </p:nvSpPr>
        <p:spPr/>
        <p:txBody>
          <a:bodyPr vert="horz" lIns="91440" tIns="45720" rIns="91440" bIns="45720" rtlCol="0" anchor="t">
            <a:normAutofit/>
          </a:bodyPr>
          <a:lstStyle/>
          <a:p>
            <a:r>
              <a:rPr lang="sv-SE" sz="2200">
                <a:latin typeface="+mj-lt"/>
                <a:cs typeface="Arial" panose="020B0604020202020204" pitchFamily="34" charset="0"/>
              </a:rPr>
              <a:t>Utgångspunkt 2 </a:t>
            </a:r>
            <a:r>
              <a:rPr lang="sv-SE" sz="2200" err="1">
                <a:latin typeface="+mj-lt"/>
                <a:cs typeface="Arial" panose="020B0604020202020204" pitchFamily="34" charset="0"/>
              </a:rPr>
              <a:t>fyspass</a:t>
            </a:r>
            <a:r>
              <a:rPr lang="sv-SE" sz="2200">
                <a:latin typeface="+mj-lt"/>
                <a:cs typeface="Arial" panose="020B0604020202020204" pitchFamily="34" charset="0"/>
              </a:rPr>
              <a:t>/vecka </a:t>
            </a:r>
          </a:p>
          <a:p>
            <a:r>
              <a:rPr lang="sv-SE" sz="2200">
                <a:latin typeface="+mj-lt"/>
                <a:cs typeface="Arial" panose="020B0604020202020204" pitchFamily="34" charset="0"/>
              </a:rPr>
              <a:t>Ett pass i gymmet och ett övrigt pass</a:t>
            </a:r>
          </a:p>
          <a:p>
            <a:r>
              <a:rPr lang="sv-SE" sz="2200">
                <a:latin typeface="+mj-lt"/>
                <a:cs typeface="Arial" panose="020B0604020202020204" pitchFamily="34" charset="0"/>
              </a:rPr>
              <a:t>Fokus på styrka, snabbhet och rörlighet</a:t>
            </a:r>
          </a:p>
          <a:p>
            <a:r>
              <a:rPr lang="sv-SE" sz="2200">
                <a:latin typeface="+mj-lt"/>
                <a:cs typeface="Arial" panose="020B0604020202020204" pitchFamily="34" charset="0"/>
              </a:rPr>
              <a:t>10 min rörlighet efter alla pass</a:t>
            </a:r>
          </a:p>
          <a:p>
            <a:r>
              <a:rPr lang="sv-SE" sz="2200">
                <a:latin typeface="+mj-lt"/>
                <a:cs typeface="Arial" panose="020B0604020202020204" pitchFamily="34" charset="0"/>
              </a:rPr>
              <a:t>Är man med på isen så är man med på </a:t>
            </a:r>
            <a:r>
              <a:rPr lang="sv-SE" sz="2200" err="1">
                <a:latin typeface="+mj-lt"/>
                <a:cs typeface="Arial" panose="020B0604020202020204" pitchFamily="34" charset="0"/>
              </a:rPr>
              <a:t>fysen</a:t>
            </a:r>
            <a:endParaRPr lang="sv-SE" sz="2200">
              <a:latin typeface="+mj-lt"/>
              <a:cs typeface="Arial" panose="020B0604020202020204" pitchFamily="34" charset="0"/>
            </a:endParaRPr>
          </a:p>
          <a:p>
            <a:r>
              <a:rPr lang="sv-SE" sz="2200">
                <a:latin typeface="+mj-lt"/>
                <a:cs typeface="Arial" panose="020B0604020202020204" pitchFamily="34" charset="0"/>
              </a:rPr>
              <a:t>Viktigt med sömn och energi</a:t>
            </a:r>
          </a:p>
        </p:txBody>
      </p:sp>
    </p:spTree>
    <p:extLst>
      <p:ext uri="{BB962C8B-B14F-4D97-AF65-F5344CB8AC3E}">
        <p14:creationId xmlns:p14="http://schemas.microsoft.com/office/powerpoint/2010/main" val="845482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FE51D-C188-1838-E9C2-1D4DE9A759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E7A6B-585D-35E2-884E-F3836FADB9F6}"/>
              </a:ext>
            </a:extLst>
          </p:cNvPr>
          <p:cNvSpPr>
            <a:spLocks noGrp="1"/>
          </p:cNvSpPr>
          <p:nvPr>
            <p:ph type="title"/>
          </p:nvPr>
        </p:nvSpPr>
        <p:spPr>
          <a:xfrm>
            <a:off x="838199" y="681037"/>
            <a:ext cx="10787743" cy="1325563"/>
          </a:xfrm>
        </p:spPr>
        <p:txBody>
          <a:bodyPr/>
          <a:lstStyle/>
          <a:p>
            <a:r>
              <a:rPr lang="en-US" err="1">
                <a:solidFill>
                  <a:schemeClr val="accent4">
                    <a:lumMod val="75000"/>
                  </a:schemeClr>
                </a:solidFill>
                <a:ea typeface="+mj-lt"/>
                <a:cs typeface="+mj-lt"/>
              </a:rPr>
              <a:t>Utbyte</a:t>
            </a:r>
            <a:r>
              <a:rPr lang="en-US">
                <a:solidFill>
                  <a:schemeClr val="accent4">
                    <a:lumMod val="75000"/>
                  </a:schemeClr>
                </a:solidFill>
                <a:ea typeface="+mj-lt"/>
                <a:cs typeface="+mj-lt"/>
              </a:rPr>
              <a:t> </a:t>
            </a:r>
            <a:r>
              <a:rPr lang="en-US" err="1">
                <a:solidFill>
                  <a:schemeClr val="accent4">
                    <a:lumMod val="75000"/>
                  </a:schemeClr>
                </a:solidFill>
                <a:ea typeface="+mj-lt"/>
                <a:cs typeface="+mj-lt"/>
              </a:rPr>
              <a:t>äldre</a:t>
            </a:r>
            <a:r>
              <a:rPr lang="en-US">
                <a:solidFill>
                  <a:schemeClr val="accent4">
                    <a:lumMod val="75000"/>
                  </a:schemeClr>
                </a:solidFill>
                <a:ea typeface="+mj-lt"/>
                <a:cs typeface="+mj-lt"/>
              </a:rPr>
              <a:t>/</a:t>
            </a:r>
            <a:r>
              <a:rPr lang="en-US" err="1">
                <a:solidFill>
                  <a:schemeClr val="accent4">
                    <a:lumMod val="75000"/>
                  </a:schemeClr>
                </a:solidFill>
                <a:ea typeface="+mj-lt"/>
                <a:cs typeface="+mj-lt"/>
              </a:rPr>
              <a:t>yngre</a:t>
            </a:r>
            <a:r>
              <a:rPr lang="en-US">
                <a:solidFill>
                  <a:schemeClr val="accent4">
                    <a:lumMod val="75000"/>
                  </a:schemeClr>
                </a:solidFill>
                <a:ea typeface="+mj-lt"/>
                <a:cs typeface="+mj-lt"/>
              </a:rPr>
              <a:t>/NSK - </a:t>
            </a:r>
            <a:r>
              <a:rPr lang="en-US" err="1">
                <a:solidFill>
                  <a:schemeClr val="accent4">
                    <a:lumMod val="75000"/>
                  </a:schemeClr>
                </a:solidFill>
                <a:ea typeface="+mj-lt"/>
                <a:cs typeface="+mj-lt"/>
              </a:rPr>
              <a:t>tränarna</a:t>
            </a:r>
            <a:r>
              <a:rPr lang="en-US">
                <a:solidFill>
                  <a:schemeClr val="accent4">
                    <a:lumMod val="75000"/>
                  </a:schemeClr>
                </a:solidFill>
                <a:ea typeface="+mj-lt"/>
                <a:cs typeface="+mj-lt"/>
              </a:rPr>
              <a:t> </a:t>
            </a:r>
            <a:r>
              <a:rPr lang="en-US" err="1">
                <a:solidFill>
                  <a:schemeClr val="accent4">
                    <a:lumMod val="75000"/>
                  </a:schemeClr>
                </a:solidFill>
                <a:ea typeface="+mj-lt"/>
                <a:cs typeface="+mj-lt"/>
              </a:rPr>
              <a:t>informerar</a:t>
            </a:r>
            <a:endParaRPr lang="sv-SE" err="1">
              <a:solidFill>
                <a:schemeClr val="accent4">
                  <a:lumMod val="75000"/>
                </a:schemeClr>
              </a:solidFill>
            </a:endParaRPr>
          </a:p>
        </p:txBody>
      </p:sp>
      <p:sp>
        <p:nvSpPr>
          <p:cNvPr id="3" name="Content Placeholder 2">
            <a:extLst>
              <a:ext uri="{FF2B5EF4-FFF2-40B4-BE49-F238E27FC236}">
                <a16:creationId xmlns:a16="http://schemas.microsoft.com/office/drawing/2014/main" id="{B99DD160-1129-3038-B5D0-11B127A392F1}"/>
              </a:ext>
            </a:extLst>
          </p:cNvPr>
          <p:cNvSpPr>
            <a:spLocks noGrp="1"/>
          </p:cNvSpPr>
          <p:nvPr>
            <p:ph idx="1"/>
          </p:nvPr>
        </p:nvSpPr>
        <p:spPr/>
        <p:txBody>
          <a:bodyPr vert="horz" lIns="91440" tIns="45720" rIns="91440" bIns="45720" rtlCol="0" anchor="t">
            <a:normAutofit/>
          </a:bodyPr>
          <a:lstStyle/>
          <a:p>
            <a:r>
              <a:rPr lang="sv-SE" sz="2200">
                <a:latin typeface="+mj-lt"/>
                <a:cs typeface="Arial" panose="020B0604020202020204" pitchFamily="34" charset="0"/>
              </a:rPr>
              <a:t>Vi kommer som regel träna 3 </a:t>
            </a:r>
            <a:r>
              <a:rPr lang="sv-SE" sz="2200" err="1">
                <a:latin typeface="+mj-lt"/>
                <a:cs typeface="Arial" panose="020B0604020202020204" pitchFamily="34" charset="0"/>
              </a:rPr>
              <a:t>ispass</a:t>
            </a:r>
            <a:r>
              <a:rPr lang="sv-SE" sz="2200">
                <a:latin typeface="+mj-lt"/>
                <a:cs typeface="Arial" panose="020B0604020202020204" pitchFamily="34" charset="0"/>
              </a:rPr>
              <a:t>/vecka med U14 varav ett tillsammans med U15</a:t>
            </a:r>
          </a:p>
          <a:p>
            <a:r>
              <a:rPr lang="sv-SE" sz="2200">
                <a:latin typeface="+mj-lt"/>
                <a:cs typeface="Arial" panose="020B0604020202020204" pitchFamily="34" charset="0"/>
              </a:rPr>
              <a:t>Onsdag, fredag, söndag enligt grundschemat</a:t>
            </a:r>
          </a:p>
          <a:p>
            <a:r>
              <a:rPr lang="sv-SE" sz="2200">
                <a:latin typeface="+mj-lt"/>
                <a:cs typeface="Arial" panose="020B0604020202020204" pitchFamily="34" charset="0"/>
              </a:rPr>
              <a:t>Vi kommer att få möjlighet att låna spelare till både U13 och U15 på träning</a:t>
            </a:r>
          </a:p>
          <a:p>
            <a:r>
              <a:rPr lang="sv-SE" sz="2200">
                <a:latin typeface="+mj-lt"/>
                <a:cs typeface="Arial" panose="020B0604020202020204" pitchFamily="34" charset="0"/>
              </a:rPr>
              <a:t>Tränarna avgör vilka som får möjlighet att träna med U13 och U15 i samråd med deras tränare</a:t>
            </a:r>
          </a:p>
          <a:p>
            <a:r>
              <a:rPr lang="sv-SE" sz="2200">
                <a:latin typeface="+mj-lt"/>
                <a:cs typeface="Arial" panose="020B0604020202020204" pitchFamily="34" charset="0"/>
              </a:rPr>
              <a:t>Möjlighet till extra is, många U14 lag tränar 4 ggr/vecka</a:t>
            </a:r>
          </a:p>
          <a:p>
            <a:r>
              <a:rPr lang="sv-SE" sz="2200">
                <a:latin typeface="+mj-lt"/>
                <a:cs typeface="Arial" panose="020B0604020202020204" pitchFamily="34" charset="0"/>
              </a:rPr>
              <a:t>U13 och U15 kan behöva hjälp på matcher under säsongen</a:t>
            </a:r>
          </a:p>
          <a:p>
            <a:r>
              <a:rPr lang="sv-SE" sz="2200">
                <a:latin typeface="+mj-lt"/>
                <a:cs typeface="Arial" panose="020B0604020202020204" pitchFamily="34" charset="0"/>
              </a:rPr>
              <a:t>Njurunda har bett om hjälp vid behov under säsongen</a:t>
            </a:r>
          </a:p>
        </p:txBody>
      </p:sp>
    </p:spTree>
    <p:extLst>
      <p:ext uri="{BB962C8B-B14F-4D97-AF65-F5344CB8AC3E}">
        <p14:creationId xmlns:p14="http://schemas.microsoft.com/office/powerpoint/2010/main" val="3360298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2655-7F43-4308-8BA0-7ABD5337DBB4}"/>
              </a:ext>
            </a:extLst>
          </p:cNvPr>
          <p:cNvSpPr>
            <a:spLocks noGrp="1"/>
          </p:cNvSpPr>
          <p:nvPr>
            <p:ph type="title"/>
          </p:nvPr>
        </p:nvSpPr>
        <p:spPr>
          <a:xfrm>
            <a:off x="838200" y="500062"/>
            <a:ext cx="10515600" cy="1325563"/>
          </a:xfrm>
        </p:spPr>
        <p:txBody>
          <a:bodyPr/>
          <a:lstStyle/>
          <a:p>
            <a:r>
              <a:rPr lang="sv-SE">
                <a:solidFill>
                  <a:schemeClr val="accent4">
                    <a:lumMod val="75000"/>
                  </a:schemeClr>
                </a:solidFill>
                <a:ea typeface="+mj-lt"/>
                <a:cs typeface="+mj-lt"/>
              </a:rPr>
              <a:t>Seriespel - tränarna informerar</a:t>
            </a:r>
            <a:endParaRPr lang="sv-SE">
              <a:solidFill>
                <a:schemeClr val="accent4">
                  <a:lumMod val="75000"/>
                </a:schemeClr>
              </a:solidFill>
            </a:endParaRPr>
          </a:p>
        </p:txBody>
      </p:sp>
      <p:sp>
        <p:nvSpPr>
          <p:cNvPr id="3" name="Content Placeholder 2">
            <a:extLst>
              <a:ext uri="{FF2B5EF4-FFF2-40B4-BE49-F238E27FC236}">
                <a16:creationId xmlns:a16="http://schemas.microsoft.com/office/drawing/2014/main" id="{F0C016E7-5079-45AE-BFD5-E35891D68B13}"/>
              </a:ext>
            </a:extLst>
          </p:cNvPr>
          <p:cNvSpPr>
            <a:spLocks noGrp="1"/>
          </p:cNvSpPr>
          <p:nvPr>
            <p:ph idx="1"/>
          </p:nvPr>
        </p:nvSpPr>
        <p:spPr>
          <a:xfrm>
            <a:off x="838200" y="1683578"/>
            <a:ext cx="10515600" cy="4351338"/>
          </a:xfrm>
        </p:spPr>
        <p:txBody>
          <a:bodyPr vert="horz" lIns="91440" tIns="45720" rIns="91440" bIns="45720" rtlCol="0" anchor="t">
            <a:normAutofit/>
          </a:bodyPr>
          <a:lstStyle/>
          <a:p>
            <a:r>
              <a:rPr lang="sv-SE">
                <a:latin typeface="+mj-lt"/>
                <a:cs typeface="Arial"/>
              </a:rPr>
              <a:t>Seriespel</a:t>
            </a:r>
            <a:r>
              <a:rPr lang="en-US">
                <a:latin typeface="+mj-lt"/>
                <a:cs typeface="Arial"/>
              </a:rPr>
              <a:t>: </a:t>
            </a:r>
            <a:br>
              <a:rPr lang="en-US">
                <a:latin typeface="+mj-lt"/>
                <a:cs typeface="Arial"/>
              </a:rPr>
            </a:br>
            <a:r>
              <a:rPr lang="en-US">
                <a:latin typeface="+mj-lt"/>
                <a:cs typeface="Arial"/>
              </a:rPr>
              <a:t>1 lag </a:t>
            </a:r>
            <a:r>
              <a:rPr lang="sv-SE">
                <a:latin typeface="+mj-lt"/>
                <a:cs typeface="Arial"/>
              </a:rPr>
              <a:t>i U14 Södra A och 1 lag i U14 Södra B</a:t>
            </a:r>
          </a:p>
          <a:p>
            <a:r>
              <a:rPr lang="sv-SE">
                <a:latin typeface="+mj-lt"/>
                <a:cs typeface="Arial"/>
              </a:rPr>
              <a:t>Inga fasta lag och tanken är att spela på minst 13+1</a:t>
            </a:r>
            <a:r>
              <a:rPr lang="en-US">
                <a:latin typeface="+mj-lt"/>
                <a:cs typeface="Arial"/>
              </a:rPr>
              <a:t>, </a:t>
            </a:r>
            <a:r>
              <a:rPr lang="sv-SE">
                <a:latin typeface="+mj-lt"/>
                <a:cs typeface="Arial"/>
              </a:rPr>
              <a:t>helst</a:t>
            </a:r>
            <a:r>
              <a:rPr lang="en-US">
                <a:latin typeface="+mj-lt"/>
                <a:cs typeface="Arial"/>
              </a:rPr>
              <a:t> 15+1(2)</a:t>
            </a:r>
          </a:p>
          <a:p>
            <a:endParaRPr lang="sv-SE"/>
          </a:p>
          <a:p>
            <a:pPr marL="0" indent="0">
              <a:buNone/>
            </a:pPr>
            <a:endParaRPr lang="en-US"/>
          </a:p>
        </p:txBody>
      </p:sp>
      <p:pic>
        <p:nvPicPr>
          <p:cNvPr id="5" name="Bildobjekt 4">
            <a:extLst>
              <a:ext uri="{FF2B5EF4-FFF2-40B4-BE49-F238E27FC236}">
                <a16:creationId xmlns:a16="http://schemas.microsoft.com/office/drawing/2014/main" id="{AF4AFB39-F291-E8C1-399A-C031B47EF095}"/>
              </a:ext>
            </a:extLst>
          </p:cNvPr>
          <p:cNvPicPr>
            <a:picLocks noChangeAspect="1"/>
          </p:cNvPicPr>
          <p:nvPr/>
        </p:nvPicPr>
        <p:blipFill>
          <a:blip r:embed="rId2"/>
          <a:stretch>
            <a:fillRect/>
          </a:stretch>
        </p:blipFill>
        <p:spPr>
          <a:xfrm>
            <a:off x="2596086" y="3177794"/>
            <a:ext cx="1105054" cy="3591426"/>
          </a:xfrm>
          <a:prstGeom prst="rect">
            <a:avLst/>
          </a:prstGeom>
        </p:spPr>
      </p:pic>
      <p:pic>
        <p:nvPicPr>
          <p:cNvPr id="7" name="Bildobjekt 6">
            <a:extLst>
              <a:ext uri="{FF2B5EF4-FFF2-40B4-BE49-F238E27FC236}">
                <a16:creationId xmlns:a16="http://schemas.microsoft.com/office/drawing/2014/main" id="{1FA77645-5522-B51D-D077-783FFD37EDDD}"/>
              </a:ext>
            </a:extLst>
          </p:cNvPr>
          <p:cNvPicPr>
            <a:picLocks noChangeAspect="1"/>
          </p:cNvPicPr>
          <p:nvPr/>
        </p:nvPicPr>
        <p:blipFill>
          <a:blip r:embed="rId3"/>
          <a:stretch>
            <a:fillRect/>
          </a:stretch>
        </p:blipFill>
        <p:spPr>
          <a:xfrm>
            <a:off x="6506653" y="3266574"/>
            <a:ext cx="1171739" cy="2943636"/>
          </a:xfrm>
          <a:prstGeom prst="rect">
            <a:avLst/>
          </a:prstGeom>
        </p:spPr>
      </p:pic>
      <p:sp>
        <p:nvSpPr>
          <p:cNvPr id="8" name="Ellips 7">
            <a:extLst>
              <a:ext uri="{FF2B5EF4-FFF2-40B4-BE49-F238E27FC236}">
                <a16:creationId xmlns:a16="http://schemas.microsoft.com/office/drawing/2014/main" id="{0265915D-DF2C-98F5-372C-6AB3D79506B2}"/>
              </a:ext>
            </a:extLst>
          </p:cNvPr>
          <p:cNvSpPr/>
          <p:nvPr/>
        </p:nvSpPr>
        <p:spPr>
          <a:xfrm>
            <a:off x="3622089" y="3648722"/>
            <a:ext cx="1908700" cy="11540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U14 Södra A</a:t>
            </a:r>
          </a:p>
          <a:p>
            <a:pPr algn="ctr"/>
            <a:r>
              <a:rPr lang="sv-SE"/>
              <a:t>16 matcher</a:t>
            </a:r>
          </a:p>
        </p:txBody>
      </p:sp>
      <p:sp>
        <p:nvSpPr>
          <p:cNvPr id="9" name="Ellips 8">
            <a:extLst>
              <a:ext uri="{FF2B5EF4-FFF2-40B4-BE49-F238E27FC236}">
                <a16:creationId xmlns:a16="http://schemas.microsoft.com/office/drawing/2014/main" id="{7883B098-ADF0-CA2E-39CA-B3C9BDA238F1}"/>
              </a:ext>
            </a:extLst>
          </p:cNvPr>
          <p:cNvSpPr/>
          <p:nvPr/>
        </p:nvSpPr>
        <p:spPr>
          <a:xfrm>
            <a:off x="7543890" y="3648722"/>
            <a:ext cx="2220732" cy="102093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U14 Södra B</a:t>
            </a:r>
          </a:p>
          <a:p>
            <a:pPr algn="ctr"/>
            <a:r>
              <a:rPr lang="sv-SE"/>
              <a:t>14/21 matcher</a:t>
            </a:r>
          </a:p>
        </p:txBody>
      </p:sp>
    </p:spTree>
    <p:extLst>
      <p:ext uri="{BB962C8B-B14F-4D97-AF65-F5344CB8AC3E}">
        <p14:creationId xmlns:p14="http://schemas.microsoft.com/office/powerpoint/2010/main" val="4190517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FD6B8-B971-A95C-4F19-1B7D40B20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C210C-7354-9F9C-2C89-C0AB3A86885C}"/>
              </a:ext>
            </a:extLst>
          </p:cNvPr>
          <p:cNvSpPr>
            <a:spLocks noGrp="1"/>
          </p:cNvSpPr>
          <p:nvPr>
            <p:ph type="title"/>
          </p:nvPr>
        </p:nvSpPr>
        <p:spPr>
          <a:xfrm>
            <a:off x="838200" y="500062"/>
            <a:ext cx="10515600" cy="1325563"/>
          </a:xfrm>
        </p:spPr>
        <p:txBody>
          <a:bodyPr/>
          <a:lstStyle/>
          <a:p>
            <a:r>
              <a:rPr lang="sv-SE">
                <a:solidFill>
                  <a:schemeClr val="accent4">
                    <a:lumMod val="75000"/>
                  </a:schemeClr>
                </a:solidFill>
                <a:ea typeface="+mj-lt"/>
                <a:cs typeface="+mj-lt"/>
              </a:rPr>
              <a:t>Cuper - tränarna informerar</a:t>
            </a:r>
            <a:endParaRPr lang="sv-SE">
              <a:solidFill>
                <a:schemeClr val="accent4">
                  <a:lumMod val="75000"/>
                </a:schemeClr>
              </a:solidFill>
            </a:endParaRPr>
          </a:p>
        </p:txBody>
      </p:sp>
      <p:sp>
        <p:nvSpPr>
          <p:cNvPr id="3" name="Content Placeholder 2">
            <a:extLst>
              <a:ext uri="{FF2B5EF4-FFF2-40B4-BE49-F238E27FC236}">
                <a16:creationId xmlns:a16="http://schemas.microsoft.com/office/drawing/2014/main" id="{748AC4D6-2D20-0141-B47B-B2AA038CD2DD}"/>
              </a:ext>
            </a:extLst>
          </p:cNvPr>
          <p:cNvSpPr>
            <a:spLocks noGrp="1"/>
          </p:cNvSpPr>
          <p:nvPr>
            <p:ph idx="1"/>
          </p:nvPr>
        </p:nvSpPr>
        <p:spPr>
          <a:xfrm>
            <a:off x="838200" y="1683578"/>
            <a:ext cx="10515600" cy="4351338"/>
          </a:xfrm>
        </p:spPr>
        <p:txBody>
          <a:bodyPr vert="horz" lIns="91440" tIns="45720" rIns="91440" bIns="45720" rtlCol="0" anchor="t">
            <a:normAutofit/>
          </a:bodyPr>
          <a:lstStyle/>
          <a:p>
            <a:r>
              <a:rPr lang="sv-SE" dirty="0">
                <a:latin typeface="+mj-lt"/>
                <a:cs typeface="Arial"/>
              </a:rPr>
              <a:t>Förhoppningsvis en </a:t>
            </a:r>
            <a:r>
              <a:rPr lang="sv-SE" dirty="0" err="1">
                <a:latin typeface="+mj-lt"/>
                <a:cs typeface="Arial"/>
              </a:rPr>
              <a:t>hemmacup</a:t>
            </a:r>
            <a:r>
              <a:rPr lang="sv-SE" dirty="0">
                <a:latin typeface="+mj-lt"/>
                <a:cs typeface="Arial"/>
              </a:rPr>
              <a:t> i slutet av säsongen</a:t>
            </a:r>
          </a:p>
          <a:p>
            <a:r>
              <a:rPr lang="sv-SE" dirty="0">
                <a:latin typeface="+mj-lt"/>
                <a:cs typeface="Arial"/>
              </a:rPr>
              <a:t>3 </a:t>
            </a:r>
            <a:r>
              <a:rPr lang="sv-SE" dirty="0" err="1">
                <a:latin typeface="+mj-lt"/>
                <a:cs typeface="Arial"/>
              </a:rPr>
              <a:t>bortacuper</a:t>
            </a:r>
            <a:r>
              <a:rPr lang="sv-SE" dirty="0">
                <a:latin typeface="+mj-lt"/>
                <a:cs typeface="Arial"/>
              </a:rPr>
              <a:t> (2 per spelare)</a:t>
            </a:r>
          </a:p>
          <a:p>
            <a:r>
              <a:rPr lang="sv-SE" dirty="0"/>
              <a:t>100% av deltagaravgiften för cuperna bekostas av spelarna själva</a:t>
            </a:r>
            <a:endParaRPr lang="sv-SE" dirty="0">
              <a:latin typeface="+mj-lt"/>
              <a:cs typeface="Arial"/>
            </a:endParaRPr>
          </a:p>
          <a:p>
            <a:r>
              <a:rPr lang="sv-SE" dirty="0">
                <a:latin typeface="+mj-lt"/>
                <a:cs typeface="Arial"/>
              </a:rPr>
              <a:t>Nivåanpassning av cuper</a:t>
            </a:r>
          </a:p>
          <a:p>
            <a:r>
              <a:rPr lang="sv-SE" dirty="0">
                <a:latin typeface="+mj-lt"/>
                <a:cs typeface="Arial"/>
              </a:rPr>
              <a:t>Inte självklart att man kan välja cup</a:t>
            </a:r>
          </a:p>
          <a:p>
            <a:r>
              <a:rPr lang="sv-SE" dirty="0">
                <a:latin typeface="+mj-lt"/>
                <a:cs typeface="Arial"/>
              </a:rPr>
              <a:t>Alla blir erbjuden 2 cuper</a:t>
            </a:r>
          </a:p>
          <a:p>
            <a:r>
              <a:rPr lang="sv-SE" dirty="0">
                <a:latin typeface="+mj-lt"/>
                <a:cs typeface="Arial"/>
              </a:rPr>
              <a:t>Uppsala och Stockholm klara</a:t>
            </a:r>
            <a:endParaRPr lang="en-US" dirty="0">
              <a:latin typeface="+mj-lt"/>
              <a:cs typeface="Arial"/>
            </a:endParaRPr>
          </a:p>
          <a:p>
            <a:endParaRPr lang="sv-SE" dirty="0"/>
          </a:p>
          <a:p>
            <a:pPr marL="0" indent="0">
              <a:buNone/>
            </a:pPr>
            <a:endParaRPr lang="en-US" dirty="0"/>
          </a:p>
        </p:txBody>
      </p:sp>
      <p:pic>
        <p:nvPicPr>
          <p:cNvPr id="6" name="Bildobjekt 5">
            <a:extLst>
              <a:ext uri="{FF2B5EF4-FFF2-40B4-BE49-F238E27FC236}">
                <a16:creationId xmlns:a16="http://schemas.microsoft.com/office/drawing/2014/main" id="{91988574-1086-11B6-FA0B-FA35011EEF09}"/>
              </a:ext>
            </a:extLst>
          </p:cNvPr>
          <p:cNvPicPr>
            <a:picLocks noChangeAspect="1"/>
          </p:cNvPicPr>
          <p:nvPr/>
        </p:nvPicPr>
        <p:blipFill>
          <a:blip r:embed="rId2"/>
          <a:stretch>
            <a:fillRect/>
          </a:stretch>
        </p:blipFill>
        <p:spPr>
          <a:xfrm>
            <a:off x="1017693" y="5848195"/>
            <a:ext cx="8011643" cy="266737"/>
          </a:xfrm>
          <a:prstGeom prst="rect">
            <a:avLst/>
          </a:prstGeom>
        </p:spPr>
      </p:pic>
      <p:pic>
        <p:nvPicPr>
          <p:cNvPr id="11" name="Bildobjekt 10">
            <a:extLst>
              <a:ext uri="{FF2B5EF4-FFF2-40B4-BE49-F238E27FC236}">
                <a16:creationId xmlns:a16="http://schemas.microsoft.com/office/drawing/2014/main" id="{592D5A59-C825-BF2B-E7BE-6955002B7254}"/>
              </a:ext>
            </a:extLst>
          </p:cNvPr>
          <p:cNvPicPr>
            <a:picLocks noChangeAspect="1"/>
          </p:cNvPicPr>
          <p:nvPr/>
        </p:nvPicPr>
        <p:blipFill>
          <a:blip r:embed="rId3"/>
          <a:stretch>
            <a:fillRect/>
          </a:stretch>
        </p:blipFill>
        <p:spPr>
          <a:xfrm>
            <a:off x="1017693" y="5321134"/>
            <a:ext cx="7392432" cy="476316"/>
          </a:xfrm>
          <a:prstGeom prst="rect">
            <a:avLst/>
          </a:prstGeom>
        </p:spPr>
      </p:pic>
      <p:pic>
        <p:nvPicPr>
          <p:cNvPr id="13" name="Bildobjekt 12">
            <a:extLst>
              <a:ext uri="{FF2B5EF4-FFF2-40B4-BE49-F238E27FC236}">
                <a16:creationId xmlns:a16="http://schemas.microsoft.com/office/drawing/2014/main" id="{F8C1C8E1-7448-4384-B04B-EB78EF13D1C0}"/>
              </a:ext>
            </a:extLst>
          </p:cNvPr>
          <p:cNvPicPr>
            <a:picLocks noChangeAspect="1"/>
          </p:cNvPicPr>
          <p:nvPr/>
        </p:nvPicPr>
        <p:blipFill>
          <a:blip r:embed="rId4"/>
          <a:stretch>
            <a:fillRect/>
          </a:stretch>
        </p:blipFill>
        <p:spPr>
          <a:xfrm>
            <a:off x="1017693" y="6161726"/>
            <a:ext cx="9593014" cy="323895"/>
          </a:xfrm>
          <a:prstGeom prst="rect">
            <a:avLst/>
          </a:prstGeom>
        </p:spPr>
      </p:pic>
      <p:sp>
        <p:nvSpPr>
          <p:cNvPr id="14" name="Ellips 13">
            <a:extLst>
              <a:ext uri="{FF2B5EF4-FFF2-40B4-BE49-F238E27FC236}">
                <a16:creationId xmlns:a16="http://schemas.microsoft.com/office/drawing/2014/main" id="{8ED32586-C529-D55E-807E-3239DE669F61}"/>
              </a:ext>
            </a:extLst>
          </p:cNvPr>
          <p:cNvSpPr/>
          <p:nvPr/>
        </p:nvSpPr>
        <p:spPr>
          <a:xfrm rot="771992">
            <a:off x="8258815" y="4633310"/>
            <a:ext cx="2272684" cy="9676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Ur föreningens policy</a:t>
            </a:r>
          </a:p>
        </p:txBody>
      </p:sp>
    </p:spTree>
    <p:extLst>
      <p:ext uri="{BB962C8B-B14F-4D97-AF65-F5344CB8AC3E}">
        <p14:creationId xmlns:p14="http://schemas.microsoft.com/office/powerpoint/2010/main" val="2153474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32F9C-3492-047A-E9C7-726A2EE86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73DCF3-8483-E171-FF02-B897FCB57983}"/>
              </a:ext>
            </a:extLst>
          </p:cNvPr>
          <p:cNvSpPr>
            <a:spLocks noGrp="1"/>
          </p:cNvSpPr>
          <p:nvPr>
            <p:ph type="title"/>
          </p:nvPr>
        </p:nvSpPr>
        <p:spPr>
          <a:xfrm>
            <a:off x="838200" y="500062"/>
            <a:ext cx="10515600" cy="1325563"/>
          </a:xfrm>
        </p:spPr>
        <p:txBody>
          <a:bodyPr/>
          <a:lstStyle/>
          <a:p>
            <a:r>
              <a:rPr lang="sv-SE">
                <a:solidFill>
                  <a:schemeClr val="accent4">
                    <a:lumMod val="75000"/>
                  </a:schemeClr>
                </a:solidFill>
                <a:ea typeface="+mj-lt"/>
                <a:cs typeface="+mj-lt"/>
              </a:rPr>
              <a:t>Kommande år - tränarna informerar</a:t>
            </a:r>
            <a:endParaRPr lang="sv-SE">
              <a:solidFill>
                <a:schemeClr val="accent4">
                  <a:lumMod val="75000"/>
                </a:schemeClr>
              </a:solidFill>
            </a:endParaRPr>
          </a:p>
        </p:txBody>
      </p:sp>
      <p:sp>
        <p:nvSpPr>
          <p:cNvPr id="3" name="Content Placeholder 2">
            <a:extLst>
              <a:ext uri="{FF2B5EF4-FFF2-40B4-BE49-F238E27FC236}">
                <a16:creationId xmlns:a16="http://schemas.microsoft.com/office/drawing/2014/main" id="{DD55B4E0-B1C3-492B-8939-20AA04D86790}"/>
              </a:ext>
            </a:extLst>
          </p:cNvPr>
          <p:cNvSpPr>
            <a:spLocks noGrp="1"/>
          </p:cNvSpPr>
          <p:nvPr>
            <p:ph idx="1"/>
          </p:nvPr>
        </p:nvSpPr>
        <p:spPr/>
        <p:txBody>
          <a:bodyPr vert="horz" lIns="91440" tIns="45720" rIns="91440" bIns="45720" rtlCol="0" anchor="t">
            <a:normAutofit/>
          </a:bodyPr>
          <a:lstStyle/>
          <a:p>
            <a:r>
              <a:rPr lang="sv-SE" sz="2400" b="0" i="0" dirty="0">
                <a:effectLst/>
                <a:latin typeface="+mj-lt"/>
                <a:cs typeface="Arial" panose="020B0604020202020204" pitchFamily="34" charset="0"/>
              </a:rPr>
              <a:t>U14 är sista året vi vet att vi är vi.</a:t>
            </a:r>
          </a:p>
          <a:p>
            <a:r>
              <a:rPr lang="sv-SE" sz="2400" dirty="0">
                <a:latin typeface="+mj-lt"/>
                <a:cs typeface="Arial" panose="020B0604020202020204" pitchFamily="34" charset="0"/>
              </a:rPr>
              <a:t>Alla får vara med i föreningen upp till gymnasiet</a:t>
            </a:r>
            <a:endParaRPr lang="sv-SE" sz="2400" dirty="0"/>
          </a:p>
          <a:p>
            <a:endParaRPr lang="sv-SE" dirty="0"/>
          </a:p>
          <a:p>
            <a:pPr marL="0" indent="0">
              <a:buNone/>
            </a:pPr>
            <a:endParaRPr lang="en-US" dirty="0"/>
          </a:p>
        </p:txBody>
      </p:sp>
      <p:sp>
        <p:nvSpPr>
          <p:cNvPr id="4" name="Rektangel 3">
            <a:extLst>
              <a:ext uri="{FF2B5EF4-FFF2-40B4-BE49-F238E27FC236}">
                <a16:creationId xmlns:a16="http://schemas.microsoft.com/office/drawing/2014/main" id="{D2889935-5A61-044C-5CBB-A1F3E2109358}"/>
              </a:ext>
            </a:extLst>
          </p:cNvPr>
          <p:cNvSpPr/>
          <p:nvPr/>
        </p:nvSpPr>
        <p:spPr>
          <a:xfrm>
            <a:off x="1083076" y="2965142"/>
            <a:ext cx="1518081" cy="33927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t>J18</a:t>
            </a:r>
          </a:p>
          <a:p>
            <a:pPr algn="ctr"/>
            <a:endParaRPr lang="sv-SE"/>
          </a:p>
          <a:p>
            <a:pPr algn="ctr"/>
            <a:r>
              <a:rPr lang="sv-SE"/>
              <a:t>J18 Region</a:t>
            </a:r>
          </a:p>
          <a:p>
            <a:pPr algn="ctr"/>
            <a:r>
              <a:rPr lang="sv-SE"/>
              <a:t>(högsta J18 serien)</a:t>
            </a:r>
          </a:p>
          <a:p>
            <a:pPr algn="ctr"/>
            <a:endParaRPr lang="sv-SE"/>
          </a:p>
          <a:p>
            <a:pPr algn="ctr"/>
            <a:r>
              <a:rPr lang="sv-SE"/>
              <a:t>Här sker uttagning till Hockeygym</a:t>
            </a:r>
          </a:p>
          <a:p>
            <a:pPr algn="ctr"/>
            <a:endParaRPr lang="sv-SE"/>
          </a:p>
          <a:p>
            <a:pPr algn="ctr"/>
            <a:endParaRPr lang="sv-SE"/>
          </a:p>
        </p:txBody>
      </p:sp>
      <p:sp>
        <p:nvSpPr>
          <p:cNvPr id="5" name="Rektangel 4">
            <a:extLst>
              <a:ext uri="{FF2B5EF4-FFF2-40B4-BE49-F238E27FC236}">
                <a16:creationId xmlns:a16="http://schemas.microsoft.com/office/drawing/2014/main" id="{0409A286-66A3-C687-BE3C-1AB9E38DE7D3}"/>
              </a:ext>
            </a:extLst>
          </p:cNvPr>
          <p:cNvSpPr/>
          <p:nvPr/>
        </p:nvSpPr>
        <p:spPr>
          <a:xfrm>
            <a:off x="3247749" y="2965141"/>
            <a:ext cx="1518081" cy="33927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t>U16</a:t>
            </a:r>
          </a:p>
          <a:p>
            <a:pPr algn="ctr"/>
            <a:endParaRPr lang="sv-SE"/>
          </a:p>
          <a:p>
            <a:pPr algn="ctr"/>
            <a:r>
              <a:rPr lang="sv-SE"/>
              <a:t>U16 Region</a:t>
            </a:r>
          </a:p>
          <a:p>
            <a:pPr algn="ctr"/>
            <a:r>
              <a:rPr lang="sv-SE"/>
              <a:t>(högsta U16 serien)</a:t>
            </a:r>
          </a:p>
          <a:p>
            <a:pPr algn="ctr"/>
            <a:endParaRPr lang="sv-SE"/>
          </a:p>
          <a:p>
            <a:pPr algn="ctr"/>
            <a:r>
              <a:rPr lang="sv-SE"/>
              <a:t>Bästa möjliga lag bestående av U16 och U15 spelare</a:t>
            </a:r>
          </a:p>
          <a:p>
            <a:pPr algn="ctr"/>
            <a:endParaRPr lang="sv-SE"/>
          </a:p>
          <a:p>
            <a:pPr algn="ctr"/>
            <a:endParaRPr lang="sv-SE"/>
          </a:p>
        </p:txBody>
      </p:sp>
      <p:sp>
        <p:nvSpPr>
          <p:cNvPr id="6" name="Rektangel 5">
            <a:extLst>
              <a:ext uri="{FF2B5EF4-FFF2-40B4-BE49-F238E27FC236}">
                <a16:creationId xmlns:a16="http://schemas.microsoft.com/office/drawing/2014/main" id="{EA2B17A5-1ADF-B894-51B3-7B77277C619C}"/>
              </a:ext>
            </a:extLst>
          </p:cNvPr>
          <p:cNvSpPr/>
          <p:nvPr/>
        </p:nvSpPr>
        <p:spPr>
          <a:xfrm>
            <a:off x="5412422" y="2965141"/>
            <a:ext cx="1518081" cy="33927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t>U15</a:t>
            </a:r>
          </a:p>
          <a:p>
            <a:pPr algn="ctr"/>
            <a:endParaRPr lang="sv-SE"/>
          </a:p>
          <a:p>
            <a:pPr algn="ctr"/>
            <a:r>
              <a:rPr lang="sv-SE"/>
              <a:t>Ingen nivåindelning på serier i </a:t>
            </a:r>
            <a:r>
              <a:rPr lang="sv-SE" err="1"/>
              <a:t>norrland</a:t>
            </a:r>
            <a:endParaRPr lang="sv-SE"/>
          </a:p>
          <a:p>
            <a:pPr algn="ctr"/>
            <a:endParaRPr lang="sv-SE"/>
          </a:p>
          <a:p>
            <a:pPr algn="ctr"/>
            <a:r>
              <a:rPr lang="sv-SE"/>
              <a:t>Övriga U16 och U15 spelare</a:t>
            </a:r>
          </a:p>
          <a:p>
            <a:pPr algn="ctr"/>
            <a:endParaRPr lang="sv-SE"/>
          </a:p>
          <a:p>
            <a:pPr algn="ctr"/>
            <a:endParaRPr lang="sv-SE"/>
          </a:p>
        </p:txBody>
      </p:sp>
      <p:sp>
        <p:nvSpPr>
          <p:cNvPr id="7" name="Rektangel 6">
            <a:extLst>
              <a:ext uri="{FF2B5EF4-FFF2-40B4-BE49-F238E27FC236}">
                <a16:creationId xmlns:a16="http://schemas.microsoft.com/office/drawing/2014/main" id="{3741A1A1-216A-27F1-C8CF-06860A9B47A5}"/>
              </a:ext>
            </a:extLst>
          </p:cNvPr>
          <p:cNvSpPr/>
          <p:nvPr/>
        </p:nvSpPr>
        <p:spPr>
          <a:xfrm>
            <a:off x="7577095" y="2965141"/>
            <a:ext cx="1518081" cy="33927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t>U14</a:t>
            </a:r>
          </a:p>
          <a:p>
            <a:pPr algn="ctr"/>
            <a:endParaRPr lang="sv-SE"/>
          </a:p>
          <a:p>
            <a:pPr algn="ctr"/>
            <a:r>
              <a:rPr lang="sv-SE"/>
              <a:t>Ingen nivåindelning på serier i Norrland</a:t>
            </a:r>
          </a:p>
          <a:p>
            <a:pPr algn="ctr"/>
            <a:endParaRPr lang="sv-SE"/>
          </a:p>
          <a:p>
            <a:pPr algn="ctr"/>
            <a:r>
              <a:rPr lang="sv-SE"/>
              <a:t>Truppen består av U14 spelare</a:t>
            </a:r>
          </a:p>
          <a:p>
            <a:pPr algn="ctr"/>
            <a:endParaRPr lang="sv-SE"/>
          </a:p>
          <a:p>
            <a:pPr algn="ctr"/>
            <a:endParaRPr lang="sv-SE"/>
          </a:p>
        </p:txBody>
      </p:sp>
    </p:spTree>
    <p:extLst>
      <p:ext uri="{BB962C8B-B14F-4D97-AF65-F5344CB8AC3E}">
        <p14:creationId xmlns:p14="http://schemas.microsoft.com/office/powerpoint/2010/main" val="87935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42EED5-5560-4981-A2FA-86D0363B9C5B}"/>
              </a:ext>
            </a:extLst>
          </p:cNvPr>
          <p:cNvSpPr>
            <a:spLocks noGrp="1"/>
          </p:cNvSpPr>
          <p:nvPr>
            <p:ph idx="1"/>
          </p:nvPr>
        </p:nvSpPr>
        <p:spPr/>
        <p:txBody>
          <a:bodyPr vert="horz" lIns="91440" tIns="45720" rIns="91440" bIns="45720" rtlCol="0" anchor="t">
            <a:normAutofit/>
          </a:bodyPr>
          <a:lstStyle/>
          <a:p>
            <a:r>
              <a:rPr lang="sv-SE" sz="2400" b="0" i="0" dirty="0">
                <a:effectLst/>
                <a:latin typeface="+mj-lt"/>
                <a:cs typeface="Arial" panose="020B0604020202020204" pitchFamily="34" charset="0"/>
              </a:rPr>
              <a:t>Utvecklingssamtal 2 gånger under säsongen och är planerat till november och februari</a:t>
            </a:r>
          </a:p>
          <a:p>
            <a:r>
              <a:rPr lang="sv-SE" sz="2400" dirty="0">
                <a:cs typeface="Arial" panose="020B0604020202020204" pitchFamily="34" charset="0"/>
              </a:rPr>
              <a:t>Attityd och bemötande hos grabbarna mot ledare och sina medspelare. </a:t>
            </a:r>
            <a:br>
              <a:rPr lang="sv-SE" sz="2400" dirty="0">
                <a:cs typeface="Arial" panose="020B0604020202020204" pitchFamily="34" charset="0"/>
              </a:rPr>
            </a:br>
            <a:r>
              <a:rPr lang="sv-SE" sz="2400" dirty="0">
                <a:cs typeface="Arial" panose="020B0604020202020204" pitchFamily="34" charset="0"/>
              </a:rPr>
              <a:t>Vi kommer fortsätta vara noga med hur vi bemöter varandra i gruppen samt de vi möter (motståndare, domare, publik </a:t>
            </a:r>
            <a:r>
              <a:rPr lang="sv-SE" sz="2400" dirty="0" err="1">
                <a:cs typeface="Arial" panose="020B0604020202020204" pitchFamily="34" charset="0"/>
              </a:rPr>
              <a:t>etc</a:t>
            </a:r>
            <a:r>
              <a:rPr lang="sv-SE" sz="2400" dirty="0">
                <a:cs typeface="Arial" panose="020B0604020202020204" pitchFamily="34" charset="0"/>
              </a:rPr>
              <a:t>) samt att vi alltid representerar Sundsvall hockey. </a:t>
            </a:r>
            <a:endParaRPr lang="sv-SE" sz="2400" dirty="0">
              <a:latin typeface="+mj-lt"/>
              <a:cs typeface="Arial" panose="020B0604020202020204" pitchFamily="34" charset="0"/>
            </a:endParaRPr>
          </a:p>
          <a:p>
            <a:r>
              <a:rPr lang="sv-SE" sz="2400" dirty="0">
                <a:latin typeface="+mj-lt"/>
                <a:cs typeface="Arial" panose="020B0604020202020204" pitchFamily="34" charset="0"/>
              </a:rPr>
              <a:t>Laget har fortfarande de regler man gjort tillsammans och vi kommer göra ett arbete kopplat till föreningens värdegrund under hösten.</a:t>
            </a:r>
          </a:p>
          <a:p>
            <a:r>
              <a:rPr lang="sv-SE" sz="2400" dirty="0">
                <a:latin typeface="+mj-lt"/>
                <a:cs typeface="Arial" panose="020B0604020202020204" pitchFamily="34" charset="0"/>
              </a:rPr>
              <a:t>Vi poängterar igen att det är mobilfria omklädningsrum. Behöver man ringa går man ut ur omklädningsrummet och absolut inget fotograferande.</a:t>
            </a:r>
          </a:p>
          <a:p>
            <a:r>
              <a:rPr lang="sv-SE" sz="2400" dirty="0">
                <a:latin typeface="+mj-lt"/>
                <a:cs typeface="Arial" panose="020B0604020202020204" pitchFamily="34" charset="0"/>
              </a:rPr>
              <a:t>Endast föreningskläder vid matcher och cuper.</a:t>
            </a:r>
            <a:endParaRPr lang="sv-SE" dirty="0"/>
          </a:p>
          <a:p>
            <a:pPr marL="0" lvl="0" indent="0" fontAlgn="base">
              <a:buNone/>
            </a:pPr>
            <a:endParaRPr lang="sv-SE" dirty="0"/>
          </a:p>
        </p:txBody>
      </p:sp>
      <p:sp>
        <p:nvSpPr>
          <p:cNvPr id="6" name="Title 1">
            <a:extLst>
              <a:ext uri="{FF2B5EF4-FFF2-40B4-BE49-F238E27FC236}">
                <a16:creationId xmlns:a16="http://schemas.microsoft.com/office/drawing/2014/main" id="{A1E05DDD-D944-4B5C-9E69-078108C95C33}"/>
              </a:ext>
            </a:extLst>
          </p:cNvPr>
          <p:cNvSpPr txBox="1">
            <a:spLocks/>
          </p:cNvSpPr>
          <p:nvPr/>
        </p:nvSpPr>
        <p:spPr>
          <a:xfrm>
            <a:off x="838200" y="5000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solidFill>
                  <a:schemeClr val="accent4">
                    <a:lumMod val="75000"/>
                  </a:schemeClr>
                </a:solidFill>
                <a:ea typeface="+mj-lt"/>
                <a:cs typeface="+mj-lt"/>
              </a:rPr>
              <a:t>Övrigt - tränarna informerar, forts</a:t>
            </a:r>
            <a:endParaRPr lang="sv-SE">
              <a:solidFill>
                <a:schemeClr val="accent4">
                  <a:lumMod val="75000"/>
                </a:schemeClr>
              </a:solidFill>
            </a:endParaRPr>
          </a:p>
        </p:txBody>
      </p:sp>
    </p:spTree>
    <p:extLst>
      <p:ext uri="{BB962C8B-B14F-4D97-AF65-F5344CB8AC3E}">
        <p14:creationId xmlns:p14="http://schemas.microsoft.com/office/powerpoint/2010/main" val="833802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53044-79C7-4094-ABCA-CB71994CA0DD}"/>
              </a:ext>
            </a:extLst>
          </p:cNvPr>
          <p:cNvSpPr>
            <a:spLocks noGrp="1"/>
          </p:cNvSpPr>
          <p:nvPr>
            <p:ph type="title"/>
          </p:nvPr>
        </p:nvSpPr>
        <p:spPr>
          <a:xfrm>
            <a:off x="838200" y="604837"/>
            <a:ext cx="10515600" cy="885337"/>
          </a:xfrm>
        </p:spPr>
        <p:txBody>
          <a:bodyPr/>
          <a:lstStyle/>
          <a:p>
            <a:r>
              <a:rPr lang="en-US" err="1">
                <a:solidFill>
                  <a:schemeClr val="accent4">
                    <a:lumMod val="75000"/>
                  </a:schemeClr>
                </a:solidFill>
              </a:rPr>
              <a:t>Materialarna</a:t>
            </a:r>
            <a:r>
              <a:rPr lang="en-US">
                <a:solidFill>
                  <a:schemeClr val="accent4">
                    <a:lumMod val="75000"/>
                  </a:schemeClr>
                </a:solidFill>
              </a:rPr>
              <a:t> – </a:t>
            </a:r>
            <a:r>
              <a:rPr lang="en-US" err="1">
                <a:solidFill>
                  <a:schemeClr val="accent4">
                    <a:lumMod val="75000"/>
                  </a:schemeClr>
                </a:solidFill>
              </a:rPr>
              <a:t>Informerar</a:t>
            </a:r>
            <a:r>
              <a:rPr lang="en-US">
                <a:solidFill>
                  <a:schemeClr val="accent4">
                    <a:lumMod val="75000"/>
                  </a:schemeClr>
                </a:solidFill>
              </a:rPr>
              <a:t> </a:t>
            </a:r>
          </a:p>
        </p:txBody>
      </p:sp>
      <p:sp>
        <p:nvSpPr>
          <p:cNvPr id="4" name="Platshållare för innehåll 3">
            <a:extLst>
              <a:ext uri="{FF2B5EF4-FFF2-40B4-BE49-F238E27FC236}">
                <a16:creationId xmlns:a16="http://schemas.microsoft.com/office/drawing/2014/main" id="{574A32F0-5C22-433F-589F-7E56343A5177}"/>
              </a:ext>
            </a:extLst>
          </p:cNvPr>
          <p:cNvSpPr>
            <a:spLocks noGrp="1"/>
          </p:cNvSpPr>
          <p:nvPr>
            <p:ph idx="1"/>
          </p:nvPr>
        </p:nvSpPr>
        <p:spPr>
          <a:xfrm>
            <a:off x="838200" y="1825624"/>
            <a:ext cx="10515600" cy="4616739"/>
          </a:xfrm>
        </p:spPr>
        <p:txBody>
          <a:bodyPr vert="horz" lIns="91440" tIns="45720" rIns="91440" bIns="45720" rtlCol="0" anchor="t">
            <a:normAutofit fontScale="77500" lnSpcReduction="20000"/>
          </a:bodyPr>
          <a:lstStyle/>
          <a:p>
            <a:r>
              <a:rPr lang="sv-SE"/>
              <a:t>Påminn killarna att ställa upp skridskorna på hyllan efter varje träning, ej bara vid önskad slipning (tå ut). Om dom förvarar skridskorna i backen/bagen blir dom snabbt äckliga </a:t>
            </a:r>
            <a:r>
              <a:rPr lang="sv-SE" err="1"/>
              <a:t>pga</a:t>
            </a:r>
            <a:r>
              <a:rPr lang="sv-SE"/>
              <a:t> torkar aldrig. </a:t>
            </a:r>
          </a:p>
          <a:p>
            <a:r>
              <a:rPr lang="sv-SE"/>
              <a:t>Ingen slipning i samband med träning. </a:t>
            </a:r>
            <a:br>
              <a:rPr lang="sv-SE"/>
            </a:br>
            <a:r>
              <a:rPr lang="sv-SE"/>
              <a:t>Slipning planeras och genomförs främst på andra tider under veckorna eftersom det vid träning är annat man behöver hjälpa till med. Slipning ska därför inte göras då varpå systemet med ”tå ut” har införts! </a:t>
            </a:r>
          </a:p>
          <a:p>
            <a:r>
              <a:rPr lang="sv-SE"/>
              <a:t>I förrådet ska utrustningen förvaras i </a:t>
            </a:r>
            <a:r>
              <a:rPr lang="sv-SE" u="sng"/>
              <a:t>back</a:t>
            </a:r>
            <a:r>
              <a:rPr lang="sv-SE"/>
              <a:t> (endast målvakter får använda bag)</a:t>
            </a:r>
          </a:p>
          <a:p>
            <a:r>
              <a:rPr lang="sv-SE"/>
              <a:t>Matchdamaskerna måste lämnas tillbaka efter match precis som matchtröjorna – inga privata matchdamasker. </a:t>
            </a:r>
          </a:p>
          <a:p>
            <a:r>
              <a:rPr lang="sv-SE"/>
              <a:t>Vattenflaskor:</a:t>
            </a:r>
          </a:p>
          <a:p>
            <a:pPr lvl="1"/>
            <a:r>
              <a:rPr lang="sv-SE"/>
              <a:t>Flaskor som </a:t>
            </a:r>
            <a:r>
              <a:rPr lang="sv-SE" err="1"/>
              <a:t>materialarna</a:t>
            </a:r>
            <a:r>
              <a:rPr lang="sv-SE"/>
              <a:t> ansvarar för har köpts in och dessa används vid match och isträning. Dessa ska alltid lämnas </a:t>
            </a:r>
            <a:r>
              <a:rPr lang="sv-SE" u="sng"/>
              <a:t>i båset</a:t>
            </a:r>
            <a:r>
              <a:rPr lang="sv-SE"/>
              <a:t>. Grabbarna glömmer ofta detta, hjälp till att påminna.</a:t>
            </a:r>
          </a:p>
          <a:p>
            <a:pPr lvl="1"/>
            <a:r>
              <a:rPr lang="sv-SE"/>
              <a:t>Vattenflaskor för </a:t>
            </a:r>
            <a:r>
              <a:rPr lang="sv-SE" err="1"/>
              <a:t>fys</a:t>
            </a:r>
            <a:r>
              <a:rPr lang="sv-SE"/>
              <a:t>, löpning, uppvärmning ute </a:t>
            </a:r>
            <a:r>
              <a:rPr lang="sv-SE" err="1"/>
              <a:t>etc</a:t>
            </a:r>
            <a:r>
              <a:rPr lang="sv-SE"/>
              <a:t> behöver dom fortfarande ha koll på själva i sin egen back/bag.  </a:t>
            </a:r>
            <a:endParaRPr lang="sv-SE">
              <a:solidFill>
                <a:srgbClr val="FF0000"/>
              </a:solidFill>
            </a:endParaRPr>
          </a:p>
          <a:p>
            <a:r>
              <a:rPr lang="sv-SE"/>
              <a:t>Tvätta utrustningen! </a:t>
            </a:r>
          </a:p>
          <a:p>
            <a:endParaRPr lang="en-US"/>
          </a:p>
          <a:p>
            <a:endParaRPr lang="sv-SE"/>
          </a:p>
        </p:txBody>
      </p:sp>
    </p:spTree>
    <p:extLst>
      <p:ext uri="{BB962C8B-B14F-4D97-AF65-F5344CB8AC3E}">
        <p14:creationId xmlns:p14="http://schemas.microsoft.com/office/powerpoint/2010/main" val="782105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7E4BA6-F354-41CF-BB49-E6E1156096D1}"/>
              </a:ext>
            </a:extLst>
          </p:cNvPr>
          <p:cNvSpPr>
            <a:spLocks noGrp="1"/>
          </p:cNvSpPr>
          <p:nvPr>
            <p:ph type="title"/>
          </p:nvPr>
        </p:nvSpPr>
        <p:spPr/>
        <p:txBody>
          <a:bodyPr/>
          <a:lstStyle/>
          <a:p>
            <a:r>
              <a:rPr lang="sv-SE">
                <a:solidFill>
                  <a:schemeClr val="accent4">
                    <a:lumMod val="75000"/>
                  </a:schemeClr>
                </a:solidFill>
              </a:rPr>
              <a:t>Lagets regler</a:t>
            </a:r>
          </a:p>
        </p:txBody>
      </p:sp>
      <p:sp>
        <p:nvSpPr>
          <p:cNvPr id="4" name="textruta 3">
            <a:extLst>
              <a:ext uri="{FF2B5EF4-FFF2-40B4-BE49-F238E27FC236}">
                <a16:creationId xmlns:a16="http://schemas.microsoft.com/office/drawing/2014/main" id="{39E71EBB-01C9-42D6-A405-710B19AB033C}"/>
              </a:ext>
            </a:extLst>
          </p:cNvPr>
          <p:cNvSpPr txBox="1"/>
          <p:nvPr/>
        </p:nvSpPr>
        <p:spPr>
          <a:xfrm>
            <a:off x="766619" y="1822572"/>
            <a:ext cx="8377382" cy="3201197"/>
          </a:xfrm>
          <a:prstGeom prst="rect">
            <a:avLst/>
          </a:prstGeom>
          <a:noFill/>
        </p:spPr>
        <p:txBody>
          <a:bodyPr wrap="square" lIns="91440" tIns="45720" rIns="91440" bIns="45720" anchor="t">
            <a:spAutoFit/>
          </a:bodyPr>
          <a:lstStyle/>
          <a:p>
            <a:pPr>
              <a:lnSpc>
                <a:spcPct val="107000"/>
              </a:lnSpc>
              <a:spcAft>
                <a:spcPts val="800"/>
              </a:spcAft>
            </a:pPr>
            <a:r>
              <a:rPr lang="sv-SE" sz="2000" b="1" u="sng">
                <a:effectLst/>
                <a:latin typeface="Calibri"/>
                <a:ea typeface="Calibri"/>
                <a:cs typeface="Times New Roman"/>
              </a:rPr>
              <a:t>Sundsvall Hockey TEAM -12 </a:t>
            </a:r>
            <a:endParaRPr lang="sv-SE" sz="2000" b="1" u="sng">
              <a:effectLst/>
              <a:highlight>
                <a:srgbClr val="000000"/>
              </a:highlight>
              <a:latin typeface="Calibri"/>
              <a:ea typeface="Calibri"/>
              <a:cs typeface="Times New Roman"/>
            </a:endParaRPr>
          </a:p>
          <a:p>
            <a:pPr>
              <a:lnSpc>
                <a:spcPct val="107000"/>
              </a:lnSpc>
              <a:spcAft>
                <a:spcPts val="800"/>
              </a:spcAft>
            </a:pPr>
            <a:r>
              <a:rPr lang="sv-SE" sz="1800" b="1">
                <a:effectLst/>
                <a:latin typeface="Calibri" panose="020F0502020204030204" pitchFamily="34" charset="0"/>
                <a:ea typeface="Calibri" panose="020F0502020204030204" pitchFamily="34" charset="0"/>
                <a:cs typeface="Times New Roman" panose="02020603050405020304" pitchFamily="18" charset="0"/>
              </a:rPr>
              <a:t># Inte vara dum, slåss eller retas med varandra.</a:t>
            </a:r>
            <a:endParaRPr lang="sv-SE"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a:effectLst/>
                <a:latin typeface="Calibri" panose="020F0502020204030204" pitchFamily="34" charset="0"/>
                <a:ea typeface="Calibri" panose="020F0502020204030204" pitchFamily="34" charset="0"/>
                <a:cs typeface="Times New Roman" panose="02020603050405020304" pitchFamily="18" charset="0"/>
              </a:rPr>
              <a:t># Visa Respekt och ha en bra Attityd mot varandra.</a:t>
            </a:r>
            <a:endParaRPr lang="sv-SE" sz="105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sv-SE" sz="1800" b="1">
                <a:effectLst/>
                <a:latin typeface="Calibri" panose="020F0502020204030204" pitchFamily="34" charset="0"/>
                <a:ea typeface="Calibri" panose="020F0502020204030204" pitchFamily="34" charset="0"/>
                <a:cs typeface="Times New Roman" panose="02020603050405020304" pitchFamily="18" charset="0"/>
              </a:rPr>
              <a:t>Detta gäller mot alla vi träffar, inte bara inom laget.</a:t>
            </a:r>
            <a:endParaRPr lang="sv-SE"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a:effectLst/>
                <a:latin typeface="Calibri" panose="020F0502020204030204" pitchFamily="34" charset="0"/>
                <a:ea typeface="Calibri" panose="020F0502020204030204" pitchFamily="34" charset="0"/>
                <a:cs typeface="Times New Roman" panose="02020603050405020304" pitchFamily="18" charset="0"/>
              </a:rPr>
              <a:t># Hålla ordning i omklädningsrummet.</a:t>
            </a:r>
            <a:endParaRPr lang="sv-SE"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a:effectLst/>
                <a:latin typeface="Calibri" panose="020F0502020204030204" pitchFamily="34" charset="0"/>
                <a:ea typeface="Calibri" panose="020F0502020204030204" pitchFamily="34" charset="0"/>
                <a:cs typeface="Times New Roman" panose="02020603050405020304" pitchFamily="18" charset="0"/>
              </a:rPr>
              <a:t># Komma i tid.</a:t>
            </a:r>
            <a:endParaRPr lang="sv-SE"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a:effectLst/>
                <a:latin typeface="Calibri" panose="020F0502020204030204" pitchFamily="34" charset="0"/>
                <a:ea typeface="Calibri" panose="020F0502020204030204" pitchFamily="34" charset="0"/>
                <a:cs typeface="Times New Roman" panose="02020603050405020304" pitchFamily="18" charset="0"/>
              </a:rPr>
              <a:t># Inte använda mobiltelefoner i omklädningsrummet.</a:t>
            </a:r>
            <a:endParaRPr lang="sv-SE" sz="105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b="1">
                <a:effectLst/>
                <a:latin typeface="Calibri" panose="020F0502020204030204" pitchFamily="34" charset="0"/>
                <a:ea typeface="Calibri" panose="020F0502020204030204" pitchFamily="34" charset="0"/>
                <a:cs typeface="Times New Roman" panose="02020603050405020304" pitchFamily="18" charset="0"/>
              </a:rPr>
              <a:t># Inte röra puckar efter avblåsning/samling.</a:t>
            </a:r>
            <a:endParaRPr lang="sv-SE" sz="105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71664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2655-7F43-4308-8BA0-7ABD5337DBB4}"/>
              </a:ext>
            </a:extLst>
          </p:cNvPr>
          <p:cNvSpPr>
            <a:spLocks noGrp="1"/>
          </p:cNvSpPr>
          <p:nvPr>
            <p:ph type="title"/>
          </p:nvPr>
        </p:nvSpPr>
        <p:spPr/>
        <p:txBody>
          <a:bodyPr/>
          <a:lstStyle/>
          <a:p>
            <a:r>
              <a:rPr lang="en-US">
                <a:solidFill>
                  <a:schemeClr val="accent4">
                    <a:lumMod val="75000"/>
                  </a:schemeClr>
                </a:solidFill>
              </a:rPr>
              <a:t>Ekonomi</a:t>
            </a:r>
          </a:p>
        </p:txBody>
      </p:sp>
      <p:sp>
        <p:nvSpPr>
          <p:cNvPr id="3" name="Content Placeholder 2">
            <a:extLst>
              <a:ext uri="{FF2B5EF4-FFF2-40B4-BE49-F238E27FC236}">
                <a16:creationId xmlns:a16="http://schemas.microsoft.com/office/drawing/2014/main" id="{F0C016E7-5079-45AE-BFD5-E35891D68B13}"/>
              </a:ext>
            </a:extLst>
          </p:cNvPr>
          <p:cNvSpPr>
            <a:spLocks noGrp="1"/>
          </p:cNvSpPr>
          <p:nvPr>
            <p:ph idx="1"/>
          </p:nvPr>
        </p:nvSpPr>
        <p:spPr>
          <a:xfrm>
            <a:off x="838200" y="1847747"/>
            <a:ext cx="10515600" cy="4351338"/>
          </a:xfrm>
        </p:spPr>
        <p:txBody>
          <a:bodyPr vert="horz" lIns="91440" tIns="45720" rIns="91440" bIns="45720" rtlCol="0" anchor="t">
            <a:normAutofit fontScale="70000" lnSpcReduction="20000"/>
          </a:bodyPr>
          <a:lstStyle/>
          <a:p>
            <a:r>
              <a:rPr lang="sv-SE" noProof="0"/>
              <a:t>Sponsorintäkter:</a:t>
            </a:r>
            <a:br>
              <a:rPr lang="sv-SE" noProof="0"/>
            </a:br>
            <a:r>
              <a:rPr lang="sv-SE" noProof="0"/>
              <a:t>Solid</a:t>
            </a:r>
            <a:r>
              <a:rPr lang="sv-SE"/>
              <a:t> - cupsponsor</a:t>
            </a:r>
            <a:br>
              <a:rPr lang="sv-SE" noProof="0"/>
            </a:br>
            <a:r>
              <a:rPr lang="sv-SE" noProof="0" err="1"/>
              <a:t>Trioworld</a:t>
            </a:r>
            <a:r>
              <a:rPr lang="sv-SE" noProof="0"/>
              <a:t> 8000 kr</a:t>
            </a:r>
            <a:br>
              <a:rPr lang="sv-SE" noProof="0"/>
            </a:br>
            <a:r>
              <a:rPr lang="sv-SE" noProof="0" err="1"/>
              <a:t>HusmanHagberg</a:t>
            </a:r>
            <a:r>
              <a:rPr lang="sv-SE" noProof="0"/>
              <a:t> 8000 kr</a:t>
            </a:r>
          </a:p>
          <a:p>
            <a:endParaRPr lang="sv-SE" noProof="0"/>
          </a:p>
          <a:p>
            <a:r>
              <a:rPr lang="sv-SE" noProof="0"/>
              <a:t>Försäljning:</a:t>
            </a:r>
            <a:br>
              <a:rPr lang="sv-SE" noProof="0"/>
            </a:br>
            <a:r>
              <a:rPr lang="sv-SE" noProof="0"/>
              <a:t>Bingolotter</a:t>
            </a:r>
            <a:br>
              <a:rPr lang="sv-SE" noProof="0"/>
            </a:br>
            <a:r>
              <a:rPr lang="sv-SE" noProof="0"/>
              <a:t>Papper</a:t>
            </a:r>
            <a:br>
              <a:rPr lang="sv-SE" noProof="0"/>
            </a:br>
            <a:r>
              <a:rPr lang="sv-SE" noProof="0"/>
              <a:t>Lotteri (inväntar godkännande på lotteriansökan, vinst till lag 5000kr) </a:t>
            </a:r>
            <a:br>
              <a:rPr lang="sv-SE" noProof="0"/>
            </a:br>
            <a:r>
              <a:rPr lang="sv-SE" noProof="0"/>
              <a:t>Något mer? </a:t>
            </a:r>
          </a:p>
          <a:p>
            <a:endParaRPr lang="sv-SE" noProof="0"/>
          </a:p>
          <a:p>
            <a:r>
              <a:rPr lang="sv-SE" noProof="0" err="1"/>
              <a:t>Lagjobb</a:t>
            </a:r>
            <a:r>
              <a:rPr lang="sv-SE" noProof="0"/>
              <a:t>:</a:t>
            </a:r>
            <a:br>
              <a:rPr lang="sv-SE" noProof="0"/>
            </a:br>
            <a:r>
              <a:rPr lang="sv-SE" noProof="0"/>
              <a:t>Inventering</a:t>
            </a:r>
          </a:p>
          <a:p>
            <a:pPr marL="0" indent="0">
              <a:buNone/>
            </a:pPr>
            <a:endParaRPr lang="sv-SE" noProof="0"/>
          </a:p>
          <a:p>
            <a:r>
              <a:rPr lang="sv-SE" noProof="0" err="1"/>
              <a:t>Hemmacup</a:t>
            </a:r>
            <a:r>
              <a:rPr lang="sv-SE"/>
              <a:t>…</a:t>
            </a:r>
            <a:endParaRPr lang="sv-SE" noProof="0"/>
          </a:p>
        </p:txBody>
      </p:sp>
    </p:spTree>
    <p:extLst>
      <p:ext uri="{BB962C8B-B14F-4D97-AF65-F5344CB8AC3E}">
        <p14:creationId xmlns:p14="http://schemas.microsoft.com/office/powerpoint/2010/main" val="456888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3FB393-1022-CB7E-B523-16BDB3477C4B}"/>
              </a:ext>
            </a:extLst>
          </p:cNvPr>
          <p:cNvSpPr txBox="1">
            <a:spLocks/>
          </p:cNvSpPr>
          <p:nvPr/>
        </p:nvSpPr>
        <p:spPr>
          <a:xfrm>
            <a:off x="910937" y="681037"/>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solidFill>
                  <a:schemeClr val="accent4">
                    <a:lumMod val="75000"/>
                  </a:schemeClr>
                </a:solidFill>
              </a:rPr>
              <a:t>Inventering</a:t>
            </a:r>
          </a:p>
        </p:txBody>
      </p:sp>
      <p:sp>
        <p:nvSpPr>
          <p:cNvPr id="3" name="Platshållare för innehåll 2">
            <a:extLst>
              <a:ext uri="{FF2B5EF4-FFF2-40B4-BE49-F238E27FC236}">
                <a16:creationId xmlns:a16="http://schemas.microsoft.com/office/drawing/2014/main" id="{6A3631CB-C169-F164-2BFA-5C6BE68E4370}"/>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a:t>Välkomna tillbaka tack vare fin insats förra säsongen! </a:t>
            </a:r>
          </a:p>
          <a:p>
            <a:r>
              <a:rPr lang="sv-SE"/>
              <a:t>Man är välkommen från kl.17 men behöver vara på plats senast kl.18.</a:t>
            </a:r>
            <a:br>
              <a:rPr lang="sv-SE"/>
            </a:br>
            <a:r>
              <a:rPr lang="sv-SE"/>
              <a:t>Hemgång när vi är klara</a:t>
            </a:r>
          </a:p>
          <a:p>
            <a:r>
              <a:rPr lang="sv-SE"/>
              <a:t>Coop bjuder på middag och frukt/fika</a:t>
            </a:r>
          </a:p>
          <a:p>
            <a:pPr marL="0" indent="0">
              <a:buNone/>
            </a:pPr>
            <a:endParaRPr lang="sv-SE"/>
          </a:p>
          <a:p>
            <a:r>
              <a:rPr lang="sv-SE"/>
              <a:t>Förväntad intäkt 10 000 kr </a:t>
            </a:r>
          </a:p>
          <a:p>
            <a:r>
              <a:rPr lang="sv-SE"/>
              <a:t>Avsaknad av representation från spelade – faktura i </a:t>
            </a:r>
            <a:r>
              <a:rPr lang="sv-SE" err="1"/>
              <a:t>SportAdmin</a:t>
            </a:r>
            <a:r>
              <a:rPr lang="sv-SE"/>
              <a:t> 400 kr </a:t>
            </a:r>
          </a:p>
          <a:p>
            <a:r>
              <a:rPr lang="sv-SE"/>
              <a:t>Kommer vi inte själva upp i rätt antal säljer vi platser till J20</a:t>
            </a:r>
          </a:p>
        </p:txBody>
      </p:sp>
    </p:spTree>
    <p:extLst>
      <p:ext uri="{BB962C8B-B14F-4D97-AF65-F5344CB8AC3E}">
        <p14:creationId xmlns:p14="http://schemas.microsoft.com/office/powerpoint/2010/main" val="2697241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B99CEC42-10D0-FA13-42F4-FECBF2B537C7}"/>
              </a:ext>
            </a:extLst>
          </p:cNvPr>
          <p:cNvPicPr>
            <a:picLocks noChangeAspect="1"/>
          </p:cNvPicPr>
          <p:nvPr/>
        </p:nvPicPr>
        <p:blipFill>
          <a:blip r:embed="rId3"/>
          <a:stretch>
            <a:fillRect/>
          </a:stretch>
        </p:blipFill>
        <p:spPr>
          <a:xfrm>
            <a:off x="2870079" y="67962"/>
            <a:ext cx="6451841" cy="6722075"/>
          </a:xfrm>
          <a:prstGeom prst="rect">
            <a:avLst/>
          </a:prstGeom>
        </p:spPr>
      </p:pic>
    </p:spTree>
    <p:extLst>
      <p:ext uri="{BB962C8B-B14F-4D97-AF65-F5344CB8AC3E}">
        <p14:creationId xmlns:p14="http://schemas.microsoft.com/office/powerpoint/2010/main" val="1655338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67318-67CA-4B02-B31D-F88DCCA01A15}"/>
              </a:ext>
            </a:extLst>
          </p:cNvPr>
          <p:cNvSpPr>
            <a:spLocks noGrp="1"/>
          </p:cNvSpPr>
          <p:nvPr>
            <p:ph type="title"/>
          </p:nvPr>
        </p:nvSpPr>
        <p:spPr/>
        <p:txBody>
          <a:bodyPr/>
          <a:lstStyle/>
          <a:p>
            <a:r>
              <a:rPr lang="en-US" err="1">
                <a:solidFill>
                  <a:schemeClr val="accent4">
                    <a:lumMod val="75000"/>
                  </a:schemeClr>
                </a:solidFill>
              </a:rPr>
              <a:t>Åtagande</a:t>
            </a:r>
            <a:r>
              <a:rPr lang="en-US">
                <a:solidFill>
                  <a:schemeClr val="accent4">
                    <a:lumMod val="75000"/>
                  </a:schemeClr>
                </a:solidFill>
              </a:rPr>
              <a:t> </a:t>
            </a:r>
            <a:r>
              <a:rPr lang="en-US" err="1">
                <a:solidFill>
                  <a:schemeClr val="accent4">
                    <a:lumMod val="75000"/>
                  </a:schemeClr>
                </a:solidFill>
              </a:rPr>
              <a:t>föreningen</a:t>
            </a:r>
          </a:p>
        </p:txBody>
      </p:sp>
      <p:sp>
        <p:nvSpPr>
          <p:cNvPr id="3" name="Content Placeholder 2">
            <a:extLst>
              <a:ext uri="{FF2B5EF4-FFF2-40B4-BE49-F238E27FC236}">
                <a16:creationId xmlns:a16="http://schemas.microsoft.com/office/drawing/2014/main" id="{0B898AFD-AFF3-4CAD-BA08-335419BC0D68}"/>
              </a:ext>
            </a:extLst>
          </p:cNvPr>
          <p:cNvSpPr>
            <a:spLocks noGrp="1"/>
          </p:cNvSpPr>
          <p:nvPr>
            <p:ph idx="1"/>
          </p:nvPr>
        </p:nvSpPr>
        <p:spPr/>
        <p:txBody>
          <a:bodyPr vert="horz" lIns="91440" tIns="45720" rIns="91440" bIns="45720" rtlCol="0" anchor="t">
            <a:normAutofit/>
          </a:bodyPr>
          <a:lstStyle/>
          <a:p>
            <a:r>
              <a:rPr lang="en-US" err="1"/>
              <a:t>Ungdomskiosk</a:t>
            </a:r>
            <a:endParaRPr lang="en-US"/>
          </a:p>
          <a:p>
            <a:r>
              <a:rPr lang="en-US"/>
              <a:t>A-</a:t>
            </a:r>
            <a:r>
              <a:rPr lang="en-US" err="1"/>
              <a:t>lagsmatcher</a:t>
            </a:r>
            <a:r>
              <a:rPr lang="en-US"/>
              <a:t> </a:t>
            </a:r>
            <a:r>
              <a:rPr lang="en-US" err="1"/>
              <a:t>seriespel</a:t>
            </a:r>
            <a:endParaRPr lang="en-US"/>
          </a:p>
          <a:p>
            <a:r>
              <a:rPr lang="en-US"/>
              <a:t>SCA </a:t>
            </a:r>
            <a:r>
              <a:rPr lang="en-US" err="1"/>
              <a:t>Cupen</a:t>
            </a:r>
            <a:r>
              <a:rPr lang="en-US"/>
              <a:t> </a:t>
            </a:r>
          </a:p>
          <a:p>
            <a:r>
              <a:rPr lang="en-US" err="1"/>
              <a:t>Företagscupen</a:t>
            </a:r>
            <a:r>
              <a:rPr lang="en-US"/>
              <a:t> </a:t>
            </a:r>
          </a:p>
          <a:p>
            <a:r>
              <a:rPr lang="en-US" err="1"/>
              <a:t>Försäljning</a:t>
            </a:r>
            <a:r>
              <a:rPr lang="en-US"/>
              <a:t> av </a:t>
            </a:r>
            <a:r>
              <a:rPr lang="en-US" err="1"/>
              <a:t>papper</a:t>
            </a:r>
            <a:r>
              <a:rPr lang="en-US"/>
              <a:t> </a:t>
            </a:r>
          </a:p>
          <a:p>
            <a:r>
              <a:rPr lang="en-US" err="1"/>
              <a:t>Dealbosterhäfte</a:t>
            </a:r>
            <a:r>
              <a:rPr lang="en-US"/>
              <a:t> 3x2 per </a:t>
            </a:r>
            <a:r>
              <a:rPr lang="en-US" err="1"/>
              <a:t>spelare</a:t>
            </a:r>
            <a:endParaRPr lang="en-US"/>
          </a:p>
          <a:p>
            <a:r>
              <a:rPr lang="en-US" err="1"/>
              <a:t>Vatten</a:t>
            </a:r>
            <a:r>
              <a:rPr lang="en-US"/>
              <a:t> 2 flak per </a:t>
            </a:r>
            <a:r>
              <a:rPr lang="en-US" err="1"/>
              <a:t>spelare</a:t>
            </a:r>
            <a:r>
              <a:rPr lang="en-US"/>
              <a:t> </a:t>
            </a:r>
          </a:p>
          <a:p>
            <a:r>
              <a:rPr lang="en-US" err="1"/>
              <a:t>Gärdeskoj</a:t>
            </a:r>
            <a:endParaRPr lang="en-US"/>
          </a:p>
          <a:p>
            <a:endParaRPr lang="en-US"/>
          </a:p>
          <a:p>
            <a:pPr marL="0" indent="0">
              <a:buNone/>
            </a:pPr>
            <a:endParaRPr lang="en-US"/>
          </a:p>
        </p:txBody>
      </p:sp>
    </p:spTree>
    <p:extLst>
      <p:ext uri="{BB962C8B-B14F-4D97-AF65-F5344CB8AC3E}">
        <p14:creationId xmlns:p14="http://schemas.microsoft.com/office/powerpoint/2010/main" val="683896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3230A3F-D74F-4B10-B456-457DE8CA0A75}"/>
              </a:ext>
            </a:extLst>
          </p:cNvPr>
          <p:cNvSpPr>
            <a:spLocks noGrp="1"/>
          </p:cNvSpPr>
          <p:nvPr>
            <p:ph type="title"/>
          </p:nvPr>
        </p:nvSpPr>
        <p:spPr/>
        <p:txBody>
          <a:bodyPr/>
          <a:lstStyle/>
          <a:p>
            <a:r>
              <a:rPr lang="sv-SE">
                <a:solidFill>
                  <a:schemeClr val="accent4">
                    <a:lumMod val="75000"/>
                  </a:schemeClr>
                </a:solidFill>
              </a:rPr>
              <a:t>Övrigt</a:t>
            </a:r>
          </a:p>
        </p:txBody>
      </p:sp>
      <p:sp>
        <p:nvSpPr>
          <p:cNvPr id="3" name="Platshållare för innehåll 2">
            <a:extLst>
              <a:ext uri="{FF2B5EF4-FFF2-40B4-BE49-F238E27FC236}">
                <a16:creationId xmlns:a16="http://schemas.microsoft.com/office/drawing/2014/main" id="{8C639EA7-CF76-4297-A6DE-61CB8836E5C0}"/>
              </a:ext>
            </a:extLst>
          </p:cNvPr>
          <p:cNvSpPr>
            <a:spLocks noGrp="1"/>
          </p:cNvSpPr>
          <p:nvPr>
            <p:ph idx="1"/>
          </p:nvPr>
        </p:nvSpPr>
        <p:spPr/>
        <p:txBody>
          <a:bodyPr vert="horz" lIns="91440" tIns="45720" rIns="91440" bIns="45720" rtlCol="0" anchor="t">
            <a:normAutofit lnSpcReduction="10000"/>
          </a:bodyPr>
          <a:lstStyle/>
          <a:p>
            <a:r>
              <a:rPr lang="sv-SE"/>
              <a:t>Nyckelbox – ledarna anser att det bör kunna monteras en sådan nu men det är superviktigt att vi pratar med killarna om att dörren alltid ska stängas </a:t>
            </a:r>
          </a:p>
          <a:p>
            <a:r>
              <a:rPr lang="sv-SE" err="1"/>
              <a:t>SportAdmin</a:t>
            </a:r>
            <a:r>
              <a:rPr lang="sv-SE"/>
              <a:t> </a:t>
            </a:r>
            <a:r>
              <a:rPr lang="sv-SE" err="1"/>
              <a:t>app</a:t>
            </a:r>
            <a:r>
              <a:rPr lang="sv-SE"/>
              <a:t> + webbversion</a:t>
            </a:r>
          </a:p>
          <a:p>
            <a:pPr lvl="1"/>
            <a:r>
              <a:rPr lang="sv-SE"/>
              <a:t>Utskick via </a:t>
            </a:r>
            <a:r>
              <a:rPr lang="sv-SE" err="1"/>
              <a:t>SportAdmin</a:t>
            </a:r>
            <a:r>
              <a:rPr lang="sv-SE"/>
              <a:t> samt snabb info via Messenger</a:t>
            </a:r>
          </a:p>
          <a:p>
            <a:r>
              <a:rPr lang="sv-SE" err="1"/>
              <a:t>Workplanner</a:t>
            </a:r>
            <a:endParaRPr lang="sv-SE"/>
          </a:p>
          <a:p>
            <a:r>
              <a:rPr lang="sv-SE"/>
              <a:t>Sekretariatet – </a:t>
            </a:r>
            <a:r>
              <a:rPr lang="sv-SE" b="1" u="sng"/>
              <a:t>alla</a:t>
            </a:r>
            <a:r>
              <a:rPr lang="sv-SE"/>
              <a:t> hjälps åt när barnen spelar</a:t>
            </a:r>
          </a:p>
          <a:p>
            <a:pPr lvl="1"/>
            <a:r>
              <a:rPr lang="sv-SE"/>
              <a:t>Vid hemmamatcherna – skriv en kommentar i kallelsen vad man kan tänk sig att göra</a:t>
            </a:r>
          </a:p>
          <a:p>
            <a:pPr lvl="1"/>
            <a:r>
              <a:rPr lang="sv-SE"/>
              <a:t>Vill man vara med och lära sig någonting går det jättebra, säg bara till!</a:t>
            </a:r>
          </a:p>
          <a:p>
            <a:r>
              <a:rPr lang="sv-SE"/>
              <a:t>Domarutbildning för spelarna, 29/9</a:t>
            </a:r>
          </a:p>
          <a:p>
            <a:endParaRPr lang="sv-SE"/>
          </a:p>
        </p:txBody>
      </p:sp>
    </p:spTree>
    <p:extLst>
      <p:ext uri="{BB962C8B-B14F-4D97-AF65-F5344CB8AC3E}">
        <p14:creationId xmlns:p14="http://schemas.microsoft.com/office/powerpoint/2010/main" val="6789980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965201-5B7D-A086-BDA4-D3881D4C8B93}"/>
              </a:ext>
            </a:extLst>
          </p:cNvPr>
          <p:cNvSpPr>
            <a:spLocks noGrp="1"/>
          </p:cNvSpPr>
          <p:nvPr>
            <p:ph type="title"/>
          </p:nvPr>
        </p:nvSpPr>
        <p:spPr/>
        <p:txBody>
          <a:bodyPr/>
          <a:lstStyle/>
          <a:p>
            <a:r>
              <a:rPr lang="sv-SE">
                <a:solidFill>
                  <a:schemeClr val="accent4">
                    <a:lumMod val="75000"/>
                  </a:schemeClr>
                </a:solidFill>
              </a:rPr>
              <a:t>Frågor? </a:t>
            </a:r>
          </a:p>
        </p:txBody>
      </p:sp>
    </p:spTree>
    <p:extLst>
      <p:ext uri="{BB962C8B-B14F-4D97-AF65-F5344CB8AC3E}">
        <p14:creationId xmlns:p14="http://schemas.microsoft.com/office/powerpoint/2010/main" val="3308954143"/>
      </p:ext>
    </p:extLst>
  </p:cSld>
  <p:clrMapOvr>
    <a:masterClrMapping/>
  </p:clrMapOvr>
</p:sld>
</file>

<file path=ppt/theme/theme1.xml><?xml version="1.0" encoding="utf-8"?>
<a:theme xmlns:a="http://schemas.openxmlformats.org/drawingml/2006/main" name="Sundsvall Hocke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ndustry">
      <a:majorFont>
        <a:latin typeface="Industry Bold Book"/>
        <a:ea typeface=""/>
        <a:cs typeface=""/>
      </a:majorFont>
      <a:minorFont>
        <a:latin typeface="Industry Book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svall Hockey" id="{262246B8-524B-4227-859F-23ADB25BBFBB}" vid="{9EFF0782-C4CB-435F-BB4B-4B8677918B5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TotalTime>
  <Words>1479</Words>
  <Application>Microsoft Office PowerPoint</Application>
  <PresentationFormat>Bredbild</PresentationFormat>
  <Paragraphs>171</Paragraphs>
  <Slides>19</Slides>
  <Notes>8</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19</vt:i4>
      </vt:variant>
    </vt:vector>
  </HeadingPairs>
  <TitlesOfParts>
    <vt:vector size="24" baseType="lpstr">
      <vt:lpstr>Arial</vt:lpstr>
      <vt:lpstr>Calibri</vt:lpstr>
      <vt:lpstr>Industry Bold Book</vt:lpstr>
      <vt:lpstr>Industry Book Book</vt:lpstr>
      <vt:lpstr>Sundsvall Hockey</vt:lpstr>
      <vt:lpstr>Möte uppstart  Säsong 25/26</vt:lpstr>
      <vt:lpstr>Agenda</vt:lpstr>
      <vt:lpstr>Säsongen 25/26</vt:lpstr>
      <vt:lpstr>Truppen 25/26 </vt:lpstr>
      <vt:lpstr>Ispass - tränarna informerar</vt:lpstr>
      <vt:lpstr>Off ice - tränarna informerar</vt:lpstr>
      <vt:lpstr>Utbyte äldre/yngre/NSK - tränarna informerar</vt:lpstr>
      <vt:lpstr>Seriespel - tränarna informerar</vt:lpstr>
      <vt:lpstr>Cuper - tränarna informerar</vt:lpstr>
      <vt:lpstr>Kommande år - tränarna informerar</vt:lpstr>
      <vt:lpstr>PowerPoint-presentation</vt:lpstr>
      <vt:lpstr>Materialarna – Informerar </vt:lpstr>
      <vt:lpstr>Lagets regler</vt:lpstr>
      <vt:lpstr>Ekonomi</vt:lpstr>
      <vt:lpstr>PowerPoint-presentation</vt:lpstr>
      <vt:lpstr>PowerPoint-presentation</vt:lpstr>
      <vt:lpstr>Åtagande föreningen</vt:lpstr>
      <vt:lpstr>Övrigt</vt:lpstr>
      <vt:lpstr>Frågor?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Lagledarmöte  28 feb 2021</dc:title>
  <dc:creator>Björkstig, Daniel</dc:creator>
  <cp:lastModifiedBy>Frida Å</cp:lastModifiedBy>
  <cp:revision>1</cp:revision>
  <cp:lastPrinted>2023-08-11T09:21:28Z</cp:lastPrinted>
  <dcterms:created xsi:type="dcterms:W3CDTF">2021-02-28T13:24:12Z</dcterms:created>
  <dcterms:modified xsi:type="dcterms:W3CDTF">2025-10-06T13:27:13Z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431d30e-c018-4f72-ad4c-e56e9d03b1f0_Enabled">
    <vt:lpwstr>true</vt:lpwstr>
  </property>
  <property fmtid="{D5CDD505-2E9C-101B-9397-08002B2CF9AE}" pid="3" name="MSIP_Label_6431d30e-c018-4f72-ad4c-e56e9d03b1f0_SetDate">
    <vt:lpwstr>2022-07-26T10:25:40Z</vt:lpwstr>
  </property>
  <property fmtid="{D5CDD505-2E9C-101B-9397-08002B2CF9AE}" pid="4" name="MSIP_Label_6431d30e-c018-4f72-ad4c-e56e9d03b1f0_Method">
    <vt:lpwstr>Standard</vt:lpwstr>
  </property>
  <property fmtid="{D5CDD505-2E9C-101B-9397-08002B2CF9AE}" pid="5" name="MSIP_Label_6431d30e-c018-4f72-ad4c-e56e9d03b1f0_Name">
    <vt:lpwstr>6431d30e-c018-4f72-ad4c-e56e9d03b1f0</vt:lpwstr>
  </property>
  <property fmtid="{D5CDD505-2E9C-101B-9397-08002B2CF9AE}" pid="6" name="MSIP_Label_6431d30e-c018-4f72-ad4c-e56e9d03b1f0_SiteId">
    <vt:lpwstr>f8be18a6-f648-4a47-be73-86d6c5c6604d</vt:lpwstr>
  </property>
  <property fmtid="{D5CDD505-2E9C-101B-9397-08002B2CF9AE}" pid="7" name="MSIP_Label_6431d30e-c018-4f72-ad4c-e56e9d03b1f0_ActionId">
    <vt:lpwstr>a8a17c97-a8f6-4bf3-9a07-7d8f5cfbc6b5</vt:lpwstr>
  </property>
  <property fmtid="{D5CDD505-2E9C-101B-9397-08002B2CF9AE}" pid="8" name="MSIP_Label_6431d30e-c018-4f72-ad4c-e56e9d03b1f0_ContentBits">
    <vt:lpwstr>2</vt:lpwstr>
  </property>
</Properties>
</file>