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272" r:id="rId5"/>
    <p:sldId id="299" r:id="rId6"/>
    <p:sldId id="290" r:id="rId7"/>
    <p:sldId id="314" r:id="rId8"/>
    <p:sldId id="303" r:id="rId9"/>
    <p:sldId id="284" r:id="rId10"/>
    <p:sldId id="294" r:id="rId11"/>
    <p:sldId id="305" r:id="rId12"/>
    <p:sldId id="316" r:id="rId13"/>
    <p:sldId id="285" r:id="rId14"/>
    <p:sldId id="286" r:id="rId15"/>
    <p:sldId id="288" r:id="rId16"/>
    <p:sldId id="307" r:id="rId17"/>
    <p:sldId id="318" r:id="rId18"/>
    <p:sldId id="306" r:id="rId19"/>
    <p:sldId id="308" r:id="rId20"/>
    <p:sldId id="293" r:id="rId21"/>
    <p:sldId id="292" r:id="rId22"/>
    <p:sldId id="296" r:id="rId23"/>
    <p:sldId id="297" r:id="rId24"/>
    <p:sldId id="298" r:id="rId25"/>
    <p:sldId id="302" r:id="rId26"/>
    <p:sldId id="300" r:id="rId27"/>
    <p:sldId id="301" r:id="rId28"/>
    <p:sldId id="313" r:id="rId29"/>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aniel Koskinen" initials="DK" lastIdx="2" clrIdx="0">
    <p:extLst>
      <p:ext uri="{19B8F6BF-5375-455C-9EA6-DF929625EA0E}">
        <p15:presenceInfo xmlns:p15="http://schemas.microsoft.com/office/powerpoint/2012/main" userId="S-1-5-21-4261228071-993448878-1924060007-65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6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CB840E-2DC7-41B6-8EF6-26B94D01C798}" v="28" dt="2025-08-28T08:07:08.9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36" autoAdjust="0"/>
    <p:restoredTop sz="89952" autoAdjust="0"/>
  </p:normalViewPr>
  <p:slideViewPr>
    <p:cSldViewPr snapToGrid="0">
      <p:cViewPr varScale="1">
        <p:scale>
          <a:sx n="97" d="100"/>
          <a:sy n="97" d="100"/>
        </p:scale>
        <p:origin x="10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nells, Anna" userId="70e94c2a-7079-428d-8db4-043c4d03b0f9" providerId="ADAL" clId="{D3CB840E-2DC7-41B6-8EF6-26B94D01C798}"/>
    <pc:docChg chg="undo custSel addSld delSld modSld sldOrd">
      <pc:chgData name="Arnells, Anna" userId="70e94c2a-7079-428d-8db4-043c4d03b0f9" providerId="ADAL" clId="{D3CB840E-2DC7-41B6-8EF6-26B94D01C798}" dt="2025-09-08T14:19:24.549" v="3746" actId="1076"/>
      <pc:docMkLst>
        <pc:docMk/>
      </pc:docMkLst>
      <pc:sldChg chg="modSp mod">
        <pc:chgData name="Arnells, Anna" userId="70e94c2a-7079-428d-8db4-043c4d03b0f9" providerId="ADAL" clId="{D3CB840E-2DC7-41B6-8EF6-26B94D01C798}" dt="2025-08-14T10:24:13.845" v="5" actId="20577"/>
        <pc:sldMkLst>
          <pc:docMk/>
          <pc:sldMk cId="4095946474" sldId="272"/>
        </pc:sldMkLst>
        <pc:spChg chg="mod">
          <ac:chgData name="Arnells, Anna" userId="70e94c2a-7079-428d-8db4-043c4d03b0f9" providerId="ADAL" clId="{D3CB840E-2DC7-41B6-8EF6-26B94D01C798}" dt="2025-08-14T10:24:13.845" v="5" actId="20577"/>
          <ac:spMkLst>
            <pc:docMk/>
            <pc:sldMk cId="4095946474" sldId="272"/>
            <ac:spMk id="7" creationId="{80622225-2B80-1854-DBBA-440558D9BA98}"/>
          </ac:spMkLst>
        </pc:spChg>
      </pc:sldChg>
      <pc:sldChg chg="modSp mod">
        <pc:chgData name="Arnells, Anna" userId="70e94c2a-7079-428d-8db4-043c4d03b0f9" providerId="ADAL" clId="{D3CB840E-2DC7-41B6-8EF6-26B94D01C798}" dt="2025-08-20T08:26:24.814" v="1625" actId="20577"/>
        <pc:sldMkLst>
          <pc:docMk/>
          <pc:sldMk cId="1780393963" sldId="284"/>
        </pc:sldMkLst>
        <pc:spChg chg="mod">
          <ac:chgData name="Arnells, Anna" userId="70e94c2a-7079-428d-8db4-043c4d03b0f9" providerId="ADAL" clId="{D3CB840E-2DC7-41B6-8EF6-26B94D01C798}" dt="2025-08-20T08:26:24.814" v="1625" actId="20577"/>
          <ac:spMkLst>
            <pc:docMk/>
            <pc:sldMk cId="1780393963" sldId="284"/>
            <ac:spMk id="3" creationId="{00000000-0000-0000-0000-000000000000}"/>
          </ac:spMkLst>
        </pc:spChg>
      </pc:sldChg>
      <pc:sldChg chg="modSp mod">
        <pc:chgData name="Arnells, Anna" userId="70e94c2a-7079-428d-8db4-043c4d03b0f9" providerId="ADAL" clId="{D3CB840E-2DC7-41B6-8EF6-26B94D01C798}" dt="2025-08-20T08:55:50.862" v="1870" actId="20577"/>
        <pc:sldMkLst>
          <pc:docMk/>
          <pc:sldMk cId="1898870316" sldId="285"/>
        </pc:sldMkLst>
        <pc:spChg chg="mod">
          <ac:chgData name="Arnells, Anna" userId="70e94c2a-7079-428d-8db4-043c4d03b0f9" providerId="ADAL" clId="{D3CB840E-2DC7-41B6-8EF6-26B94D01C798}" dt="2025-08-20T08:55:50.862" v="1870" actId="20577"/>
          <ac:spMkLst>
            <pc:docMk/>
            <pc:sldMk cId="1898870316" sldId="285"/>
            <ac:spMk id="3" creationId="{00000000-0000-0000-0000-000000000000}"/>
          </ac:spMkLst>
        </pc:spChg>
        <pc:spChg chg="mod">
          <ac:chgData name="Arnells, Anna" userId="70e94c2a-7079-428d-8db4-043c4d03b0f9" providerId="ADAL" clId="{D3CB840E-2DC7-41B6-8EF6-26B94D01C798}" dt="2025-08-20T08:51:53.430" v="1736" actId="20577"/>
          <ac:spMkLst>
            <pc:docMk/>
            <pc:sldMk cId="1898870316" sldId="285"/>
            <ac:spMk id="4" creationId="{59660218-3E28-2F2D-52B2-670690C6EAAE}"/>
          </ac:spMkLst>
        </pc:spChg>
      </pc:sldChg>
      <pc:sldChg chg="addSp delSp modSp mod ord">
        <pc:chgData name="Arnells, Anna" userId="70e94c2a-7079-428d-8db4-043c4d03b0f9" providerId="ADAL" clId="{D3CB840E-2DC7-41B6-8EF6-26B94D01C798}" dt="2025-08-27T16:42:48.872" v="3254" actId="20577"/>
        <pc:sldMkLst>
          <pc:docMk/>
          <pc:sldMk cId="1028764809" sldId="286"/>
        </pc:sldMkLst>
        <pc:spChg chg="mod">
          <ac:chgData name="Arnells, Anna" userId="70e94c2a-7079-428d-8db4-043c4d03b0f9" providerId="ADAL" clId="{D3CB840E-2DC7-41B6-8EF6-26B94D01C798}" dt="2025-08-27T15:57:57.049" v="3142" actId="1076"/>
          <ac:spMkLst>
            <pc:docMk/>
            <pc:sldMk cId="1028764809" sldId="286"/>
            <ac:spMk id="2" creationId="{00000000-0000-0000-0000-000000000000}"/>
          </ac:spMkLst>
        </pc:spChg>
        <pc:spChg chg="mod">
          <ac:chgData name="Arnells, Anna" userId="70e94c2a-7079-428d-8db4-043c4d03b0f9" providerId="ADAL" clId="{D3CB840E-2DC7-41B6-8EF6-26B94D01C798}" dt="2025-08-27T16:42:48.872" v="3254" actId="20577"/>
          <ac:spMkLst>
            <pc:docMk/>
            <pc:sldMk cId="1028764809" sldId="286"/>
            <ac:spMk id="3" creationId="{00000000-0000-0000-0000-000000000000}"/>
          </ac:spMkLst>
        </pc:spChg>
        <pc:spChg chg="add del mod">
          <ac:chgData name="Arnells, Anna" userId="70e94c2a-7079-428d-8db4-043c4d03b0f9" providerId="ADAL" clId="{D3CB840E-2DC7-41B6-8EF6-26B94D01C798}" dt="2025-08-27T12:02:16.552" v="3043" actId="478"/>
          <ac:spMkLst>
            <pc:docMk/>
            <pc:sldMk cId="1028764809" sldId="286"/>
            <ac:spMk id="4" creationId="{5E196209-FC2E-4EA6-9F32-A0A4DFB1B9E6}"/>
          </ac:spMkLst>
        </pc:spChg>
        <pc:picChg chg="mod">
          <ac:chgData name="Arnells, Anna" userId="70e94c2a-7079-428d-8db4-043c4d03b0f9" providerId="ADAL" clId="{D3CB840E-2DC7-41B6-8EF6-26B94D01C798}" dt="2025-08-27T15:58:09.136" v="3144" actId="1076"/>
          <ac:picMkLst>
            <pc:docMk/>
            <pc:sldMk cId="1028764809" sldId="286"/>
            <ac:picMk id="6" creationId="{00000000-0000-0000-0000-000000000000}"/>
          </ac:picMkLst>
        </pc:picChg>
        <pc:picChg chg="add mod">
          <ac:chgData name="Arnells, Anna" userId="70e94c2a-7079-428d-8db4-043c4d03b0f9" providerId="ADAL" clId="{D3CB840E-2DC7-41B6-8EF6-26B94D01C798}" dt="2025-08-27T15:56:43.130" v="3130" actId="339"/>
          <ac:picMkLst>
            <pc:docMk/>
            <pc:sldMk cId="1028764809" sldId="286"/>
            <ac:picMk id="8" creationId="{7A1ABC48-FD12-135B-C8B3-DB3137F0F8B0}"/>
          </ac:picMkLst>
        </pc:picChg>
      </pc:sldChg>
      <pc:sldChg chg="modSp del mod ord modShow">
        <pc:chgData name="Arnells, Anna" userId="70e94c2a-7079-428d-8db4-043c4d03b0f9" providerId="ADAL" clId="{D3CB840E-2DC7-41B6-8EF6-26B94D01C798}" dt="2025-08-21T08:46:02.840" v="2998" actId="47"/>
        <pc:sldMkLst>
          <pc:docMk/>
          <pc:sldMk cId="2981867222" sldId="287"/>
        </pc:sldMkLst>
        <pc:spChg chg="mod">
          <ac:chgData name="Arnells, Anna" userId="70e94c2a-7079-428d-8db4-043c4d03b0f9" providerId="ADAL" clId="{D3CB840E-2DC7-41B6-8EF6-26B94D01C798}" dt="2025-08-20T10:13:29.994" v="2334" actId="6549"/>
          <ac:spMkLst>
            <pc:docMk/>
            <pc:sldMk cId="2981867222" sldId="287"/>
            <ac:spMk id="3" creationId="{00000000-0000-0000-0000-000000000000}"/>
          </ac:spMkLst>
        </pc:spChg>
      </pc:sldChg>
      <pc:sldChg chg="addSp modSp mod">
        <pc:chgData name="Arnells, Anna" userId="70e94c2a-7079-428d-8db4-043c4d03b0f9" providerId="ADAL" clId="{D3CB840E-2DC7-41B6-8EF6-26B94D01C798}" dt="2025-08-27T16:02:08.199" v="3158"/>
        <pc:sldMkLst>
          <pc:docMk/>
          <pc:sldMk cId="1319149559" sldId="288"/>
        </pc:sldMkLst>
        <pc:spChg chg="mod">
          <ac:chgData name="Arnells, Anna" userId="70e94c2a-7079-428d-8db4-043c4d03b0f9" providerId="ADAL" clId="{D3CB840E-2DC7-41B6-8EF6-26B94D01C798}" dt="2025-08-19T08:43:31.952" v="290" actId="20577"/>
          <ac:spMkLst>
            <pc:docMk/>
            <pc:sldMk cId="1319149559" sldId="288"/>
            <ac:spMk id="2" creationId="{00000000-0000-0000-0000-000000000000}"/>
          </ac:spMkLst>
        </pc:spChg>
        <pc:spChg chg="mod">
          <ac:chgData name="Arnells, Anna" userId="70e94c2a-7079-428d-8db4-043c4d03b0f9" providerId="ADAL" clId="{D3CB840E-2DC7-41B6-8EF6-26B94D01C798}" dt="2025-08-27T16:02:08.199" v="3158"/>
          <ac:spMkLst>
            <pc:docMk/>
            <pc:sldMk cId="1319149559" sldId="288"/>
            <ac:spMk id="3" creationId="{00000000-0000-0000-0000-000000000000}"/>
          </ac:spMkLst>
        </pc:spChg>
        <pc:picChg chg="mod">
          <ac:chgData name="Arnells, Anna" userId="70e94c2a-7079-428d-8db4-043c4d03b0f9" providerId="ADAL" clId="{D3CB840E-2DC7-41B6-8EF6-26B94D01C798}" dt="2025-08-20T09:02:37.708" v="1986" actId="1076"/>
          <ac:picMkLst>
            <pc:docMk/>
            <pc:sldMk cId="1319149559" sldId="288"/>
            <ac:picMk id="4" creationId="{30431597-00B7-934E-D180-81B9E4BFD495}"/>
          </ac:picMkLst>
        </pc:picChg>
        <pc:picChg chg="mod">
          <ac:chgData name="Arnells, Anna" userId="70e94c2a-7079-428d-8db4-043c4d03b0f9" providerId="ADAL" clId="{D3CB840E-2DC7-41B6-8EF6-26B94D01C798}" dt="2025-08-20T09:02:50.089" v="1989" actId="1076"/>
          <ac:picMkLst>
            <pc:docMk/>
            <pc:sldMk cId="1319149559" sldId="288"/>
            <ac:picMk id="5" creationId="{4B5D5B91-3819-570B-B434-5A0FAF12F9E8}"/>
          </ac:picMkLst>
        </pc:picChg>
        <pc:picChg chg="add mod">
          <ac:chgData name="Arnells, Anna" userId="70e94c2a-7079-428d-8db4-043c4d03b0f9" providerId="ADAL" clId="{D3CB840E-2DC7-41B6-8EF6-26B94D01C798}" dt="2025-08-20T09:02:35.830" v="1985" actId="1076"/>
          <ac:picMkLst>
            <pc:docMk/>
            <pc:sldMk cId="1319149559" sldId="288"/>
            <ac:picMk id="8" creationId="{FFE808D4-B247-0CDF-BD75-6B4939A51A9D}"/>
          </ac:picMkLst>
        </pc:picChg>
      </pc:sldChg>
      <pc:sldChg chg="del">
        <pc:chgData name="Arnells, Anna" userId="70e94c2a-7079-428d-8db4-043c4d03b0f9" providerId="ADAL" clId="{D3CB840E-2DC7-41B6-8EF6-26B94D01C798}" dt="2025-08-14T10:25:19.257" v="23" actId="47"/>
        <pc:sldMkLst>
          <pc:docMk/>
          <pc:sldMk cId="2308331886" sldId="289"/>
        </pc:sldMkLst>
      </pc:sldChg>
      <pc:sldChg chg="modSp mod modNotesTx">
        <pc:chgData name="Arnells, Anna" userId="70e94c2a-7079-428d-8db4-043c4d03b0f9" providerId="ADAL" clId="{D3CB840E-2DC7-41B6-8EF6-26B94D01C798}" dt="2025-08-30T18:01:31.561" v="3643" actId="20577"/>
        <pc:sldMkLst>
          <pc:docMk/>
          <pc:sldMk cId="1808349017" sldId="290"/>
        </pc:sldMkLst>
        <pc:graphicFrameChg chg="mod modGraphic">
          <ac:chgData name="Arnells, Anna" userId="70e94c2a-7079-428d-8db4-043c4d03b0f9" providerId="ADAL" clId="{D3CB840E-2DC7-41B6-8EF6-26B94D01C798}" dt="2025-08-30T18:01:31.561" v="3643" actId="20577"/>
          <ac:graphicFrameMkLst>
            <pc:docMk/>
            <pc:sldMk cId="1808349017" sldId="290"/>
            <ac:graphicFrameMk id="7" creationId="{B2281DCC-1AC4-8B84-67E8-C27F49607DF6}"/>
          </ac:graphicFrameMkLst>
        </pc:graphicFrameChg>
      </pc:sldChg>
      <pc:sldChg chg="modSp mod">
        <pc:chgData name="Arnells, Anna" userId="70e94c2a-7079-428d-8db4-043c4d03b0f9" providerId="ADAL" clId="{D3CB840E-2DC7-41B6-8EF6-26B94D01C798}" dt="2025-08-20T10:12:36.916" v="2326" actId="20577"/>
        <pc:sldMkLst>
          <pc:docMk/>
          <pc:sldMk cId="1674189548" sldId="292"/>
        </pc:sldMkLst>
        <pc:spChg chg="mod">
          <ac:chgData name="Arnells, Anna" userId="70e94c2a-7079-428d-8db4-043c4d03b0f9" providerId="ADAL" clId="{D3CB840E-2DC7-41B6-8EF6-26B94D01C798}" dt="2025-08-20T10:12:36.916" v="2326" actId="20577"/>
          <ac:spMkLst>
            <pc:docMk/>
            <pc:sldMk cId="1674189548" sldId="292"/>
            <ac:spMk id="3" creationId="{00000000-0000-0000-0000-000000000000}"/>
          </ac:spMkLst>
        </pc:spChg>
      </pc:sldChg>
      <pc:sldChg chg="addSp modSp mod ord">
        <pc:chgData name="Arnells, Anna" userId="70e94c2a-7079-428d-8db4-043c4d03b0f9" providerId="ADAL" clId="{D3CB840E-2DC7-41B6-8EF6-26B94D01C798}" dt="2025-08-20T10:41:19.015" v="2673" actId="20577"/>
        <pc:sldMkLst>
          <pc:docMk/>
          <pc:sldMk cId="2656745332" sldId="293"/>
        </pc:sldMkLst>
        <pc:spChg chg="mod">
          <ac:chgData name="Arnells, Anna" userId="70e94c2a-7079-428d-8db4-043c4d03b0f9" providerId="ADAL" clId="{D3CB840E-2DC7-41B6-8EF6-26B94D01C798}" dt="2025-08-20T10:41:19.015" v="2673" actId="20577"/>
          <ac:spMkLst>
            <pc:docMk/>
            <pc:sldMk cId="2656745332" sldId="293"/>
            <ac:spMk id="2" creationId="{00000000-0000-0000-0000-000000000000}"/>
          </ac:spMkLst>
        </pc:spChg>
        <pc:spChg chg="mod">
          <ac:chgData name="Arnells, Anna" userId="70e94c2a-7079-428d-8db4-043c4d03b0f9" providerId="ADAL" clId="{D3CB840E-2DC7-41B6-8EF6-26B94D01C798}" dt="2025-08-20T10:35:46.568" v="2584" actId="20577"/>
          <ac:spMkLst>
            <pc:docMk/>
            <pc:sldMk cId="2656745332" sldId="293"/>
            <ac:spMk id="3" creationId="{00000000-0000-0000-0000-000000000000}"/>
          </ac:spMkLst>
        </pc:spChg>
        <pc:spChg chg="add mod">
          <ac:chgData name="Arnells, Anna" userId="70e94c2a-7079-428d-8db4-043c4d03b0f9" providerId="ADAL" clId="{D3CB840E-2DC7-41B6-8EF6-26B94D01C798}" dt="2025-08-20T10:34:03.167" v="2564" actId="1076"/>
          <ac:spMkLst>
            <pc:docMk/>
            <pc:sldMk cId="2656745332" sldId="293"/>
            <ac:spMk id="4" creationId="{DC2EE59D-1258-07CE-78AF-30E31030EE21}"/>
          </ac:spMkLst>
        </pc:spChg>
        <pc:picChg chg="mod">
          <ac:chgData name="Arnells, Anna" userId="70e94c2a-7079-428d-8db4-043c4d03b0f9" providerId="ADAL" clId="{D3CB840E-2DC7-41B6-8EF6-26B94D01C798}" dt="2025-08-20T10:30:03.633" v="2373" actId="1076"/>
          <ac:picMkLst>
            <pc:docMk/>
            <pc:sldMk cId="2656745332" sldId="293"/>
            <ac:picMk id="6" creationId="{00000000-0000-0000-0000-000000000000}"/>
          </ac:picMkLst>
        </pc:picChg>
      </pc:sldChg>
      <pc:sldChg chg="modSp mod">
        <pc:chgData name="Arnells, Anna" userId="70e94c2a-7079-428d-8db4-043c4d03b0f9" providerId="ADAL" clId="{D3CB840E-2DC7-41B6-8EF6-26B94D01C798}" dt="2025-08-20T10:08:07.625" v="2253" actId="1076"/>
        <pc:sldMkLst>
          <pc:docMk/>
          <pc:sldMk cId="3593183041" sldId="294"/>
        </pc:sldMkLst>
        <pc:spChg chg="mod">
          <ac:chgData name="Arnells, Anna" userId="70e94c2a-7079-428d-8db4-043c4d03b0f9" providerId="ADAL" clId="{D3CB840E-2DC7-41B6-8EF6-26B94D01C798}" dt="2025-08-20T10:08:07.625" v="2253" actId="1076"/>
          <ac:spMkLst>
            <pc:docMk/>
            <pc:sldMk cId="3593183041" sldId="294"/>
            <ac:spMk id="3" creationId="{00000000-0000-0000-0000-000000000000}"/>
          </ac:spMkLst>
        </pc:spChg>
      </pc:sldChg>
      <pc:sldChg chg="addSp delSp modSp mod">
        <pc:chgData name="Arnells, Anna" userId="70e94c2a-7079-428d-8db4-043c4d03b0f9" providerId="ADAL" clId="{D3CB840E-2DC7-41B6-8EF6-26B94D01C798}" dt="2025-08-20T10:13:04.948" v="2330" actId="1076"/>
        <pc:sldMkLst>
          <pc:docMk/>
          <pc:sldMk cId="896129245" sldId="296"/>
        </pc:sldMkLst>
        <pc:picChg chg="add mod">
          <ac:chgData name="Arnells, Anna" userId="70e94c2a-7079-428d-8db4-043c4d03b0f9" providerId="ADAL" clId="{D3CB840E-2DC7-41B6-8EF6-26B94D01C798}" dt="2025-08-20T10:13:04.948" v="2330" actId="1076"/>
          <ac:picMkLst>
            <pc:docMk/>
            <pc:sldMk cId="896129245" sldId="296"/>
            <ac:picMk id="2" creationId="{4B0DFEC2-FEE1-4C89-8BB4-3A45657BE998}"/>
          </ac:picMkLst>
        </pc:picChg>
        <pc:picChg chg="del">
          <ac:chgData name="Arnells, Anna" userId="70e94c2a-7079-428d-8db4-043c4d03b0f9" providerId="ADAL" clId="{D3CB840E-2DC7-41B6-8EF6-26B94D01C798}" dt="2025-08-20T10:12:55.893" v="2327" actId="478"/>
          <ac:picMkLst>
            <pc:docMk/>
            <pc:sldMk cId="896129245" sldId="296"/>
            <ac:picMk id="1026" creationId="{923CC740-1D07-18A9-5975-4420BA65A757}"/>
          </ac:picMkLst>
        </pc:picChg>
      </pc:sldChg>
      <pc:sldChg chg="modSp mod">
        <pc:chgData name="Arnells, Anna" userId="70e94c2a-7079-428d-8db4-043c4d03b0f9" providerId="ADAL" clId="{D3CB840E-2DC7-41B6-8EF6-26B94D01C798}" dt="2025-08-27T16:09:53.718" v="3170" actId="207"/>
        <pc:sldMkLst>
          <pc:docMk/>
          <pc:sldMk cId="2677571309" sldId="297"/>
        </pc:sldMkLst>
        <pc:spChg chg="mod">
          <ac:chgData name="Arnells, Anna" userId="70e94c2a-7079-428d-8db4-043c4d03b0f9" providerId="ADAL" clId="{D3CB840E-2DC7-41B6-8EF6-26B94D01C798}" dt="2025-08-27T16:09:53.718" v="3170" actId="207"/>
          <ac:spMkLst>
            <pc:docMk/>
            <pc:sldMk cId="2677571309" sldId="297"/>
            <ac:spMk id="2" creationId="{00000000-0000-0000-0000-000000000000}"/>
          </ac:spMkLst>
        </pc:spChg>
      </pc:sldChg>
      <pc:sldChg chg="modSp mod">
        <pc:chgData name="Arnells, Anna" userId="70e94c2a-7079-428d-8db4-043c4d03b0f9" providerId="ADAL" clId="{D3CB840E-2DC7-41B6-8EF6-26B94D01C798}" dt="2025-08-27T12:02:08.711" v="3042" actId="20577"/>
        <pc:sldMkLst>
          <pc:docMk/>
          <pc:sldMk cId="1227652184" sldId="299"/>
        </pc:sldMkLst>
        <pc:spChg chg="mod">
          <ac:chgData name="Arnells, Anna" userId="70e94c2a-7079-428d-8db4-043c4d03b0f9" providerId="ADAL" clId="{D3CB840E-2DC7-41B6-8EF6-26B94D01C798}" dt="2025-08-27T12:02:08.711" v="3042" actId="20577"/>
          <ac:spMkLst>
            <pc:docMk/>
            <pc:sldMk cId="1227652184" sldId="299"/>
            <ac:spMk id="3" creationId="{00000000-0000-0000-0000-000000000000}"/>
          </ac:spMkLst>
        </pc:spChg>
      </pc:sldChg>
      <pc:sldChg chg="modSp mod">
        <pc:chgData name="Arnells, Anna" userId="70e94c2a-7079-428d-8db4-043c4d03b0f9" providerId="ADAL" clId="{D3CB840E-2DC7-41B6-8EF6-26B94D01C798}" dt="2025-08-28T08:08:42.625" v="3627" actId="20577"/>
        <pc:sldMkLst>
          <pc:docMk/>
          <pc:sldMk cId="3412400948" sldId="300"/>
        </pc:sldMkLst>
        <pc:spChg chg="mod">
          <ac:chgData name="Arnells, Anna" userId="70e94c2a-7079-428d-8db4-043c4d03b0f9" providerId="ADAL" clId="{D3CB840E-2DC7-41B6-8EF6-26B94D01C798}" dt="2025-08-28T08:08:42.625" v="3627" actId="20577"/>
          <ac:spMkLst>
            <pc:docMk/>
            <pc:sldMk cId="3412400948" sldId="300"/>
            <ac:spMk id="2" creationId="{00000000-0000-0000-0000-000000000000}"/>
          </ac:spMkLst>
        </pc:spChg>
        <pc:graphicFrameChg chg="mod modGraphic">
          <ac:chgData name="Arnells, Anna" userId="70e94c2a-7079-428d-8db4-043c4d03b0f9" providerId="ADAL" clId="{D3CB840E-2DC7-41B6-8EF6-26B94D01C798}" dt="2025-08-28T08:08:19.645" v="3613" actId="2165"/>
          <ac:graphicFrameMkLst>
            <pc:docMk/>
            <pc:sldMk cId="3412400948" sldId="300"/>
            <ac:graphicFrameMk id="19" creationId="{093E5D63-8994-69CE-2FE3-14DFA6A77670}"/>
          </ac:graphicFrameMkLst>
        </pc:graphicFrameChg>
      </pc:sldChg>
      <pc:sldChg chg="modSp mod">
        <pc:chgData name="Arnells, Anna" userId="70e94c2a-7079-428d-8db4-043c4d03b0f9" providerId="ADAL" clId="{D3CB840E-2DC7-41B6-8EF6-26B94D01C798}" dt="2025-08-28T08:08:49.054" v="3633" actId="20577"/>
        <pc:sldMkLst>
          <pc:docMk/>
          <pc:sldMk cId="2795606425" sldId="301"/>
        </pc:sldMkLst>
        <pc:spChg chg="mod">
          <ac:chgData name="Arnells, Anna" userId="70e94c2a-7079-428d-8db4-043c4d03b0f9" providerId="ADAL" clId="{D3CB840E-2DC7-41B6-8EF6-26B94D01C798}" dt="2025-08-28T08:08:49.054" v="3633" actId="20577"/>
          <ac:spMkLst>
            <pc:docMk/>
            <pc:sldMk cId="2795606425" sldId="301"/>
            <ac:spMk id="2" creationId="{00000000-0000-0000-0000-000000000000}"/>
          </ac:spMkLst>
        </pc:spChg>
        <pc:graphicFrameChg chg="mod modGraphic">
          <ac:chgData name="Arnells, Anna" userId="70e94c2a-7079-428d-8db4-043c4d03b0f9" providerId="ADAL" clId="{D3CB840E-2DC7-41B6-8EF6-26B94D01C798}" dt="2025-08-28T08:08:06.954" v="3612" actId="2165"/>
          <ac:graphicFrameMkLst>
            <pc:docMk/>
            <pc:sldMk cId="2795606425" sldId="301"/>
            <ac:graphicFrameMk id="19" creationId="{093E5D63-8994-69CE-2FE3-14DFA6A77670}"/>
          </ac:graphicFrameMkLst>
        </pc:graphicFrameChg>
      </pc:sldChg>
      <pc:sldChg chg="addSp delSp modSp mod">
        <pc:chgData name="Arnells, Anna" userId="70e94c2a-7079-428d-8db4-043c4d03b0f9" providerId="ADAL" clId="{D3CB840E-2DC7-41B6-8EF6-26B94D01C798}" dt="2025-08-20T08:25:32.490" v="1617" actId="1076"/>
        <pc:sldMkLst>
          <pc:docMk/>
          <pc:sldMk cId="1306796077" sldId="303"/>
        </pc:sldMkLst>
        <pc:spChg chg="mod">
          <ac:chgData name="Arnells, Anna" userId="70e94c2a-7079-428d-8db4-043c4d03b0f9" providerId="ADAL" clId="{D3CB840E-2DC7-41B6-8EF6-26B94D01C798}" dt="2025-08-19T08:44:44.989" v="366" actId="20577"/>
          <ac:spMkLst>
            <pc:docMk/>
            <pc:sldMk cId="1306796077" sldId="303"/>
            <ac:spMk id="8" creationId="{CE6D74E2-7CAD-17BE-3892-6E8EB5741BB7}"/>
          </ac:spMkLst>
        </pc:spChg>
        <pc:picChg chg="add mod modCrop">
          <ac:chgData name="Arnells, Anna" userId="70e94c2a-7079-428d-8db4-043c4d03b0f9" providerId="ADAL" clId="{D3CB840E-2DC7-41B6-8EF6-26B94D01C798}" dt="2025-08-20T08:25:32.490" v="1617" actId="1076"/>
          <ac:picMkLst>
            <pc:docMk/>
            <pc:sldMk cId="1306796077" sldId="303"/>
            <ac:picMk id="3" creationId="{01A1EC13-CE1B-4768-4BD1-06811117D7E3}"/>
          </ac:picMkLst>
        </pc:picChg>
        <pc:picChg chg="del">
          <ac:chgData name="Arnells, Anna" userId="70e94c2a-7079-428d-8db4-043c4d03b0f9" providerId="ADAL" clId="{D3CB840E-2DC7-41B6-8EF6-26B94D01C798}" dt="2025-08-20T08:24:45.073" v="1605" actId="478"/>
          <ac:picMkLst>
            <pc:docMk/>
            <pc:sldMk cId="1306796077" sldId="303"/>
            <ac:picMk id="5" creationId="{485AB8F1-CC20-4CE5-E6C0-91543F3E7A3C}"/>
          </ac:picMkLst>
        </pc:picChg>
      </pc:sldChg>
      <pc:sldChg chg="modSp mod">
        <pc:chgData name="Arnells, Anna" userId="70e94c2a-7079-428d-8db4-043c4d03b0f9" providerId="ADAL" clId="{D3CB840E-2DC7-41B6-8EF6-26B94D01C798}" dt="2025-08-20T08:29:02.607" v="1641" actId="27636"/>
        <pc:sldMkLst>
          <pc:docMk/>
          <pc:sldMk cId="1986755312" sldId="305"/>
        </pc:sldMkLst>
        <pc:spChg chg="mod">
          <ac:chgData name="Arnells, Anna" userId="70e94c2a-7079-428d-8db4-043c4d03b0f9" providerId="ADAL" clId="{D3CB840E-2DC7-41B6-8EF6-26B94D01C798}" dt="2025-08-20T08:29:02.607" v="1641" actId="27636"/>
          <ac:spMkLst>
            <pc:docMk/>
            <pc:sldMk cId="1986755312" sldId="305"/>
            <ac:spMk id="3" creationId="{00000000-0000-0000-0000-000000000000}"/>
          </ac:spMkLst>
        </pc:spChg>
        <pc:spChg chg="mod">
          <ac:chgData name="Arnells, Anna" userId="70e94c2a-7079-428d-8db4-043c4d03b0f9" providerId="ADAL" clId="{D3CB840E-2DC7-41B6-8EF6-26B94D01C798}" dt="2025-08-20T08:27:27.265" v="1629" actId="20577"/>
          <ac:spMkLst>
            <pc:docMk/>
            <pc:sldMk cId="1986755312" sldId="305"/>
            <ac:spMk id="4" creationId="{6FD5A2F1-F92F-1955-ACE7-B9D8098F9D57}"/>
          </ac:spMkLst>
        </pc:spChg>
      </pc:sldChg>
      <pc:sldChg chg="modSp mod ord">
        <pc:chgData name="Arnells, Anna" userId="70e94c2a-7079-428d-8db4-043c4d03b0f9" providerId="ADAL" clId="{D3CB840E-2DC7-41B6-8EF6-26B94D01C798}" dt="2025-08-27T15:59:57.533" v="3154"/>
        <pc:sldMkLst>
          <pc:docMk/>
          <pc:sldMk cId="749306299" sldId="306"/>
        </pc:sldMkLst>
        <pc:spChg chg="mod">
          <ac:chgData name="Arnells, Anna" userId="70e94c2a-7079-428d-8db4-043c4d03b0f9" providerId="ADAL" clId="{D3CB840E-2DC7-41B6-8EF6-26B94D01C798}" dt="2025-08-20T10:09:34.238" v="2272" actId="2710"/>
          <ac:spMkLst>
            <pc:docMk/>
            <pc:sldMk cId="749306299" sldId="306"/>
            <ac:spMk id="3" creationId="{00000000-0000-0000-0000-000000000000}"/>
          </ac:spMkLst>
        </pc:spChg>
      </pc:sldChg>
      <pc:sldChg chg="modSp mod">
        <pc:chgData name="Arnells, Anna" userId="70e94c2a-7079-428d-8db4-043c4d03b0f9" providerId="ADAL" clId="{D3CB840E-2DC7-41B6-8EF6-26B94D01C798}" dt="2025-08-20T10:40:18.112" v="2652" actId="20577"/>
        <pc:sldMkLst>
          <pc:docMk/>
          <pc:sldMk cId="1063477997" sldId="307"/>
        </pc:sldMkLst>
        <pc:spChg chg="mod">
          <ac:chgData name="Arnells, Anna" userId="70e94c2a-7079-428d-8db4-043c4d03b0f9" providerId="ADAL" clId="{D3CB840E-2DC7-41B6-8EF6-26B94D01C798}" dt="2025-08-20T10:40:18.112" v="2652" actId="20577"/>
          <ac:spMkLst>
            <pc:docMk/>
            <pc:sldMk cId="1063477997" sldId="307"/>
            <ac:spMk id="2" creationId="{00000000-0000-0000-0000-000000000000}"/>
          </ac:spMkLst>
        </pc:spChg>
        <pc:spChg chg="mod">
          <ac:chgData name="Arnells, Anna" userId="70e94c2a-7079-428d-8db4-043c4d03b0f9" providerId="ADAL" clId="{D3CB840E-2DC7-41B6-8EF6-26B94D01C798}" dt="2025-08-20T09:09:55.342" v="2039"/>
          <ac:spMkLst>
            <pc:docMk/>
            <pc:sldMk cId="1063477997" sldId="307"/>
            <ac:spMk id="3" creationId="{00000000-0000-0000-0000-000000000000}"/>
          </ac:spMkLst>
        </pc:spChg>
      </pc:sldChg>
      <pc:sldChg chg="addSp modSp mod">
        <pc:chgData name="Arnells, Anna" userId="70e94c2a-7079-428d-8db4-043c4d03b0f9" providerId="ADAL" clId="{D3CB840E-2DC7-41B6-8EF6-26B94D01C798}" dt="2025-08-27T16:07:59.080" v="3169" actId="20577"/>
        <pc:sldMkLst>
          <pc:docMk/>
          <pc:sldMk cId="11164843" sldId="308"/>
        </pc:sldMkLst>
        <pc:spChg chg="mod">
          <ac:chgData name="Arnells, Anna" userId="70e94c2a-7079-428d-8db4-043c4d03b0f9" providerId="ADAL" clId="{D3CB840E-2DC7-41B6-8EF6-26B94D01C798}" dt="2025-08-20T10:41:10.816" v="2665" actId="20577"/>
          <ac:spMkLst>
            <pc:docMk/>
            <pc:sldMk cId="11164843" sldId="308"/>
            <ac:spMk id="2" creationId="{00000000-0000-0000-0000-000000000000}"/>
          </ac:spMkLst>
        </pc:spChg>
        <pc:spChg chg="mod">
          <ac:chgData name="Arnells, Anna" userId="70e94c2a-7079-428d-8db4-043c4d03b0f9" providerId="ADAL" clId="{D3CB840E-2DC7-41B6-8EF6-26B94D01C798}" dt="2025-08-27T16:07:59.080" v="3169" actId="20577"/>
          <ac:spMkLst>
            <pc:docMk/>
            <pc:sldMk cId="11164843" sldId="308"/>
            <ac:spMk id="3" creationId="{00000000-0000-0000-0000-000000000000}"/>
          </ac:spMkLst>
        </pc:spChg>
        <pc:spChg chg="add mod">
          <ac:chgData name="Arnells, Anna" userId="70e94c2a-7079-428d-8db4-043c4d03b0f9" providerId="ADAL" clId="{D3CB840E-2DC7-41B6-8EF6-26B94D01C798}" dt="2025-08-20T10:06:50.573" v="2249" actId="1076"/>
          <ac:spMkLst>
            <pc:docMk/>
            <pc:sldMk cId="11164843" sldId="308"/>
            <ac:spMk id="4" creationId="{DF7A00AD-C8AF-559F-9CCB-6654FD59E516}"/>
          </ac:spMkLst>
        </pc:spChg>
      </pc:sldChg>
      <pc:sldChg chg="del">
        <pc:chgData name="Arnells, Anna" userId="70e94c2a-7079-428d-8db4-043c4d03b0f9" providerId="ADAL" clId="{D3CB840E-2DC7-41B6-8EF6-26B94D01C798}" dt="2025-08-14T10:29:51.975" v="71" actId="47"/>
        <pc:sldMkLst>
          <pc:docMk/>
          <pc:sldMk cId="3875101239" sldId="312"/>
        </pc:sldMkLst>
      </pc:sldChg>
      <pc:sldChg chg="addSp modSp add mod">
        <pc:chgData name="Arnells, Anna" userId="70e94c2a-7079-428d-8db4-043c4d03b0f9" providerId="ADAL" clId="{D3CB840E-2DC7-41B6-8EF6-26B94D01C798}" dt="2025-09-08T14:19:24.549" v="3746" actId="1076"/>
        <pc:sldMkLst>
          <pc:docMk/>
          <pc:sldMk cId="1973503386" sldId="314"/>
        </pc:sldMkLst>
        <pc:spChg chg="mod">
          <ac:chgData name="Arnells, Anna" userId="70e94c2a-7079-428d-8db4-043c4d03b0f9" providerId="ADAL" clId="{D3CB840E-2DC7-41B6-8EF6-26B94D01C798}" dt="2025-08-20T08:16:29.695" v="1532" actId="20577"/>
          <ac:spMkLst>
            <pc:docMk/>
            <pc:sldMk cId="1973503386" sldId="314"/>
            <ac:spMk id="2" creationId="{00000000-0000-0000-0000-000000000000}"/>
          </ac:spMkLst>
        </pc:spChg>
        <pc:spChg chg="mod">
          <ac:chgData name="Arnells, Anna" userId="70e94c2a-7079-428d-8db4-043c4d03b0f9" providerId="ADAL" clId="{D3CB840E-2DC7-41B6-8EF6-26B94D01C798}" dt="2025-08-20T08:47:34.377" v="1663" actId="6549"/>
          <ac:spMkLst>
            <pc:docMk/>
            <pc:sldMk cId="1973503386" sldId="314"/>
            <ac:spMk id="3" creationId="{00000000-0000-0000-0000-000000000000}"/>
          </ac:spMkLst>
        </pc:spChg>
        <pc:spChg chg="add mod">
          <ac:chgData name="Arnells, Anna" userId="70e94c2a-7079-428d-8db4-043c4d03b0f9" providerId="ADAL" clId="{D3CB840E-2DC7-41B6-8EF6-26B94D01C798}" dt="2025-09-08T14:19:24.549" v="3746" actId="1076"/>
          <ac:spMkLst>
            <pc:docMk/>
            <pc:sldMk cId="1973503386" sldId="314"/>
            <ac:spMk id="4" creationId="{E2E7E666-5495-0448-870E-9042B8D5B4D2}"/>
          </ac:spMkLst>
        </pc:spChg>
      </pc:sldChg>
      <pc:sldChg chg="new del">
        <pc:chgData name="Arnells, Anna" userId="70e94c2a-7079-428d-8db4-043c4d03b0f9" providerId="ADAL" clId="{D3CB840E-2DC7-41B6-8EF6-26B94D01C798}" dt="2025-08-19T08:53:47.596" v="436" actId="47"/>
        <pc:sldMkLst>
          <pc:docMk/>
          <pc:sldMk cId="1421934998" sldId="315"/>
        </pc:sldMkLst>
      </pc:sldChg>
      <pc:sldChg chg="modSp add mod modNotesTx">
        <pc:chgData name="Arnells, Anna" userId="70e94c2a-7079-428d-8db4-043c4d03b0f9" providerId="ADAL" clId="{D3CB840E-2DC7-41B6-8EF6-26B94D01C798}" dt="2025-08-20T08:48:49.613" v="1665"/>
        <pc:sldMkLst>
          <pc:docMk/>
          <pc:sldMk cId="1345436839" sldId="316"/>
        </pc:sldMkLst>
        <pc:spChg chg="mod">
          <ac:chgData name="Arnells, Anna" userId="70e94c2a-7079-428d-8db4-043c4d03b0f9" providerId="ADAL" clId="{D3CB840E-2DC7-41B6-8EF6-26B94D01C798}" dt="2025-08-20T08:48:49.613" v="1665"/>
          <ac:spMkLst>
            <pc:docMk/>
            <pc:sldMk cId="1345436839" sldId="316"/>
            <ac:spMk id="2" creationId="{00000000-0000-0000-0000-000000000000}"/>
          </ac:spMkLst>
        </pc:spChg>
        <pc:spChg chg="mod">
          <ac:chgData name="Arnells, Anna" userId="70e94c2a-7079-428d-8db4-043c4d03b0f9" providerId="ADAL" clId="{D3CB840E-2DC7-41B6-8EF6-26B94D01C798}" dt="2025-08-20T08:47:03.534" v="1657" actId="20577"/>
          <ac:spMkLst>
            <pc:docMk/>
            <pc:sldMk cId="1345436839" sldId="316"/>
            <ac:spMk id="3" creationId="{00000000-0000-0000-0000-000000000000}"/>
          </ac:spMkLst>
        </pc:spChg>
      </pc:sldChg>
      <pc:sldChg chg="modSp add del mod">
        <pc:chgData name="Arnells, Anna" userId="70e94c2a-7079-428d-8db4-043c4d03b0f9" providerId="ADAL" clId="{D3CB840E-2DC7-41B6-8EF6-26B94D01C798}" dt="2025-08-20T09:05:27.465" v="2029" actId="47"/>
        <pc:sldMkLst>
          <pc:docMk/>
          <pc:sldMk cId="3705058785" sldId="317"/>
        </pc:sldMkLst>
        <pc:spChg chg="mod">
          <ac:chgData name="Arnells, Anna" userId="70e94c2a-7079-428d-8db4-043c4d03b0f9" providerId="ADAL" clId="{D3CB840E-2DC7-41B6-8EF6-26B94D01C798}" dt="2025-08-19T09:03:42.592" v="731" actId="20577"/>
          <ac:spMkLst>
            <pc:docMk/>
            <pc:sldMk cId="3705058785" sldId="317"/>
            <ac:spMk id="2" creationId="{00000000-0000-0000-0000-000000000000}"/>
          </ac:spMkLst>
        </pc:spChg>
        <pc:spChg chg="mod">
          <ac:chgData name="Arnells, Anna" userId="70e94c2a-7079-428d-8db4-043c4d03b0f9" providerId="ADAL" clId="{D3CB840E-2DC7-41B6-8EF6-26B94D01C798}" dt="2025-08-19T09:03:46" v="732" actId="6549"/>
          <ac:spMkLst>
            <pc:docMk/>
            <pc:sldMk cId="3705058785" sldId="317"/>
            <ac:spMk id="3" creationId="{00000000-0000-0000-0000-000000000000}"/>
          </ac:spMkLst>
        </pc:spChg>
      </pc:sldChg>
      <pc:sldChg chg="modSp add mod ord">
        <pc:chgData name="Arnells, Anna" userId="70e94c2a-7079-428d-8db4-043c4d03b0f9" providerId="ADAL" clId="{D3CB840E-2DC7-41B6-8EF6-26B94D01C798}" dt="2025-08-27T16:06:11.487" v="3166" actId="20577"/>
        <pc:sldMkLst>
          <pc:docMk/>
          <pc:sldMk cId="1573366011" sldId="318"/>
        </pc:sldMkLst>
        <pc:spChg chg="mod">
          <ac:chgData name="Arnells, Anna" userId="70e94c2a-7079-428d-8db4-043c4d03b0f9" providerId="ADAL" clId="{D3CB840E-2DC7-41B6-8EF6-26B94D01C798}" dt="2025-08-19T09:21:11.844" v="1356" actId="20577"/>
          <ac:spMkLst>
            <pc:docMk/>
            <pc:sldMk cId="1573366011" sldId="318"/>
            <ac:spMk id="2" creationId="{00000000-0000-0000-0000-000000000000}"/>
          </ac:spMkLst>
        </pc:spChg>
        <pc:spChg chg="mod">
          <ac:chgData name="Arnells, Anna" userId="70e94c2a-7079-428d-8db4-043c4d03b0f9" providerId="ADAL" clId="{D3CB840E-2DC7-41B6-8EF6-26B94D01C798}" dt="2025-08-27T16:06:11.487" v="3166" actId="20577"/>
          <ac:spMkLst>
            <pc:docMk/>
            <pc:sldMk cId="1573366011" sldId="318"/>
            <ac:spMk id="3" creationId="{00000000-0000-0000-0000-000000000000}"/>
          </ac:spMkLst>
        </pc:spChg>
      </pc:sldChg>
      <pc:sldChg chg="addSp delSp modSp add del mod">
        <pc:chgData name="Arnells, Anna" userId="70e94c2a-7079-428d-8db4-043c4d03b0f9" providerId="ADAL" clId="{D3CB840E-2DC7-41B6-8EF6-26B94D01C798}" dt="2025-08-27T15:58:23.396" v="3146" actId="47"/>
        <pc:sldMkLst>
          <pc:docMk/>
          <pc:sldMk cId="2108072320" sldId="319"/>
        </pc:sldMkLst>
        <pc:spChg chg="del">
          <ac:chgData name="Arnells, Anna" userId="70e94c2a-7079-428d-8db4-043c4d03b0f9" providerId="ADAL" clId="{D3CB840E-2DC7-41B6-8EF6-26B94D01C798}" dt="2025-08-27T15:53:47.586" v="3105" actId="478"/>
          <ac:spMkLst>
            <pc:docMk/>
            <pc:sldMk cId="2108072320" sldId="319"/>
            <ac:spMk id="2" creationId="{00000000-0000-0000-0000-000000000000}"/>
          </ac:spMkLst>
        </pc:spChg>
        <pc:spChg chg="del">
          <ac:chgData name="Arnells, Anna" userId="70e94c2a-7079-428d-8db4-043c4d03b0f9" providerId="ADAL" clId="{D3CB840E-2DC7-41B6-8EF6-26B94D01C798}" dt="2025-08-27T15:50:36.756" v="3094" actId="478"/>
          <ac:spMkLst>
            <pc:docMk/>
            <pc:sldMk cId="2108072320" sldId="319"/>
            <ac:spMk id="3" creationId="{00000000-0000-0000-0000-000000000000}"/>
          </ac:spMkLst>
        </pc:spChg>
        <pc:spChg chg="add del mod">
          <ac:chgData name="Arnells, Anna" userId="70e94c2a-7079-428d-8db4-043c4d03b0f9" providerId="ADAL" clId="{D3CB840E-2DC7-41B6-8EF6-26B94D01C798}" dt="2025-08-27T15:50:39.356" v="3095" actId="478"/>
          <ac:spMkLst>
            <pc:docMk/>
            <pc:sldMk cId="2108072320" sldId="319"/>
            <ac:spMk id="5" creationId="{9EC6E179-F811-5B09-BBD5-24CE3BD80210}"/>
          </ac:spMkLst>
        </pc:spChg>
        <pc:spChg chg="add del mod">
          <ac:chgData name="Arnells, Anna" userId="70e94c2a-7079-428d-8db4-043c4d03b0f9" providerId="ADAL" clId="{D3CB840E-2DC7-41B6-8EF6-26B94D01C798}" dt="2025-08-27T15:53:49.997" v="3106" actId="478"/>
          <ac:spMkLst>
            <pc:docMk/>
            <pc:sldMk cId="2108072320" sldId="319"/>
            <ac:spMk id="10" creationId="{B8AD8301-E7A1-4BEA-26BD-3C497C8C19A3}"/>
          </ac:spMkLst>
        </pc:spChg>
        <pc:picChg chg="mod">
          <ac:chgData name="Arnells, Anna" userId="70e94c2a-7079-428d-8db4-043c4d03b0f9" providerId="ADAL" clId="{D3CB840E-2DC7-41B6-8EF6-26B94D01C798}" dt="2025-08-27T15:54:10.052" v="3108" actId="208"/>
          <ac:picMkLst>
            <pc:docMk/>
            <pc:sldMk cId="2108072320" sldId="319"/>
            <ac:picMk id="6" creationId="{00000000-0000-0000-0000-000000000000}"/>
          </ac:picMkLst>
        </pc:picChg>
        <pc:picChg chg="add del mod modCrop">
          <ac:chgData name="Arnells, Anna" userId="70e94c2a-7079-428d-8db4-043c4d03b0f9" providerId="ADAL" clId="{D3CB840E-2DC7-41B6-8EF6-26B94D01C798}" dt="2025-08-27T15:56:06.982" v="3127" actId="21"/>
          <ac:picMkLst>
            <pc:docMk/>
            <pc:sldMk cId="2108072320" sldId="319"/>
            <ac:picMk id="8" creationId="{7A1ABC48-FD12-135B-C8B3-DB3137F0F8B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D86C2-DD36-4682-8118-F4A741FFC515}" type="datetimeFigureOut">
              <a:rPr lang="sv-SE" smtClean="0"/>
              <a:t>2025-09-08</a:t>
            </a:fld>
            <a:endParaRPr lang="sv-S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v-S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2B41BC-4BF5-44C7-825A-0675CE756E7B}" type="slidenum">
              <a:rPr lang="sv-SE" smtClean="0"/>
              <a:t>‹#›</a:t>
            </a:fld>
            <a:endParaRPr lang="sv-SE"/>
          </a:p>
        </p:txBody>
      </p:sp>
    </p:spTree>
    <p:extLst>
      <p:ext uri="{BB962C8B-B14F-4D97-AF65-F5344CB8AC3E}">
        <p14:creationId xmlns:p14="http://schemas.microsoft.com/office/powerpoint/2010/main" val="3881205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8B2B41BC-4BF5-44C7-825A-0675CE756E7B}" type="slidenum">
              <a:rPr lang="sv-SE" smtClean="0"/>
              <a:t>3</a:t>
            </a:fld>
            <a:endParaRPr lang="sv-SE"/>
          </a:p>
        </p:txBody>
      </p:sp>
    </p:spTree>
    <p:extLst>
      <p:ext uri="{BB962C8B-B14F-4D97-AF65-F5344CB8AC3E}">
        <p14:creationId xmlns:p14="http://schemas.microsoft.com/office/powerpoint/2010/main" val="3083599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8B2B41BC-4BF5-44C7-825A-0675CE756E7B}" type="slidenum">
              <a:rPr lang="sv-SE" smtClean="0"/>
              <a:t>9</a:t>
            </a:fld>
            <a:endParaRPr lang="sv-SE"/>
          </a:p>
        </p:txBody>
      </p:sp>
    </p:spTree>
    <p:extLst>
      <p:ext uri="{BB962C8B-B14F-4D97-AF65-F5344CB8AC3E}">
        <p14:creationId xmlns:p14="http://schemas.microsoft.com/office/powerpoint/2010/main" val="41175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8B2B41BC-4BF5-44C7-825A-0675CE756E7B}" type="slidenum">
              <a:rPr lang="sv-SE" smtClean="0"/>
              <a:t>12</a:t>
            </a:fld>
            <a:endParaRPr lang="sv-SE"/>
          </a:p>
        </p:txBody>
      </p:sp>
    </p:spTree>
    <p:extLst>
      <p:ext uri="{BB962C8B-B14F-4D97-AF65-F5344CB8AC3E}">
        <p14:creationId xmlns:p14="http://schemas.microsoft.com/office/powerpoint/2010/main" val="2705161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5"/>
          </p:nvPr>
        </p:nvSpPr>
        <p:spPr/>
        <p:txBody>
          <a:bodyPr/>
          <a:lstStyle/>
          <a:p>
            <a:fld id="{8B2B41BC-4BF5-44C7-825A-0675CE756E7B}" type="slidenum">
              <a:rPr lang="sv-SE" smtClean="0"/>
              <a:t>14</a:t>
            </a:fld>
            <a:endParaRPr lang="sv-SE"/>
          </a:p>
        </p:txBody>
      </p:sp>
    </p:spTree>
    <p:extLst>
      <p:ext uri="{BB962C8B-B14F-4D97-AF65-F5344CB8AC3E}">
        <p14:creationId xmlns:p14="http://schemas.microsoft.com/office/powerpoint/2010/main" val="152683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format</a:t>
            </a:r>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om du vill redigera mall för underrubrikformat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647885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433556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a:t>Klicka här för att ändra format</a:t>
            </a:r>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Redigera format för bakgrundstext</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2392438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838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6172200" y="1825625"/>
            <a:ext cx="5181600" cy="435133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4208066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a:t>Klicka här för att ändra format</a:t>
            </a:r>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8" name="Platshållare för sidfot 7"/>
          <p:cNvSpPr>
            <a:spLocks noGrp="1"/>
          </p:cNvSpPr>
          <p:nvPr>
            <p:ph type="ftr" sz="quarter" idx="11"/>
          </p:nvPr>
        </p:nvSpPr>
        <p:spPr>
          <a:xfrm>
            <a:off x="4038600" y="6356350"/>
            <a:ext cx="4114800" cy="365125"/>
          </a:xfrm>
          <a:prstGeom prst="rect">
            <a:avLst/>
          </a:prstGeom>
        </p:spPr>
        <p:txBody>
          <a:bodyPr/>
          <a:lstStyle/>
          <a:p>
            <a:endParaRPr lang="sv-SE"/>
          </a:p>
        </p:txBody>
      </p:sp>
      <p:sp>
        <p:nvSpPr>
          <p:cNvPr id="9" name="Platshållare för bildnummer 8"/>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962586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4" name="Platshållare för sidfot 3"/>
          <p:cNvSpPr>
            <a:spLocks noGrp="1"/>
          </p:cNvSpPr>
          <p:nvPr>
            <p:ph type="ftr" sz="quarter" idx="11"/>
          </p:nvPr>
        </p:nvSpPr>
        <p:spPr>
          <a:xfrm>
            <a:off x="4038600" y="6356350"/>
            <a:ext cx="4114800" cy="365125"/>
          </a:xfrm>
          <a:prstGeom prst="rect">
            <a:avLst/>
          </a:prstGeom>
        </p:spPr>
        <p:txBody>
          <a:bodyPr/>
          <a:lstStyle/>
          <a:p>
            <a:endParaRPr lang="sv-SE"/>
          </a:p>
        </p:txBody>
      </p:sp>
      <p:sp>
        <p:nvSpPr>
          <p:cNvPr id="5" name="Platshållare för bildnummer 4"/>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1072736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3" name="Platshållare för sidfot 2"/>
          <p:cNvSpPr>
            <a:spLocks noGrp="1"/>
          </p:cNvSpPr>
          <p:nvPr>
            <p:ph type="ftr" sz="quarter" idx="11"/>
          </p:nvPr>
        </p:nvSpPr>
        <p:spPr>
          <a:xfrm>
            <a:off x="4038600" y="6356350"/>
            <a:ext cx="4114800" cy="365125"/>
          </a:xfrm>
          <a:prstGeom prst="rect">
            <a:avLst/>
          </a:prstGeom>
        </p:spPr>
        <p:txBody>
          <a:bodyPr/>
          <a:lstStyle/>
          <a:p>
            <a:endParaRPr lang="sv-SE"/>
          </a:p>
        </p:txBody>
      </p:sp>
      <p:sp>
        <p:nvSpPr>
          <p:cNvPr id="4" name="Platshållare för bildnummer 3"/>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6698444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939684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a:t>Klicka här för att ändra format</a:t>
            </a:r>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Redigera format för bakgrundstext</a:t>
            </a:r>
          </a:p>
        </p:txBody>
      </p:sp>
      <p:sp>
        <p:nvSpPr>
          <p:cNvPr id="5" name="Platshållare för datum 4"/>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6" name="Platshållare för sidfot 5"/>
          <p:cNvSpPr>
            <a:spLocks noGrp="1"/>
          </p:cNvSpPr>
          <p:nvPr>
            <p:ph type="ftr" sz="quarter" idx="11"/>
          </p:nvPr>
        </p:nvSpPr>
        <p:spPr>
          <a:xfrm>
            <a:off x="4038600" y="6356350"/>
            <a:ext cx="4114800" cy="365125"/>
          </a:xfrm>
          <a:prstGeom prst="rect">
            <a:avLst/>
          </a:prstGeom>
        </p:spPr>
        <p:txBody>
          <a:bodyPr/>
          <a:lstStyle/>
          <a:p>
            <a:endParaRPr lang="sv-SE"/>
          </a:p>
        </p:txBody>
      </p:sp>
      <p:sp>
        <p:nvSpPr>
          <p:cNvPr id="7" name="Platshållare för bildnummer 6"/>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95193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520947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a:xfrm>
            <a:off x="838200" y="6356350"/>
            <a:ext cx="2743200" cy="365125"/>
          </a:xfrm>
          <a:prstGeom prst="rect">
            <a:avLst/>
          </a:prstGeom>
        </p:spPr>
        <p:txBody>
          <a:bodyPr/>
          <a:lstStyle/>
          <a:p>
            <a:fld id="{84883D50-99F5-49CD-9AA9-FC64421B29BE}" type="datetimeFigureOut">
              <a:rPr lang="sv-SE" smtClean="0"/>
              <a:t>2025-09-08</a:t>
            </a:fld>
            <a:endParaRPr lang="sv-SE"/>
          </a:p>
        </p:txBody>
      </p:sp>
      <p:sp>
        <p:nvSpPr>
          <p:cNvPr id="5" name="Platshållare för sidfot 4"/>
          <p:cNvSpPr>
            <a:spLocks noGrp="1"/>
          </p:cNvSpPr>
          <p:nvPr>
            <p:ph type="ftr" sz="quarter" idx="11"/>
          </p:nvPr>
        </p:nvSpPr>
        <p:spPr>
          <a:xfrm>
            <a:off x="4038600" y="6356350"/>
            <a:ext cx="4114800" cy="365125"/>
          </a:xfrm>
          <a:prstGeom prst="rect">
            <a:avLst/>
          </a:prstGeom>
        </p:spPr>
        <p:txBody>
          <a:bodyPr/>
          <a:lstStyle/>
          <a:p>
            <a:endParaRPr lang="sv-SE"/>
          </a:p>
        </p:txBody>
      </p:sp>
      <p:sp>
        <p:nvSpPr>
          <p:cNvPr id="6" name="Platshållare för bildnummer 5"/>
          <p:cNvSpPr>
            <a:spLocks noGrp="1"/>
          </p:cNvSpPr>
          <p:nvPr>
            <p:ph type="sldNum" sz="quarter" idx="12"/>
          </p:nvPr>
        </p:nvSpPr>
        <p:spPr>
          <a:xfrm>
            <a:off x="8610600" y="6356350"/>
            <a:ext cx="2743200" cy="365125"/>
          </a:xfrm>
          <a:prstGeom prst="rect">
            <a:avLst/>
          </a:prstGeom>
        </p:spPr>
        <p:txBody>
          <a:bodyPr/>
          <a:lstStyle/>
          <a:p>
            <a:fld id="{59952DFC-8DCB-4664-84E8-043957C32B89}" type="slidenum">
              <a:rPr lang="sv-SE" smtClean="0"/>
              <a:t>‹#›</a:t>
            </a:fld>
            <a:endParaRPr lang="sv-SE"/>
          </a:p>
        </p:txBody>
      </p:sp>
    </p:spTree>
    <p:extLst>
      <p:ext uri="{BB962C8B-B14F-4D97-AF65-F5344CB8AC3E}">
        <p14:creationId xmlns:p14="http://schemas.microsoft.com/office/powerpoint/2010/main" val="3282376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pic>
        <p:nvPicPr>
          <p:cNvPr id="7" name="Bildobjekt 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383794" y="5074508"/>
            <a:ext cx="1626973" cy="1626973"/>
          </a:xfrm>
          <a:prstGeom prst="rect">
            <a:avLst/>
          </a:prstGeom>
        </p:spPr>
      </p:pic>
      <p:pic>
        <p:nvPicPr>
          <p:cNvPr id="13" name="Bildobjekt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99131" y="-788565"/>
            <a:ext cx="11189724" cy="8849390"/>
          </a:xfrm>
          <a:prstGeom prst="rect">
            <a:avLst/>
          </a:prstGeom>
        </p:spPr>
      </p:pic>
    </p:spTree>
    <p:extLst>
      <p:ext uri="{BB962C8B-B14F-4D97-AF65-F5344CB8AC3E}">
        <p14:creationId xmlns:p14="http://schemas.microsoft.com/office/powerpoint/2010/main" val="26643589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mailto:ifsh.team17@gmail.com"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hemmaplansmodellen.se/"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5" name="TextBox 4">
            <a:extLst>
              <a:ext uri="{FF2B5EF4-FFF2-40B4-BE49-F238E27FC236}">
                <a16:creationId xmlns:a16="http://schemas.microsoft.com/office/drawing/2014/main" id="{C074AAE4-5F9A-B390-B08E-133C55BD4D52}"/>
              </a:ext>
            </a:extLst>
          </p:cNvPr>
          <p:cNvSpPr txBox="1"/>
          <p:nvPr/>
        </p:nvSpPr>
        <p:spPr>
          <a:xfrm>
            <a:off x="608465" y="4897371"/>
            <a:ext cx="6094602" cy="1323439"/>
          </a:xfrm>
          <a:prstGeom prst="rect">
            <a:avLst/>
          </a:prstGeom>
          <a:noFill/>
        </p:spPr>
        <p:txBody>
          <a:bodyPr wrap="square">
            <a:spAutoFit/>
          </a:bodyPr>
          <a:lstStyle/>
          <a:p>
            <a:r>
              <a:rPr lang="en-US" sz="4000" b="1" dirty="0">
                <a:solidFill>
                  <a:srgbClr val="87774F"/>
                </a:solidFill>
                <a:latin typeface="Proxima"/>
                <a:ea typeface="Roboto" panose="02000000000000000000" pitchFamily="2" charset="0"/>
              </a:rPr>
              <a:t>Team -17</a:t>
            </a:r>
            <a:br>
              <a:rPr lang="en-US" sz="4000" b="1" dirty="0">
                <a:solidFill>
                  <a:srgbClr val="87774F"/>
                </a:solidFill>
                <a:latin typeface="Proxima"/>
                <a:ea typeface="Roboto" panose="02000000000000000000" pitchFamily="2" charset="0"/>
              </a:rPr>
            </a:br>
            <a:r>
              <a:rPr lang="en-US" sz="4000" b="1" dirty="0">
                <a:solidFill>
                  <a:srgbClr val="87774F"/>
                </a:solidFill>
                <a:latin typeface="Proxima"/>
                <a:ea typeface="Roboto" panose="02000000000000000000" pitchFamily="2" charset="0"/>
              </a:rPr>
              <a:t>SUNDSVALL HOCKEY</a:t>
            </a:r>
            <a:endParaRPr lang="en-US" sz="4000" dirty="0"/>
          </a:p>
        </p:txBody>
      </p:sp>
      <p:sp>
        <p:nvSpPr>
          <p:cNvPr id="7" name="TextBox 6">
            <a:extLst>
              <a:ext uri="{FF2B5EF4-FFF2-40B4-BE49-F238E27FC236}">
                <a16:creationId xmlns:a16="http://schemas.microsoft.com/office/drawing/2014/main" id="{80622225-2B80-1854-DBBA-440558D9BA98}"/>
              </a:ext>
            </a:extLst>
          </p:cNvPr>
          <p:cNvSpPr txBox="1"/>
          <p:nvPr/>
        </p:nvSpPr>
        <p:spPr>
          <a:xfrm>
            <a:off x="4915863" y="5636035"/>
            <a:ext cx="6241408" cy="584775"/>
          </a:xfrm>
          <a:prstGeom prst="rect">
            <a:avLst/>
          </a:prstGeom>
          <a:noFill/>
        </p:spPr>
        <p:txBody>
          <a:bodyPr wrap="square">
            <a:spAutoFit/>
          </a:bodyPr>
          <a:lstStyle/>
          <a:p>
            <a:pPr algn="r"/>
            <a:r>
              <a:rPr lang="en-US" sz="3200" dirty="0">
                <a:solidFill>
                  <a:srgbClr val="87774F"/>
                </a:solidFill>
                <a:latin typeface="Proxima"/>
                <a:ea typeface="Roboto" panose="02000000000000000000" pitchFamily="2" charset="0"/>
              </a:rPr>
              <a:t>AUG 2025</a:t>
            </a:r>
          </a:p>
        </p:txBody>
      </p:sp>
    </p:spTree>
    <p:extLst>
      <p:ext uri="{BB962C8B-B14F-4D97-AF65-F5344CB8AC3E}">
        <p14:creationId xmlns:p14="http://schemas.microsoft.com/office/powerpoint/2010/main" val="409594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AGENDA</a:t>
            </a:r>
          </a:p>
        </p:txBody>
      </p:sp>
      <p:sp>
        <p:nvSpPr>
          <p:cNvPr id="3" name="Platshållare för innehåll 2"/>
          <p:cNvSpPr>
            <a:spLocks noGrp="1"/>
          </p:cNvSpPr>
          <p:nvPr>
            <p:ph idx="1"/>
          </p:nvPr>
        </p:nvSpPr>
        <p:spPr>
          <a:xfrm>
            <a:off x="790976" y="1940840"/>
            <a:ext cx="9315049" cy="4319511"/>
          </a:xfrm>
        </p:spPr>
        <p:txBody>
          <a:bodyPr numCol="2">
            <a:normAutofit/>
          </a:bodyPr>
          <a:lstStyle/>
          <a:p>
            <a:r>
              <a:rPr lang="sv-SE" sz="1800" dirty="0"/>
              <a:t>ORGANISATION</a:t>
            </a:r>
          </a:p>
          <a:p>
            <a:r>
              <a:rPr lang="sv-SE" sz="1800" dirty="0"/>
              <a:t>FÖRENINGEN</a:t>
            </a:r>
          </a:p>
          <a:p>
            <a:r>
              <a:rPr lang="sv-SE" sz="1800" dirty="0"/>
              <a:t>HEMMAPLANSMODELLEN</a:t>
            </a:r>
          </a:p>
          <a:p>
            <a:r>
              <a:rPr lang="sv-SE" sz="1800" dirty="0"/>
              <a:t>LAGET</a:t>
            </a:r>
          </a:p>
          <a:p>
            <a:r>
              <a:rPr lang="sv-SE" sz="1800" dirty="0"/>
              <a:t>LILLA SCA-DAGEN</a:t>
            </a:r>
          </a:p>
          <a:p>
            <a:r>
              <a:rPr lang="sv-SE" sz="1800" dirty="0"/>
              <a:t>SÄSONGEN 2025/2026</a:t>
            </a:r>
          </a:p>
          <a:p>
            <a:r>
              <a:rPr lang="sv-SE" sz="1800" dirty="0"/>
              <a:t>LEDARNA HAR ORDET</a:t>
            </a:r>
          </a:p>
          <a:p>
            <a:endParaRPr lang="sv-SE" sz="1800" dirty="0"/>
          </a:p>
          <a:p>
            <a:endParaRPr lang="sv-SE" sz="1800" dirty="0"/>
          </a:p>
        </p:txBody>
      </p:sp>
    </p:spTree>
    <p:extLst>
      <p:ext uri="{BB962C8B-B14F-4D97-AF65-F5344CB8AC3E}">
        <p14:creationId xmlns:p14="http://schemas.microsoft.com/office/powerpoint/2010/main" val="1227652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ORGANISATION - LEDARE</a:t>
            </a:r>
          </a:p>
        </p:txBody>
      </p:sp>
      <p:graphicFrame>
        <p:nvGraphicFramePr>
          <p:cNvPr id="7" name="Table 6">
            <a:extLst>
              <a:ext uri="{FF2B5EF4-FFF2-40B4-BE49-F238E27FC236}">
                <a16:creationId xmlns:a16="http://schemas.microsoft.com/office/drawing/2014/main" id="{B2281DCC-1AC4-8B84-67E8-C27F49607DF6}"/>
              </a:ext>
            </a:extLst>
          </p:cNvPr>
          <p:cNvGraphicFramePr>
            <a:graphicFrameLocks noGrp="1"/>
          </p:cNvGraphicFramePr>
          <p:nvPr>
            <p:extLst>
              <p:ext uri="{D42A27DB-BD31-4B8C-83A1-F6EECF244321}">
                <p14:modId xmlns:p14="http://schemas.microsoft.com/office/powerpoint/2010/main" val="1724437233"/>
              </p:ext>
            </p:extLst>
          </p:nvPr>
        </p:nvGraphicFramePr>
        <p:xfrm>
          <a:off x="1057275" y="1971675"/>
          <a:ext cx="10234703" cy="3622767"/>
        </p:xfrm>
        <a:graphic>
          <a:graphicData uri="http://schemas.openxmlformats.org/drawingml/2006/table">
            <a:tbl>
              <a:tblPr firstRow="1" bandRow="1">
                <a:tableStyleId>{C083E6E3-FA7D-4D7B-A595-EF9225AFEA82}</a:tableStyleId>
              </a:tblPr>
              <a:tblGrid>
                <a:gridCol w="1979223">
                  <a:extLst>
                    <a:ext uri="{9D8B030D-6E8A-4147-A177-3AD203B41FA5}">
                      <a16:colId xmlns:a16="http://schemas.microsoft.com/office/drawing/2014/main" val="1902241886"/>
                    </a:ext>
                  </a:extLst>
                </a:gridCol>
                <a:gridCol w="3536830">
                  <a:extLst>
                    <a:ext uri="{9D8B030D-6E8A-4147-A177-3AD203B41FA5}">
                      <a16:colId xmlns:a16="http://schemas.microsoft.com/office/drawing/2014/main" val="3232441781"/>
                    </a:ext>
                  </a:extLst>
                </a:gridCol>
                <a:gridCol w="4718650">
                  <a:extLst>
                    <a:ext uri="{9D8B030D-6E8A-4147-A177-3AD203B41FA5}">
                      <a16:colId xmlns:a16="http://schemas.microsoft.com/office/drawing/2014/main" val="3688148676"/>
                    </a:ext>
                  </a:extLst>
                </a:gridCol>
              </a:tblGrid>
              <a:tr h="283029">
                <a:tc>
                  <a:txBody>
                    <a:bodyPr/>
                    <a:lstStyle/>
                    <a:p>
                      <a:r>
                        <a:rPr lang="en-US" sz="1200" dirty="0">
                          <a:solidFill>
                            <a:schemeClr val="tx1"/>
                          </a:solidFill>
                          <a:latin typeface="Verdana Pro" panose="020B0604030504040204" pitchFamily="34" charset="0"/>
                        </a:rPr>
                        <a:t>Roll</a:t>
                      </a:r>
                    </a:p>
                  </a:txBody>
                  <a:tcPr/>
                </a:tc>
                <a:tc>
                  <a:txBody>
                    <a:bodyPr/>
                    <a:lstStyle/>
                    <a:p>
                      <a:r>
                        <a:rPr lang="en-US" sz="1200" dirty="0" err="1">
                          <a:solidFill>
                            <a:schemeClr val="tx1"/>
                          </a:solidFill>
                          <a:latin typeface="Verdana Pro" panose="020B0604030504040204" pitchFamily="34" charset="0"/>
                        </a:rPr>
                        <a:t>Ansvarig</a:t>
                      </a:r>
                      <a:endParaRPr lang="en-US" sz="1200" dirty="0">
                        <a:solidFill>
                          <a:schemeClr val="tx1"/>
                        </a:solidFill>
                        <a:latin typeface="Verdana Pro" panose="020B0604030504040204" pitchFamily="34" charset="0"/>
                      </a:endParaRPr>
                    </a:p>
                  </a:txBody>
                  <a:tcPr/>
                </a:tc>
                <a:tc>
                  <a:txBody>
                    <a:bodyPr/>
                    <a:lstStyle/>
                    <a:p>
                      <a:r>
                        <a:rPr lang="en-US" sz="1200" dirty="0" err="1">
                          <a:solidFill>
                            <a:schemeClr val="tx1"/>
                          </a:solidFill>
                          <a:latin typeface="Verdana Pro" panose="020B0604030504040204" pitchFamily="34" charset="0"/>
                        </a:rPr>
                        <a:t>Ansvarsområde</a:t>
                      </a:r>
                      <a:endParaRPr lang="en-US" sz="1200" dirty="0">
                        <a:solidFill>
                          <a:schemeClr val="tx1"/>
                        </a:solidFill>
                        <a:latin typeface="Verdana Pro" panose="020B0604030504040204" pitchFamily="34" charset="0"/>
                      </a:endParaRPr>
                    </a:p>
                  </a:txBody>
                  <a:tcPr/>
                </a:tc>
                <a:extLst>
                  <a:ext uri="{0D108BD9-81ED-4DB2-BD59-A6C34878D82A}">
                    <a16:rowId xmlns:a16="http://schemas.microsoft.com/office/drawing/2014/main" val="3606189019"/>
                  </a:ext>
                </a:extLst>
              </a:tr>
              <a:tr h="283029">
                <a:tc>
                  <a:txBody>
                    <a:bodyPr/>
                    <a:lstStyle/>
                    <a:p>
                      <a:r>
                        <a:rPr lang="en-US" sz="1000" dirty="0" err="1">
                          <a:solidFill>
                            <a:schemeClr val="tx1"/>
                          </a:solidFill>
                          <a:latin typeface="Verdana Pro" panose="020B0604030504040204" pitchFamily="34" charset="0"/>
                        </a:rPr>
                        <a:t>Huvudtränare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Patrik </a:t>
                      </a:r>
                      <a:r>
                        <a:rPr lang="en-US" sz="1000" dirty="0" err="1">
                          <a:solidFill>
                            <a:schemeClr val="tx1"/>
                          </a:solidFill>
                          <a:latin typeface="Verdana Pro" panose="020B0604030504040204" pitchFamily="34" charset="0"/>
                        </a:rPr>
                        <a:t>Edlund</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Huvudsaklig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a:t>
                      </a:r>
                      <a:endParaRPr lang="en-US" sz="1000" dirty="0">
                        <a:solidFill>
                          <a:schemeClr val="tx1"/>
                        </a:solidFill>
                        <a:latin typeface="Verdana Pro" panose="020B0604030504040204" pitchFamily="34" charset="0"/>
                      </a:endParaRPr>
                    </a:p>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sportsliga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verksamhet</a:t>
                      </a:r>
                      <a:r>
                        <a:rPr lang="en-US" sz="1000" dirty="0">
                          <a:solidFill>
                            <a:schemeClr val="tx1"/>
                          </a:solidFill>
                          <a:latin typeface="Verdana Pro" panose="020B0604030504040204" pitchFamily="34" charset="0"/>
                        </a:rPr>
                        <a:t> (matcher, </a:t>
                      </a:r>
                      <a:r>
                        <a:rPr lang="en-US" sz="1000" dirty="0" err="1">
                          <a:solidFill>
                            <a:schemeClr val="tx1"/>
                          </a:solidFill>
                          <a:latin typeface="Verdana Pro" panose="020B0604030504040204" pitchFamily="34" charset="0"/>
                        </a:rPr>
                        <a:t>träningar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laget</a:t>
                      </a:r>
                      <a:r>
                        <a:rPr lang="en-US" sz="1000" dirty="0">
                          <a:solidFill>
                            <a:schemeClr val="tx1"/>
                          </a:solidFill>
                          <a:latin typeface="Verdana Pro" panose="020B0604030504040204" pitchFamily="34" charset="0"/>
                        </a:rPr>
                        <a:t>)</a:t>
                      </a:r>
                    </a:p>
                  </a:txBody>
                  <a:tcPr/>
                </a:tc>
                <a:extLst>
                  <a:ext uri="{0D108BD9-81ED-4DB2-BD59-A6C34878D82A}">
                    <a16:rowId xmlns:a16="http://schemas.microsoft.com/office/drawing/2014/main" val="2702269130"/>
                  </a:ext>
                </a:extLst>
              </a:tr>
              <a:tr h="283029">
                <a:tc>
                  <a:txBody>
                    <a:bodyPr/>
                    <a:lstStyle/>
                    <a:p>
                      <a:r>
                        <a:rPr lang="en-US" sz="1000" dirty="0" err="1">
                          <a:solidFill>
                            <a:schemeClr val="tx1"/>
                          </a:solidFill>
                          <a:latin typeface="Verdana Pro" panose="020B0604030504040204" pitchFamily="34" charset="0"/>
                        </a:rPr>
                        <a:t>Assisterande</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Christian Nyberg, Johan Svedberg, Lars Lundström, Marcus Sjöström, Joakim Gustavsson</a:t>
                      </a:r>
                    </a:p>
                  </a:txBody>
                  <a:tcPr/>
                </a:tc>
                <a:tc>
                  <a:txBody>
                    <a:bodyPr/>
                    <a:lstStyle/>
                    <a:p>
                      <a:r>
                        <a:rPr lang="en-US" sz="1000" dirty="0" err="1">
                          <a:solidFill>
                            <a:schemeClr val="tx1"/>
                          </a:solidFill>
                          <a:latin typeface="Verdana Pro" panose="020B0604030504040204" pitchFamily="34" charset="0"/>
                        </a:rPr>
                        <a:t>Bistår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huvudtränaren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i</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alla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dennes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ansvarsområden</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929680231"/>
                  </a:ext>
                </a:extLst>
              </a:tr>
              <a:tr h="283029">
                <a:tc>
                  <a:txBody>
                    <a:bodyPr/>
                    <a:lstStyle/>
                    <a:p>
                      <a:r>
                        <a:rPr lang="en-US" sz="1000" dirty="0" err="1">
                          <a:solidFill>
                            <a:schemeClr val="tx1"/>
                          </a:solidFill>
                          <a:latin typeface="Verdana Pro" panose="020B0604030504040204" pitchFamily="34" charset="0"/>
                        </a:rPr>
                        <a:t>Målvaktstränare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Pierre </a:t>
                      </a:r>
                      <a:r>
                        <a:rPr lang="en-US" sz="1000" dirty="0" err="1">
                          <a:solidFill>
                            <a:schemeClr val="tx1"/>
                          </a:solidFill>
                          <a:latin typeface="Verdana Pro" panose="020B0604030504040204" pitchFamily="34" charset="0"/>
                        </a:rPr>
                        <a:t>Thorsell</a:t>
                      </a:r>
                      <a:r>
                        <a:rPr lang="en-US" sz="1000" dirty="0">
                          <a:solidFill>
                            <a:schemeClr val="tx1"/>
                          </a:solidFill>
                          <a:latin typeface="Verdana Pro" panose="020B0604030504040204" pitchFamily="34" charset="0"/>
                        </a:rPr>
                        <a:t>, Anton Johansson</a:t>
                      </a:r>
                    </a:p>
                  </a:txBody>
                  <a:tcPr/>
                </a:tc>
                <a:tc>
                  <a:txBody>
                    <a:bodyPr/>
                    <a:lstStyle/>
                    <a:p>
                      <a:r>
                        <a:rPr lang="en-US" sz="1000" dirty="0" err="1">
                          <a:solidFill>
                            <a:schemeClr val="tx1"/>
                          </a:solidFill>
                          <a:latin typeface="Verdana Pro" panose="020B0604030504040204" pitchFamily="34" charset="0"/>
                        </a:rPr>
                        <a:t>Målvakternas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träning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bistår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huvudtränaren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i</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alla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dennes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ansvarsområden</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1837176488"/>
                  </a:ext>
                </a:extLst>
              </a:tr>
              <a:tr h="283029">
                <a:tc>
                  <a:txBody>
                    <a:bodyPr/>
                    <a:lstStyle/>
                    <a:p>
                      <a:r>
                        <a:rPr lang="en-US" sz="1000" dirty="0" err="1">
                          <a:solidFill>
                            <a:schemeClr val="tx1"/>
                          </a:solidFill>
                          <a:latin typeface="Verdana Pro" panose="020B0604030504040204" pitchFamily="34" charset="0"/>
                        </a:rPr>
                        <a:t>Lagledare</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Thomas Gustafsson, Anna Arnells</a:t>
                      </a:r>
                    </a:p>
                  </a:txBody>
                  <a:tcPr/>
                </a:tc>
                <a:tc>
                  <a:txBody>
                    <a:bodyPr/>
                    <a:lstStyle/>
                    <a:p>
                      <a:r>
                        <a:rPr lang="en-US" sz="1000" dirty="0" err="1">
                          <a:solidFill>
                            <a:schemeClr val="tx1"/>
                          </a:solidFill>
                          <a:latin typeface="Verdana Pro" panose="020B0604030504040204" pitchFamily="34" charset="0"/>
                        </a:rPr>
                        <a:t>Huvudsakliga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kontaktpersoner</a:t>
                      </a:r>
                      <a:endParaRPr lang="en-US" sz="1000" dirty="0">
                        <a:solidFill>
                          <a:schemeClr val="tx1"/>
                        </a:solidFill>
                        <a:latin typeface="Verdana Pro" panose="020B0604030504040204" pitchFamily="34" charset="0"/>
                      </a:endParaRPr>
                    </a:p>
                    <a:p>
                      <a:r>
                        <a:rPr lang="en-US" sz="1000" dirty="0" err="1">
                          <a:solidFill>
                            <a:schemeClr val="tx1"/>
                          </a:solidFill>
                          <a:latin typeface="Verdana Pro" panose="020B0604030504040204" pitchFamily="34" charset="0"/>
                        </a:rPr>
                        <a:t>Övergripande</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ansvar</a:t>
                      </a:r>
                      <a:r>
                        <a:rPr lang="en-US" sz="1000" dirty="0">
                          <a:solidFill>
                            <a:schemeClr val="tx1"/>
                          </a:solidFill>
                          <a:latin typeface="Verdana Pro" panose="020B0604030504040204" pitchFamily="34" charset="0"/>
                        </a:rPr>
                        <a:t> för </a:t>
                      </a:r>
                      <a:r>
                        <a:rPr lang="en-US" sz="1000" dirty="0" err="1">
                          <a:solidFill>
                            <a:schemeClr val="tx1"/>
                          </a:solidFill>
                          <a:latin typeface="Verdana Pro" panose="020B0604030504040204" pitchFamily="34" charset="0"/>
                        </a:rPr>
                        <a:t>hela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verksamhet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exkl</a:t>
                      </a:r>
                      <a:r>
                        <a:rPr lang="en-US" sz="1000" dirty="0">
                          <a:solidFill>
                            <a:schemeClr val="tx1"/>
                          </a:solidFill>
                          <a:latin typeface="Verdana Pro" panose="020B0604030504040204" pitchFamily="34" charset="0"/>
                        </a:rPr>
                        <a:t> det </a:t>
                      </a:r>
                      <a:r>
                        <a:rPr lang="en-US" sz="1000" dirty="0" err="1">
                          <a:solidFill>
                            <a:schemeClr val="tx1"/>
                          </a:solidFill>
                          <a:latin typeface="Verdana Pro" panose="020B0604030504040204" pitchFamily="34" charset="0"/>
                        </a:rPr>
                        <a:t>sportsliga</a:t>
                      </a:r>
                      <a:r>
                        <a:rPr lang="en-US" sz="1000" dirty="0">
                          <a:solidFill>
                            <a:schemeClr val="tx1"/>
                          </a:solidFill>
                          <a:latin typeface="Verdana Pro" panose="020B0604030504040204" pitchFamily="34" charset="0"/>
                        </a:rPr>
                        <a:t>)</a:t>
                      </a:r>
                    </a:p>
                  </a:txBody>
                  <a:tcPr/>
                </a:tc>
                <a:extLst>
                  <a:ext uri="{0D108BD9-81ED-4DB2-BD59-A6C34878D82A}">
                    <a16:rowId xmlns:a16="http://schemas.microsoft.com/office/drawing/2014/main" val="135804619"/>
                  </a:ext>
                </a:extLst>
              </a:tr>
              <a:tr h="283029">
                <a:tc>
                  <a:txBody>
                    <a:bodyPr/>
                    <a:lstStyle/>
                    <a:p>
                      <a:r>
                        <a:rPr lang="en-US" sz="1000" dirty="0" err="1">
                          <a:solidFill>
                            <a:schemeClr val="tx1"/>
                          </a:solidFill>
                          <a:latin typeface="Verdana Pro" panose="020B0604030504040204" pitchFamily="34" charset="0"/>
                        </a:rPr>
                        <a:t>Materialare</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Dashnyam</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Ganbat</a:t>
                      </a:r>
                      <a:r>
                        <a:rPr lang="en-US" sz="1000" dirty="0">
                          <a:solidFill>
                            <a:schemeClr val="tx1"/>
                          </a:solidFill>
                          <a:latin typeface="Verdana Pro" panose="020B0604030504040204" pitchFamily="34" charset="0"/>
                        </a:rPr>
                        <a:t>, Bella </a:t>
                      </a:r>
                      <a:r>
                        <a:rPr lang="en-US" sz="1000" dirty="0" err="1">
                          <a:solidFill>
                            <a:schemeClr val="tx1"/>
                          </a:solidFill>
                          <a:latin typeface="Verdana Pro" panose="020B0604030504040204" pitchFamily="34" charset="0"/>
                        </a:rPr>
                        <a:t>Grönblad</a:t>
                      </a:r>
                      <a:r>
                        <a:rPr lang="en-US" sz="1000" dirty="0">
                          <a:solidFill>
                            <a:schemeClr val="tx1"/>
                          </a:solidFill>
                          <a:latin typeface="Verdana Pro" panose="020B0604030504040204" pitchFamily="34" charset="0"/>
                        </a:rPr>
                        <a:t>, Torbjörn Vikander</a:t>
                      </a:r>
                    </a:p>
                  </a:txBody>
                  <a:tcPr/>
                </a:tc>
                <a:tc>
                  <a:txBody>
                    <a:bodyPr/>
                    <a:lstStyle/>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material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ser till </a:t>
                      </a:r>
                      <a:r>
                        <a:rPr lang="en-US" sz="1000" dirty="0" err="1">
                          <a:solidFill>
                            <a:schemeClr val="tx1"/>
                          </a:solidFill>
                          <a:latin typeface="Verdana Pro" panose="020B0604030504040204" pitchFamily="34" charset="0"/>
                        </a:rPr>
                        <a:t>att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rätt</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utrustning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är</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på</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rätt</a:t>
                      </a:r>
                      <a:r>
                        <a:rPr lang="en-US" sz="1000" dirty="0">
                          <a:solidFill>
                            <a:schemeClr val="tx1"/>
                          </a:solidFill>
                          <a:latin typeface="Verdana Pro" panose="020B0604030504040204" pitchFamily="34" charset="0"/>
                        </a:rPr>
                        <a:t> plats </a:t>
                      </a:r>
                    </a:p>
                  </a:txBody>
                  <a:tcPr/>
                </a:tc>
                <a:extLst>
                  <a:ext uri="{0D108BD9-81ED-4DB2-BD59-A6C34878D82A}">
                    <a16:rowId xmlns:a16="http://schemas.microsoft.com/office/drawing/2014/main" val="3399792102"/>
                  </a:ext>
                </a:extLst>
              </a:tr>
              <a:tr h="283029">
                <a:tc>
                  <a:txBody>
                    <a:bodyPr/>
                    <a:lstStyle/>
                    <a:p>
                      <a:r>
                        <a:rPr lang="en-US" sz="1000" dirty="0" err="1">
                          <a:solidFill>
                            <a:schemeClr val="tx1"/>
                          </a:solidFill>
                          <a:latin typeface="Verdana Pro" panose="020B0604030504040204" pitchFamily="34" charset="0"/>
                        </a:rPr>
                        <a:t>Ekonomiansvarig</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Matilda Åberg</a:t>
                      </a:r>
                    </a:p>
                  </a:txBody>
                  <a:tcPr/>
                </a:tc>
                <a:tc>
                  <a:txBody>
                    <a:bodyPr/>
                    <a:lstStyle/>
                    <a:p>
                      <a:r>
                        <a:rPr lang="en-US" sz="1000" dirty="0" err="1">
                          <a:solidFill>
                            <a:schemeClr val="tx1"/>
                          </a:solidFill>
                          <a:latin typeface="Verdana Pro" panose="020B0604030504040204" pitchFamily="34" charset="0"/>
                        </a:rPr>
                        <a:t>Lagets</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handkassa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samordnar</a:t>
                      </a:r>
                      <a:r>
                        <a:rPr lang="en-US" sz="1000" dirty="0">
                          <a:solidFill>
                            <a:schemeClr val="tx1"/>
                          </a:solidFill>
                          <a:latin typeface="Verdana Pro" panose="020B0604030504040204" pitchFamily="34" charset="0"/>
                        </a:rPr>
                        <a:t> budget </a:t>
                      </a:r>
                      <a:r>
                        <a:rPr lang="en-US" sz="1000" dirty="0" err="1">
                          <a:solidFill>
                            <a:schemeClr val="tx1"/>
                          </a:solidFill>
                          <a:latin typeface="Verdana Pro" panose="020B0604030504040204" pitchFamily="34" charset="0"/>
                        </a:rPr>
                        <a:t>och</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sköter</a:t>
                      </a:r>
                      <a:r>
                        <a:rPr lang="en-US" sz="1000" dirty="0">
                          <a:solidFill>
                            <a:schemeClr val="tx1"/>
                          </a:solidFill>
                          <a:latin typeface="Verdana Pro" panose="020B0604030504040204" pitchFamily="34" charset="0"/>
                        </a:rPr>
                        <a:t> den </a:t>
                      </a:r>
                      <a:r>
                        <a:rPr lang="en-US" sz="1000" dirty="0" err="1">
                          <a:solidFill>
                            <a:schemeClr val="tx1"/>
                          </a:solidFill>
                          <a:latin typeface="Verdana Pro" panose="020B0604030504040204" pitchFamily="34" charset="0"/>
                        </a:rPr>
                        <a:t>ekonomiska</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redovisningen</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Kontaktperson</a:t>
                      </a:r>
                      <a:r>
                        <a:rPr lang="en-US" sz="1000" dirty="0">
                          <a:solidFill>
                            <a:schemeClr val="tx1"/>
                          </a:solidFill>
                          <a:latin typeface="Verdana Pro" panose="020B0604030504040204" pitchFamily="34" charset="0"/>
                        </a:rPr>
                        <a:t> för </a:t>
                      </a:r>
                      <a:r>
                        <a:rPr lang="en-US" sz="1000" dirty="0" err="1">
                          <a:solidFill>
                            <a:schemeClr val="tx1"/>
                          </a:solidFill>
                          <a:latin typeface="Verdana Pro" panose="020B0604030504040204" pitchFamily="34" charset="0"/>
                        </a:rPr>
                        <a:t>sponsorer</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1807682323"/>
                  </a:ext>
                </a:extLst>
              </a:tr>
              <a:tr h="283029">
                <a:tc>
                  <a:txBody>
                    <a:bodyPr/>
                    <a:lstStyle/>
                    <a:p>
                      <a:r>
                        <a:rPr lang="en-US" sz="1000" dirty="0" err="1">
                          <a:solidFill>
                            <a:schemeClr val="tx1"/>
                          </a:solidFill>
                          <a:latin typeface="Verdana Pro" panose="020B0604030504040204" pitchFamily="34" charset="0"/>
                        </a:rPr>
                        <a:t>Sjukvård</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Joel </a:t>
                      </a:r>
                      <a:r>
                        <a:rPr lang="en-US" sz="1000" dirty="0" err="1">
                          <a:solidFill>
                            <a:schemeClr val="tx1"/>
                          </a:solidFill>
                          <a:latin typeface="Verdana Pro" panose="020B0604030504040204" pitchFamily="34" charset="0"/>
                        </a:rPr>
                        <a:t>Medelberg</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Kontaktperson</a:t>
                      </a:r>
                      <a:r>
                        <a:rPr lang="en-US" sz="1000" dirty="0">
                          <a:solidFill>
                            <a:schemeClr val="tx1"/>
                          </a:solidFill>
                          <a:latin typeface="Verdana Pro" panose="020B0604030504040204" pitchFamily="34" charset="0"/>
                        </a:rPr>
                        <a:t> vid </a:t>
                      </a:r>
                      <a:r>
                        <a:rPr lang="en-US" sz="1000" dirty="0" err="1">
                          <a:solidFill>
                            <a:schemeClr val="tx1"/>
                          </a:solidFill>
                          <a:latin typeface="Verdana Pro" panose="020B0604030504040204" pitchFamily="34" charset="0"/>
                        </a:rPr>
                        <a:t>skador</a:t>
                      </a:r>
                      <a:r>
                        <a:rPr lang="en-US" sz="1000" dirty="0">
                          <a:solidFill>
                            <a:schemeClr val="tx1"/>
                          </a:solidFill>
                          <a:latin typeface="Verdana Pro" panose="020B0604030504040204" pitchFamily="34" charset="0"/>
                        </a:rPr>
                        <a:t> under match/cup</a:t>
                      </a:r>
                    </a:p>
                  </a:txBody>
                  <a:tcPr/>
                </a:tc>
                <a:extLst>
                  <a:ext uri="{0D108BD9-81ED-4DB2-BD59-A6C34878D82A}">
                    <a16:rowId xmlns:a16="http://schemas.microsoft.com/office/drawing/2014/main" val="3921558328"/>
                  </a:ext>
                </a:extLst>
              </a:tr>
              <a:tr h="283029">
                <a:tc>
                  <a:txBody>
                    <a:bodyPr/>
                    <a:lstStyle/>
                    <a:p>
                      <a:r>
                        <a:rPr lang="en-US" sz="1000" dirty="0" err="1">
                          <a:solidFill>
                            <a:schemeClr val="tx1"/>
                          </a:solidFill>
                          <a:latin typeface="Verdana Pro" panose="020B0604030504040204" pitchFamily="34" charset="0"/>
                        </a:rPr>
                        <a:t>Cupgeneral</a:t>
                      </a:r>
                      <a:endParaRPr lang="en-US" sz="1000" dirty="0">
                        <a:solidFill>
                          <a:schemeClr val="tx1"/>
                        </a:solidFill>
                        <a:latin typeface="Verdana Pro" panose="020B0604030504040204" pitchFamily="34" charset="0"/>
                      </a:endParaRPr>
                    </a:p>
                  </a:txBody>
                  <a:tcPr/>
                </a:tc>
                <a:tc>
                  <a:txBody>
                    <a:bodyPr/>
                    <a:lstStyle/>
                    <a:p>
                      <a:r>
                        <a:rPr lang="en-US" sz="1000" dirty="0">
                          <a:solidFill>
                            <a:schemeClr val="tx1"/>
                          </a:solidFill>
                          <a:latin typeface="Verdana Pro" panose="020B0604030504040204" pitchFamily="34" charset="0"/>
                        </a:rPr>
                        <a:t>Daniel </a:t>
                      </a:r>
                      <a:r>
                        <a:rPr lang="en-US" sz="1000" dirty="0" err="1">
                          <a:solidFill>
                            <a:schemeClr val="tx1"/>
                          </a:solidFill>
                          <a:latin typeface="Verdana Pro" panose="020B0604030504040204" pitchFamily="34" charset="0"/>
                        </a:rPr>
                        <a:t>Rönnung</a:t>
                      </a:r>
                      <a:endParaRPr lang="en-US" sz="1000" dirty="0">
                        <a:solidFill>
                          <a:schemeClr val="tx1"/>
                        </a:solidFill>
                        <a:latin typeface="Verdana Pro" panose="020B0604030504040204" pitchFamily="34" charset="0"/>
                      </a:endParaRPr>
                    </a:p>
                  </a:txBody>
                  <a:tcPr/>
                </a:tc>
                <a:tc>
                  <a:txBody>
                    <a:bodyPr/>
                    <a:lstStyle/>
                    <a:p>
                      <a:r>
                        <a:rPr lang="en-US" sz="1000" dirty="0" err="1">
                          <a:solidFill>
                            <a:schemeClr val="tx1"/>
                          </a:solidFill>
                          <a:latin typeface="Verdana Pro" panose="020B0604030504040204" pitchFamily="34" charset="0"/>
                        </a:rPr>
                        <a:t>Sammanhållande</a:t>
                      </a:r>
                      <a:r>
                        <a:rPr lang="en-US" sz="1000" dirty="0">
                          <a:solidFill>
                            <a:schemeClr val="tx1"/>
                          </a:solidFill>
                          <a:latin typeface="Verdana Pro" panose="020B0604030504040204" pitchFamily="34" charset="0"/>
                        </a:rPr>
                        <a:t> vid </a:t>
                      </a:r>
                      <a:r>
                        <a:rPr lang="en-US" sz="1000" dirty="0" err="1">
                          <a:solidFill>
                            <a:schemeClr val="tx1"/>
                          </a:solidFill>
                          <a:latin typeface="Verdana Pro" panose="020B0604030504040204" pitchFamily="34" charset="0"/>
                        </a:rPr>
                        <a:t>cuper</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2189655144"/>
                  </a:ext>
                </a:extLst>
              </a:tr>
              <a:tr h="283029">
                <a:tc>
                  <a:txBody>
                    <a:bodyPr/>
                    <a:lstStyle/>
                    <a:p>
                      <a:r>
                        <a:rPr lang="en-US" sz="1000" dirty="0">
                          <a:solidFill>
                            <a:schemeClr val="tx1"/>
                          </a:solidFill>
                          <a:latin typeface="Verdana Pro" panose="020B0604030504040204" pitchFamily="34" charset="0"/>
                        </a:rPr>
                        <a:t>Cup/</a:t>
                      </a:r>
                      <a:r>
                        <a:rPr lang="en-US" sz="1000" dirty="0" err="1">
                          <a:solidFill>
                            <a:schemeClr val="tx1"/>
                          </a:solidFill>
                          <a:latin typeface="Verdana Pro" panose="020B0604030504040204" pitchFamily="34" charset="0"/>
                        </a:rPr>
                        <a:t>Sammandrags</a:t>
                      </a:r>
                      <a:r>
                        <a:rPr lang="en-US" sz="1000" dirty="0">
                          <a:solidFill>
                            <a:schemeClr val="tx1"/>
                          </a:solidFill>
                          <a:latin typeface="Verdana Pro" panose="020B0604030504040204" pitchFamily="34" charset="0"/>
                        </a:rPr>
                        <a:t>-team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solidFill>
                            <a:schemeClr val="tx1"/>
                          </a:solidFill>
                          <a:latin typeface="Verdana Pro" panose="020B0604030504040204" pitchFamily="34" charset="0"/>
                        </a:rPr>
                        <a:t>Stefan </a:t>
                      </a:r>
                      <a:r>
                        <a:rPr lang="en-US" sz="1000" dirty="0" err="1">
                          <a:solidFill>
                            <a:schemeClr val="tx1"/>
                          </a:solidFill>
                          <a:latin typeface="Verdana Pro" panose="020B0604030504040204" pitchFamily="34" charset="0"/>
                        </a:rPr>
                        <a:t>Weckenberg</a:t>
                      </a:r>
                      <a:r>
                        <a:rPr lang="en-US" sz="1000" dirty="0">
                          <a:solidFill>
                            <a:schemeClr val="tx1"/>
                          </a:solidFill>
                          <a:latin typeface="Verdana Pro" panose="020B0604030504040204" pitchFamily="34" charset="0"/>
                        </a:rPr>
                        <a:t> (</a:t>
                      </a:r>
                      <a:r>
                        <a:rPr lang="en-US" sz="1000" dirty="0" err="1">
                          <a:solidFill>
                            <a:schemeClr val="tx1"/>
                          </a:solidFill>
                          <a:latin typeface="Verdana Pro" panose="020B0604030504040204" pitchFamily="34" charset="0"/>
                        </a:rPr>
                        <a:t>fik</a:t>
                      </a:r>
                      <a:r>
                        <a:rPr lang="en-US" sz="1000" dirty="0">
                          <a:solidFill>
                            <a:schemeClr val="tx1"/>
                          </a:solidFill>
                          <a:latin typeface="Verdana Pro" panose="020B0604030504040204" pitchFamily="34" charset="0"/>
                        </a:rPr>
                        <a:t>, grill, </a:t>
                      </a:r>
                      <a:r>
                        <a:rPr lang="en-US" sz="1000" dirty="0" err="1">
                          <a:solidFill>
                            <a:schemeClr val="tx1"/>
                          </a:solidFill>
                          <a:latin typeface="Verdana Pro" panose="020B0604030504040204" pitchFamily="34" charset="0"/>
                        </a:rPr>
                        <a:t>sek</a:t>
                      </a:r>
                      <a:r>
                        <a:rPr lang="en-US" sz="1000" dirty="0">
                          <a:solidFill>
                            <a:schemeClr val="tx1"/>
                          </a:solidFill>
                          <a:latin typeface="Verdana Pro" panose="020B0604030504040204" pitchFamily="34" charset="0"/>
                        </a:rPr>
                        <a:t>)</a:t>
                      </a:r>
                      <a:br>
                        <a:rPr lang="en-US" sz="1000" dirty="0">
                          <a:solidFill>
                            <a:schemeClr val="tx1"/>
                          </a:solidFill>
                          <a:latin typeface="Verdana Pro" panose="020B0604030504040204" pitchFamily="34" charset="0"/>
                        </a:rPr>
                      </a:br>
                      <a:r>
                        <a:rPr lang="en-US" sz="1000" dirty="0">
                          <a:solidFill>
                            <a:schemeClr val="tx1"/>
                          </a:solidFill>
                          <a:latin typeface="Verdana Pro" panose="020B0604030504040204" pitchFamily="34" charset="0"/>
                        </a:rPr>
                        <a:t>Alexander </a:t>
                      </a:r>
                      <a:r>
                        <a:rPr lang="en-US" sz="1000" dirty="0" err="1">
                          <a:solidFill>
                            <a:schemeClr val="tx1"/>
                          </a:solidFill>
                          <a:latin typeface="Verdana Pro" panose="020B0604030504040204" pitchFamily="34" charset="0"/>
                        </a:rPr>
                        <a:t>Nordmark</a:t>
                      </a:r>
                      <a:r>
                        <a:rPr lang="en-US" sz="1000" dirty="0">
                          <a:solidFill>
                            <a:schemeClr val="tx1"/>
                          </a:solidFill>
                          <a:latin typeface="Verdana Pro" panose="020B0604030504040204" pitchFamily="34" charset="0"/>
                        </a:rPr>
                        <a:t> </a:t>
                      </a:r>
                    </a:p>
                  </a:txBody>
                  <a:tcPr/>
                </a:tc>
                <a:tc>
                  <a:txBody>
                    <a:bodyPr/>
                    <a:lstStyle/>
                    <a:p>
                      <a:r>
                        <a:rPr lang="en-US" sz="1000" dirty="0" err="1">
                          <a:solidFill>
                            <a:schemeClr val="tx1"/>
                          </a:solidFill>
                          <a:latin typeface="Verdana Pro" panose="020B0604030504040204" pitchFamily="34" charset="0"/>
                        </a:rPr>
                        <a:t>S</a:t>
                      </a:r>
                      <a:r>
                        <a:rPr lang="en-US" sz="1000" dirty="0" err="1">
                          <a:latin typeface="Verdana Pro" panose="020B0604030504040204" pitchFamily="34" charset="0"/>
                        </a:rPr>
                        <a:t>jukvård</a:t>
                      </a:r>
                      <a:r>
                        <a:rPr lang="en-US" sz="1000" dirty="0">
                          <a:latin typeface="Verdana Pro" panose="020B0604030504040204" pitchFamily="34" charset="0"/>
                        </a:rPr>
                        <a:t>, </a:t>
                      </a:r>
                      <a:r>
                        <a:rPr lang="en-US" sz="1000" dirty="0" err="1">
                          <a:latin typeface="Verdana Pro" panose="020B0604030504040204" pitchFamily="34" charset="0"/>
                        </a:rPr>
                        <a:t>lotteri</a:t>
                      </a:r>
                      <a:r>
                        <a:rPr lang="en-US" sz="1000" dirty="0">
                          <a:latin typeface="Verdana Pro" panose="020B0604030504040204" pitchFamily="34" charset="0"/>
                        </a:rPr>
                        <a:t>, kiosk, </a:t>
                      </a:r>
                      <a:r>
                        <a:rPr lang="en-US" sz="1000" dirty="0" err="1">
                          <a:latin typeface="Verdana Pro" panose="020B0604030504040204" pitchFamily="34" charset="0"/>
                        </a:rPr>
                        <a:t>sek</a:t>
                      </a:r>
                      <a:r>
                        <a:rPr lang="en-US" sz="1000" dirty="0">
                          <a:latin typeface="Verdana Pro" panose="020B0604030504040204" pitchFamily="34" charset="0"/>
                        </a:rPr>
                        <a:t>/</a:t>
                      </a:r>
                      <a:r>
                        <a:rPr lang="en-US" sz="1000" dirty="0" err="1">
                          <a:latin typeface="Verdana Pro" panose="020B0604030504040204" pitchFamily="34" charset="0"/>
                        </a:rPr>
                        <a:t>sarger</a:t>
                      </a:r>
                      <a:r>
                        <a:rPr lang="en-US" sz="1000" dirty="0">
                          <a:latin typeface="Verdana Pro" panose="020B0604030504040204" pitchFamily="34" charset="0"/>
                        </a:rPr>
                        <a:t>, grill, </a:t>
                      </a:r>
                      <a:r>
                        <a:rPr lang="en-US" sz="1000" dirty="0" err="1">
                          <a:latin typeface="Verdana Pro" panose="020B0604030504040204" pitchFamily="34" charset="0"/>
                        </a:rPr>
                        <a:t>ledarfika</a:t>
                      </a:r>
                      <a:r>
                        <a:rPr lang="en-US" sz="1000" dirty="0">
                          <a:latin typeface="Verdana Pro" panose="020B0604030504040204" pitchFamily="34" charset="0"/>
                        </a:rPr>
                        <a:t>, </a:t>
                      </a:r>
                      <a:r>
                        <a:rPr lang="en-US" sz="1000" dirty="0" err="1">
                          <a:latin typeface="Verdana Pro" panose="020B0604030504040204" pitchFamily="34" charset="0"/>
                        </a:rPr>
                        <a:t>lagvärdar</a:t>
                      </a:r>
                      <a:r>
                        <a:rPr lang="en-US" sz="1000" dirty="0">
                          <a:latin typeface="Verdana Pro" panose="020B0604030504040204" pitchFamily="34" charset="0"/>
                        </a:rPr>
                        <a:t>, </a:t>
                      </a:r>
                      <a:r>
                        <a:rPr lang="en-US" sz="1000" dirty="0" err="1">
                          <a:latin typeface="Verdana Pro" panose="020B0604030504040204" pitchFamily="34" charset="0"/>
                        </a:rPr>
                        <a:t>matgrupp</a:t>
                      </a:r>
                      <a:r>
                        <a:rPr lang="en-US" sz="1000" dirty="0">
                          <a:latin typeface="Verdana Pro" panose="020B0604030504040204" pitchFamily="34" charset="0"/>
                        </a:rPr>
                        <a:t> (för </a:t>
                      </a:r>
                      <a:r>
                        <a:rPr lang="en-US" sz="1000" dirty="0" err="1">
                          <a:latin typeface="Verdana Pro" panose="020B0604030504040204" pitchFamily="34" charset="0"/>
                        </a:rPr>
                        <a:t>spelare</a:t>
                      </a:r>
                      <a:r>
                        <a:rPr lang="en-US" sz="1000" dirty="0">
                          <a:latin typeface="Verdana Pro" panose="020B0604030504040204" pitchFamily="34" charset="0"/>
                        </a:rPr>
                        <a:t>)</a:t>
                      </a:r>
                      <a:endParaRPr lang="en-US" sz="1000" dirty="0">
                        <a:solidFill>
                          <a:schemeClr val="tx1"/>
                        </a:solidFill>
                        <a:latin typeface="Verdana Pro" panose="020B0604030504040204" pitchFamily="34" charset="0"/>
                      </a:endParaRPr>
                    </a:p>
                  </a:txBody>
                  <a:tcPr/>
                </a:tc>
                <a:extLst>
                  <a:ext uri="{0D108BD9-81ED-4DB2-BD59-A6C34878D82A}">
                    <a16:rowId xmlns:a16="http://schemas.microsoft.com/office/drawing/2014/main" val="2863019495"/>
                  </a:ext>
                </a:extLst>
              </a:tr>
            </a:tbl>
          </a:graphicData>
        </a:graphic>
      </p:graphicFrame>
    </p:spTree>
    <p:extLst>
      <p:ext uri="{BB962C8B-B14F-4D97-AF65-F5344CB8AC3E}">
        <p14:creationId xmlns:p14="http://schemas.microsoft.com/office/powerpoint/2010/main" val="1808349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FÖRÄLDRAPOOL – STÖD VID ISTRÄNING</a:t>
            </a:r>
          </a:p>
        </p:txBody>
      </p:sp>
      <p:sp>
        <p:nvSpPr>
          <p:cNvPr id="3" name="Platshållare för innehåll 2"/>
          <p:cNvSpPr>
            <a:spLocks noGrp="1"/>
          </p:cNvSpPr>
          <p:nvPr>
            <p:ph idx="1"/>
          </p:nvPr>
        </p:nvSpPr>
        <p:spPr>
          <a:xfrm>
            <a:off x="790976" y="1940840"/>
            <a:ext cx="9634471" cy="4319511"/>
          </a:xfrm>
        </p:spPr>
        <p:txBody>
          <a:bodyPr>
            <a:noAutofit/>
          </a:bodyPr>
          <a:lstStyle/>
          <a:p>
            <a:pPr marL="0" indent="0">
              <a:lnSpc>
                <a:spcPct val="120000"/>
              </a:lnSpc>
              <a:buNone/>
            </a:pPr>
            <a:r>
              <a:rPr lang="sv-SE" sz="1600" dirty="0">
                <a:latin typeface="Verdana Pro" panose="020F0502020204030204" pitchFamily="34" charset="0"/>
                <a:ea typeface="Verdana" panose="020B0604030504040204" pitchFamily="34" charset="0"/>
              </a:rPr>
              <a:t>För att vi ska få allt att flyta smidigt behöver vi en liten föräldrapool som kan hoppa in när det krisar på någon isträning. Det kan handla om att någon tränare blir sjuk, att vi behöver fler vuxna i båset eller på isen, eller att vi helt enkelt behöver en extra hand.</a:t>
            </a:r>
          </a:p>
          <a:p>
            <a:pPr marL="0" indent="0">
              <a:lnSpc>
                <a:spcPct val="120000"/>
              </a:lnSpc>
              <a:buNone/>
            </a:pPr>
            <a:endParaRPr lang="sv-SE" sz="1600" dirty="0">
              <a:latin typeface="Verdana Pro" panose="020F0502020204030204" pitchFamily="34" charset="0"/>
              <a:ea typeface="Verdana" panose="020B0604030504040204" pitchFamily="34" charset="0"/>
            </a:endParaRPr>
          </a:p>
          <a:p>
            <a:pPr marL="0" indent="0">
              <a:lnSpc>
                <a:spcPct val="120000"/>
              </a:lnSpc>
              <a:buNone/>
            </a:pPr>
            <a:r>
              <a:rPr lang="sv-SE" sz="1600" dirty="0">
                <a:latin typeface="Verdana Pro" panose="020F0502020204030204" pitchFamily="34" charset="0"/>
                <a:ea typeface="Verdana" panose="020B0604030504040204" pitchFamily="34" charset="0"/>
              </a:rPr>
              <a:t>Så här funkar det:</a:t>
            </a:r>
          </a:p>
          <a:p>
            <a:pPr marL="0" indent="0">
              <a:lnSpc>
                <a:spcPct val="120000"/>
              </a:lnSpc>
              <a:buNone/>
            </a:pPr>
            <a:r>
              <a:rPr lang="sv-SE" sz="1600" dirty="0">
                <a:latin typeface="Verdana Pro" panose="020F0502020204030204" pitchFamily="34" charset="0"/>
                <a:ea typeface="Verdana" panose="020B0604030504040204" pitchFamily="34" charset="0"/>
              </a:rPr>
              <a:t>Vi namnger några föräldrar som kan ta ett lite större ansvar och vara med i poolen.</a:t>
            </a:r>
            <a:br>
              <a:rPr lang="sv-SE" sz="1600" dirty="0">
                <a:latin typeface="Verdana Pro" panose="020F0502020204030204" pitchFamily="34" charset="0"/>
                <a:ea typeface="Verdana" panose="020B0604030504040204" pitchFamily="34" charset="0"/>
              </a:rPr>
            </a:br>
            <a:r>
              <a:rPr lang="sv-SE" sz="1600" dirty="0">
                <a:latin typeface="Verdana Pro" panose="020F0502020204030204" pitchFamily="34" charset="0"/>
                <a:ea typeface="Verdana" panose="020B0604030504040204" pitchFamily="34" charset="0"/>
              </a:rPr>
              <a:t>När behov uppstår skriver vi i </a:t>
            </a:r>
            <a:r>
              <a:rPr lang="sv-SE" sz="1600" dirty="0" err="1">
                <a:latin typeface="Verdana Pro" panose="020F0502020204030204" pitchFamily="34" charset="0"/>
                <a:ea typeface="Verdana" panose="020B0604030504040204" pitchFamily="34" charset="0"/>
              </a:rPr>
              <a:t>Supertext</a:t>
            </a:r>
            <a:r>
              <a:rPr lang="sv-SE" sz="1600" dirty="0">
                <a:latin typeface="Verdana Pro" panose="020F0502020204030204" pitchFamily="34" charset="0"/>
                <a:ea typeface="Verdana" panose="020B0604030504040204" pitchFamily="34" charset="0"/>
              </a:rPr>
              <a:t>. De som är med i föräldrapoolen svarar och vi löser det tillsammans.</a:t>
            </a:r>
            <a:endParaRPr lang="sv-SE" sz="1600" b="1" dirty="0">
              <a:latin typeface="Verdana Pro" panose="020B0604030504040204" pitchFamily="34" charset="0"/>
            </a:endParaRPr>
          </a:p>
          <a:p>
            <a:pPr marL="0" indent="0">
              <a:buNone/>
            </a:pPr>
            <a:endParaRPr lang="sv-SE" sz="1600" b="1" dirty="0">
              <a:latin typeface="Verdana Pro" panose="020B0604030504040204" pitchFamily="34" charset="0"/>
            </a:endParaRPr>
          </a:p>
          <a:p>
            <a:pPr marL="0" indent="0">
              <a:buNone/>
            </a:pPr>
            <a:endParaRPr lang="sv-SE" sz="1600" dirty="0">
              <a:latin typeface="Verdana Pro" panose="020B0604030504040204" pitchFamily="34" charset="0"/>
            </a:endParaRPr>
          </a:p>
          <a:p>
            <a:pPr marL="0" indent="0">
              <a:buNone/>
            </a:pPr>
            <a:r>
              <a:rPr lang="sv-SE" sz="1600" dirty="0">
                <a:latin typeface="Verdana Pro" panose="020B0604030504040204" pitchFamily="34" charset="0"/>
              </a:rPr>
              <a:t>Vill du också vara med? Hör av dig!</a:t>
            </a:r>
          </a:p>
        </p:txBody>
      </p:sp>
      <p:sp>
        <p:nvSpPr>
          <p:cNvPr id="4" name="Rectangle 3">
            <a:extLst>
              <a:ext uri="{FF2B5EF4-FFF2-40B4-BE49-F238E27FC236}">
                <a16:creationId xmlns:a16="http://schemas.microsoft.com/office/drawing/2014/main" id="{E2E7E666-5495-0448-870E-9042B8D5B4D2}"/>
              </a:ext>
            </a:extLst>
          </p:cNvPr>
          <p:cNvSpPr/>
          <p:nvPr/>
        </p:nvSpPr>
        <p:spPr>
          <a:xfrm>
            <a:off x="8392074" y="4769224"/>
            <a:ext cx="2310581" cy="1789952"/>
          </a:xfrm>
          <a:prstGeom prst="rect">
            <a:avLst/>
          </a:prstGeom>
          <a:solidFill>
            <a:srgbClr val="86764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1400" dirty="0"/>
              <a:t>Anmälda:</a:t>
            </a:r>
            <a:br>
              <a:rPr lang="sv-SE" sz="1400" dirty="0"/>
            </a:br>
            <a:r>
              <a:rPr lang="sv-SE" sz="1400" dirty="0"/>
              <a:t>Henrik Tegenfeldt (Leo)</a:t>
            </a:r>
            <a:br>
              <a:rPr lang="sv-SE" sz="1400" dirty="0"/>
            </a:br>
            <a:r>
              <a:rPr lang="sv-SE" sz="1400" dirty="0"/>
              <a:t>Joel Medelberg (Ebbe)</a:t>
            </a:r>
          </a:p>
          <a:p>
            <a:pPr algn="ctr"/>
            <a:r>
              <a:rPr lang="sv-SE" sz="1400" dirty="0"/>
              <a:t>Thomas Helin (Adrian)</a:t>
            </a:r>
            <a:br>
              <a:rPr lang="sv-SE" sz="1400" dirty="0"/>
            </a:br>
            <a:r>
              <a:rPr lang="sv-SE" sz="1400" dirty="0"/>
              <a:t>Robert Söderberg (Axel)</a:t>
            </a:r>
          </a:p>
          <a:p>
            <a:pPr algn="ctr"/>
            <a:r>
              <a:rPr lang="sv-SE" sz="1400" dirty="0"/>
              <a:t>Alexander Nordmark (Harry)</a:t>
            </a:r>
            <a:br>
              <a:rPr lang="sv-SE" sz="1400" dirty="0"/>
            </a:br>
            <a:r>
              <a:rPr lang="sv-SE" sz="1400" dirty="0"/>
              <a:t>Martin Grönblad (Ben)</a:t>
            </a:r>
            <a:br>
              <a:rPr lang="sv-SE" sz="1400" dirty="0"/>
            </a:br>
            <a:r>
              <a:rPr lang="sv-SE" sz="1400" dirty="0"/>
              <a:t>Emil Jonsson (Malte)</a:t>
            </a:r>
          </a:p>
        </p:txBody>
      </p:sp>
    </p:spTree>
    <p:extLst>
      <p:ext uri="{BB962C8B-B14F-4D97-AF65-F5344CB8AC3E}">
        <p14:creationId xmlns:p14="http://schemas.microsoft.com/office/powerpoint/2010/main" val="19735033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itle 6">
            <a:extLst>
              <a:ext uri="{FF2B5EF4-FFF2-40B4-BE49-F238E27FC236}">
                <a16:creationId xmlns:a16="http://schemas.microsoft.com/office/drawing/2014/main" id="{E5CFC6E4-46C6-F8B9-B578-3DEC58AB2499}"/>
              </a:ext>
            </a:extLst>
          </p:cNvPr>
          <p:cNvSpPr>
            <a:spLocks noGrp="1"/>
          </p:cNvSpPr>
          <p:nvPr>
            <p:ph type="title"/>
          </p:nvPr>
        </p:nvSpPr>
        <p:spPr/>
        <p:txBody>
          <a:bodyPr/>
          <a:lstStyle/>
          <a:p>
            <a:r>
              <a:rPr lang="en-US" dirty="0"/>
              <a:t>ORGANISATION - SPELARE</a:t>
            </a:r>
          </a:p>
        </p:txBody>
      </p:sp>
      <p:sp>
        <p:nvSpPr>
          <p:cNvPr id="8" name="Platshållare för innehåll 2">
            <a:extLst>
              <a:ext uri="{FF2B5EF4-FFF2-40B4-BE49-F238E27FC236}">
                <a16:creationId xmlns:a16="http://schemas.microsoft.com/office/drawing/2014/main" id="{CE6D74E2-7CAD-17BE-3892-6E8EB5741BB7}"/>
              </a:ext>
            </a:extLst>
          </p:cNvPr>
          <p:cNvSpPr>
            <a:spLocks noGrp="1"/>
          </p:cNvSpPr>
          <p:nvPr>
            <p:ph idx="1"/>
          </p:nvPr>
        </p:nvSpPr>
        <p:spPr>
          <a:xfrm>
            <a:off x="912222" y="2613714"/>
            <a:ext cx="3625272" cy="4319511"/>
          </a:xfrm>
        </p:spPr>
        <p:txBody>
          <a:bodyPr>
            <a:normAutofit/>
          </a:bodyPr>
          <a:lstStyle/>
          <a:p>
            <a:pPr marL="0" indent="0">
              <a:buNone/>
            </a:pPr>
            <a:r>
              <a:rPr lang="en-US" sz="1800" dirty="0">
                <a:latin typeface="Verdana Pro" panose="020B0604030504040204" pitchFamily="34" charset="0"/>
              </a:rPr>
              <a:t>30 </a:t>
            </a:r>
            <a:r>
              <a:rPr lang="en-US" sz="1800" dirty="0" err="1">
                <a:latin typeface="Verdana Pro" panose="020B0604030504040204" pitchFamily="34" charset="0"/>
              </a:rPr>
              <a:t>spelare</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a:t>
            </a:r>
            <a:r>
              <a:rPr lang="en-US" sz="1800" dirty="0" err="1">
                <a:latin typeface="Verdana Pro" panose="020B0604030504040204" pitchFamily="34" charset="0"/>
              </a:rPr>
              <a:t>dagsläget</a:t>
            </a:r>
            <a:br>
              <a:rPr lang="en-US" sz="1800" dirty="0">
                <a:latin typeface="Verdana Pro" panose="020B0604030504040204" pitchFamily="34" charset="0"/>
              </a:rPr>
            </a:br>
            <a:endParaRPr lang="en-US" sz="1800" dirty="0">
              <a:latin typeface="Verdana Pro" panose="020B0604030504040204" pitchFamily="34" charset="0"/>
            </a:endParaRPr>
          </a:p>
          <a:p>
            <a:pPr marL="0" indent="0">
              <a:buNone/>
            </a:pPr>
            <a:r>
              <a:rPr lang="en-US" sz="1800" dirty="0" err="1">
                <a:latin typeface="Verdana Pro" panose="020B0604030504040204" pitchFamily="34" charset="0"/>
              </a:rPr>
              <a:t>Är</a:t>
            </a:r>
            <a:r>
              <a:rPr lang="en-US" sz="1800" dirty="0">
                <a:latin typeface="Verdana Pro" panose="020B0604030504040204" pitchFamily="34" charset="0"/>
              </a:rPr>
              <a:t> det </a:t>
            </a:r>
            <a:r>
              <a:rPr lang="en-US" sz="1800" dirty="0" err="1">
                <a:latin typeface="Verdana Pro" panose="020B0604030504040204" pitchFamily="34" charset="0"/>
              </a:rPr>
              <a:t>något</a:t>
            </a:r>
            <a:r>
              <a:rPr lang="en-US" sz="1800" dirty="0">
                <a:latin typeface="Verdana Pro" panose="020B0604030504040204" pitchFamily="34" charset="0"/>
              </a:rPr>
              <a:t> vi </a:t>
            </a:r>
            <a:r>
              <a:rPr lang="en-US" sz="1800" dirty="0" err="1">
                <a:latin typeface="Verdana Pro" panose="020B0604030504040204" pitchFamily="34" charset="0"/>
              </a:rPr>
              <a:t>ledare</a:t>
            </a:r>
            <a:r>
              <a:rPr lang="en-US" sz="1800" dirty="0">
                <a:latin typeface="Verdana Pro" panose="020B0604030504040204" pitchFamily="34" charset="0"/>
              </a:rPr>
              <a:t> </a:t>
            </a:r>
            <a:r>
              <a:rPr lang="en-US" sz="1800" dirty="0" err="1">
                <a:latin typeface="Verdana Pro" panose="020B0604030504040204" pitchFamily="34" charset="0"/>
              </a:rPr>
              <a:t>behöver</a:t>
            </a:r>
            <a:r>
              <a:rPr lang="en-US" sz="1800" dirty="0">
                <a:latin typeface="Verdana Pro" panose="020B0604030504040204" pitchFamily="34" charset="0"/>
              </a:rPr>
              <a:t> </a:t>
            </a:r>
            <a:r>
              <a:rPr lang="en-US" sz="1800" dirty="0" err="1">
                <a:latin typeface="Verdana Pro" panose="020B0604030504040204" pitchFamily="34" charset="0"/>
              </a:rPr>
              <a:t>veta</a:t>
            </a:r>
            <a:r>
              <a:rPr lang="en-US" sz="1800" dirty="0">
                <a:latin typeface="Verdana Pro" panose="020B0604030504040204" pitchFamily="34" charset="0"/>
              </a:rPr>
              <a:t> om era barn?</a:t>
            </a:r>
            <a:br>
              <a:rPr lang="en-US" sz="1800" dirty="0">
                <a:latin typeface="Verdana Pro" panose="020B0604030504040204" pitchFamily="34" charset="0"/>
              </a:rPr>
            </a:br>
            <a:br>
              <a:rPr lang="en-US" sz="1800" dirty="0">
                <a:latin typeface="Verdana Pro" panose="020B0604030504040204" pitchFamily="34" charset="0"/>
              </a:rPr>
            </a:br>
            <a:r>
              <a:rPr lang="en-US" sz="1800" dirty="0" err="1">
                <a:latin typeface="Verdana Pro" panose="020B0604030504040204" pitchFamily="34" charset="0"/>
              </a:rPr>
              <a:t>Allergier</a:t>
            </a:r>
            <a:r>
              <a:rPr lang="en-US" sz="1800" dirty="0">
                <a:latin typeface="Verdana Pro" panose="020B0604030504040204" pitchFamily="34" charset="0"/>
              </a:rPr>
              <a:t>, </a:t>
            </a:r>
            <a:r>
              <a:rPr lang="en-US" sz="1800" dirty="0" err="1">
                <a:latin typeface="Verdana Pro" panose="020B0604030504040204" pitchFamily="34" charset="0"/>
              </a:rPr>
              <a:t>sjukdomar</a:t>
            </a:r>
            <a:r>
              <a:rPr lang="en-US" sz="1800" dirty="0">
                <a:latin typeface="Verdana Pro" panose="020B0604030504040204" pitchFamily="34" charset="0"/>
              </a:rPr>
              <a:t>, NPF, </a:t>
            </a:r>
            <a:r>
              <a:rPr lang="en-US" sz="1800" dirty="0" err="1">
                <a:latin typeface="Verdana Pro" panose="020B0604030504040204" pitchFamily="34" charset="0"/>
              </a:rPr>
              <a:t>fotoförbud</a:t>
            </a:r>
            <a:r>
              <a:rPr lang="en-US" sz="1800" dirty="0">
                <a:latin typeface="Verdana Pro" panose="020B0604030504040204" pitchFamily="34" charset="0"/>
              </a:rPr>
              <a:t> etc.?</a:t>
            </a:r>
          </a:p>
        </p:txBody>
      </p:sp>
      <p:pic>
        <p:nvPicPr>
          <p:cNvPr id="3" name="Picture 2" descr="A group of people in hockey uniforms&#10;&#10;AI-generated content may be incorrect.">
            <a:extLst>
              <a:ext uri="{FF2B5EF4-FFF2-40B4-BE49-F238E27FC236}">
                <a16:creationId xmlns:a16="http://schemas.microsoft.com/office/drawing/2014/main" id="{01A1EC13-CE1B-4768-4BD1-06811117D7E3}"/>
              </a:ext>
            </a:extLst>
          </p:cNvPr>
          <p:cNvPicPr>
            <a:picLocks noChangeAspect="1"/>
          </p:cNvPicPr>
          <p:nvPr/>
        </p:nvPicPr>
        <p:blipFill>
          <a:blip r:embed="rId3">
            <a:extLst>
              <a:ext uri="{28A0092B-C50C-407E-A947-70E740481C1C}">
                <a14:useLocalDpi xmlns:a14="http://schemas.microsoft.com/office/drawing/2010/main" val="0"/>
              </a:ext>
            </a:extLst>
          </a:blip>
          <a:srcRect l="1678" t="15984" r="10375" b="4474"/>
          <a:stretch/>
        </p:blipFill>
        <p:spPr>
          <a:xfrm>
            <a:off x="4629751" y="2014589"/>
            <a:ext cx="6546200" cy="3330341"/>
          </a:xfrm>
          <a:prstGeom prst="rect">
            <a:avLst/>
          </a:prstGeom>
        </p:spPr>
      </p:pic>
    </p:spTree>
    <p:extLst>
      <p:ext uri="{BB962C8B-B14F-4D97-AF65-F5344CB8AC3E}">
        <p14:creationId xmlns:p14="http://schemas.microsoft.com/office/powerpoint/2010/main" val="1306796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POLICY</a:t>
            </a:r>
          </a:p>
        </p:txBody>
      </p:sp>
      <p:sp>
        <p:nvSpPr>
          <p:cNvPr id="3" name="Platshållare för innehåll 2"/>
          <p:cNvSpPr>
            <a:spLocks noGrp="1"/>
          </p:cNvSpPr>
          <p:nvPr>
            <p:ph idx="1"/>
          </p:nvPr>
        </p:nvSpPr>
        <p:spPr>
          <a:xfrm>
            <a:off x="790976" y="1703672"/>
            <a:ext cx="9634471" cy="4556679"/>
          </a:xfrm>
        </p:spPr>
        <p:txBody>
          <a:bodyPr>
            <a:normAutofit fontScale="92500" lnSpcReduction="20000"/>
          </a:bodyPr>
          <a:lstStyle/>
          <a:p>
            <a:pPr marL="0" indent="0">
              <a:lnSpc>
                <a:spcPct val="120000"/>
              </a:lnSpc>
              <a:buNone/>
            </a:pPr>
            <a:r>
              <a:rPr lang="en-US" sz="1400" b="1" dirty="0">
                <a:latin typeface="Verdana Pro" panose="020F0502020204030204" pitchFamily="34" charset="0"/>
                <a:ea typeface="Verdana" panose="020B0604030504040204" pitchFamily="34" charset="0"/>
              </a:rPr>
              <a:t>Sundsvall </a:t>
            </a:r>
            <a:r>
              <a:rPr lang="en-US" sz="1400" b="1" dirty="0" err="1">
                <a:latin typeface="Verdana Pro" panose="020F0502020204030204" pitchFamily="34" charset="0"/>
                <a:ea typeface="Verdana" panose="020B0604030504040204" pitchFamily="34" charset="0"/>
              </a:rPr>
              <a:t>Hockeys</a:t>
            </a:r>
            <a:r>
              <a:rPr lang="en-US" sz="1400" b="1" dirty="0">
                <a:latin typeface="Verdana Pro" panose="020F0502020204030204" pitchFamily="34" charset="0"/>
                <a:ea typeface="Verdana" panose="020B0604030504040204" pitchFamily="34" charset="0"/>
              </a:rPr>
              <a:t> </a:t>
            </a:r>
            <a:r>
              <a:rPr lang="en-US" sz="1400" b="1" dirty="0" err="1">
                <a:latin typeface="Verdana Pro" panose="020F0502020204030204" pitchFamily="34" charset="0"/>
                <a:ea typeface="Verdana" panose="020B0604030504040204" pitchFamily="34" charset="0"/>
              </a:rPr>
              <a:t>ungdoms</a:t>
            </a:r>
            <a:r>
              <a:rPr lang="en-US" sz="1400" b="1" dirty="0">
                <a:latin typeface="Verdana Pro" panose="020F0502020204030204" pitchFamily="34" charset="0"/>
                <a:ea typeface="Verdana" panose="020B0604030504040204" pitchFamily="34" charset="0"/>
              </a:rPr>
              <a:t>- </a:t>
            </a:r>
            <a:r>
              <a:rPr lang="en-US" sz="1400" b="1" dirty="0" err="1">
                <a:latin typeface="Verdana Pro" panose="020F0502020204030204" pitchFamily="34" charset="0"/>
                <a:ea typeface="Verdana" panose="020B0604030504040204" pitchFamily="34" charset="0"/>
              </a:rPr>
              <a:t>och</a:t>
            </a:r>
            <a:r>
              <a:rPr lang="en-US" sz="1400" b="1" dirty="0">
                <a:latin typeface="Verdana Pro" panose="020F0502020204030204" pitchFamily="34" charset="0"/>
                <a:ea typeface="Verdana" panose="020B0604030504040204" pitchFamily="34" charset="0"/>
              </a:rPr>
              <a:t> </a:t>
            </a:r>
            <a:r>
              <a:rPr lang="en-US" sz="1400" b="1" dirty="0" err="1">
                <a:latin typeface="Verdana Pro" panose="020F0502020204030204" pitchFamily="34" charset="0"/>
                <a:ea typeface="Verdana" panose="020B0604030504040204" pitchFamily="34" charset="0"/>
              </a:rPr>
              <a:t>juniorpolicy</a:t>
            </a:r>
            <a:endParaRPr lang="en-US" sz="1400" b="1" dirty="0">
              <a:latin typeface="Verdana Pro" panose="020F0502020204030204" pitchFamily="34" charset="0"/>
              <a:ea typeface="Verdana" panose="020B0604030504040204" pitchFamily="34" charset="0"/>
            </a:endParaRPr>
          </a:p>
          <a:p>
            <a:pPr marL="0" indent="0">
              <a:lnSpc>
                <a:spcPct val="120000"/>
              </a:lnSpc>
              <a:buNone/>
            </a:pPr>
            <a:r>
              <a:rPr lang="sv-SE" sz="1400" dirty="0">
                <a:latin typeface="Verdana Pro" panose="020F0502020204030204" pitchFamily="34" charset="0"/>
                <a:ea typeface="Verdana" panose="020B0604030504040204" pitchFamily="34" charset="0"/>
              </a:rPr>
              <a:t>Verksamhetsidé IF Sundsvall Hockeys ska erbjuda barn och ungdomar utbildning av hög kvalité inom ishockey och personlig utveckling. Därigenom skapas en bred bas för den framtida interna rekryteringen till våra elitlag. Samtidigt så bidrar föreningen med samhällsnytta i form av meningsfull fritidsverksamhet och ökad folkhälsa samt välmående. Föreningen ska positivt bidra till barns och ungdomars uppväxt genom att utbilda dem i att vara en god förebild både på och utanför idrottsarenan. Vi ska följa riksidrottsförbundets riktlinjer gällande barnidrott, vilket utövas upp till 12 års ålder. Därefter tar ungdomsidrotten vid.</a:t>
            </a:r>
            <a:br>
              <a:rPr lang="sv-SE" sz="1400" dirty="0">
                <a:latin typeface="Verdana Pro" panose="020F0502020204030204" pitchFamily="34" charset="0"/>
                <a:ea typeface="Verdana" panose="020B0604030504040204" pitchFamily="34" charset="0"/>
              </a:rPr>
            </a:br>
            <a:endParaRPr lang="sv-SE" sz="1400" dirty="0">
              <a:latin typeface="Verdana Pro" panose="020F0502020204030204" pitchFamily="34" charset="0"/>
              <a:ea typeface="Verdana" panose="020B0604030504040204" pitchFamily="34" charset="0"/>
            </a:endParaRPr>
          </a:p>
          <a:p>
            <a:pPr marL="0" indent="0">
              <a:lnSpc>
                <a:spcPct val="120000"/>
              </a:lnSpc>
              <a:buNone/>
            </a:pPr>
            <a:r>
              <a:rPr lang="sv-SE" sz="1400" dirty="0">
                <a:latin typeface="Verdana Pro" panose="020F0502020204030204" pitchFamily="34" charset="0"/>
                <a:ea typeface="Verdana" panose="020B0604030504040204" pitchFamily="34" charset="0"/>
              </a:rPr>
              <a:t>Sundsvalls Hockeys uppdrag är att bedriva en stor och framgångsrik ungdomsverksamhet samt en högklassig elitverksamhet för juniorer och seniorer.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Målet är: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Att ha en populär Hockeyskola och stora ungdomslag i alla årskullar. I ungdomslagen ska erbjudas en högklassig ishockeyutbildning, glädje och gemenskap. Slutmålet för Ungdomslagen är att vi varje år ska producera ett starkt lag för U16 Region Norr.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Att bedriva en högklassig elitverksamhet för utvalda juniorer i föreningens gymnasieverksamhet och juniorlag. Målet är att spela J18 Region Norr och nå J18 Allsvenskan, samt att spela J20 Region Norr och nå kval till Nationell.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Målsättningen med ungdoms- och juniorverksamheten är att skapa en bred bas för intern 4 rekrytering till seniorlaget. </a:t>
            </a:r>
            <a:br>
              <a:rPr lang="sv-SE" sz="1400" dirty="0">
                <a:latin typeface="Verdana Pro" panose="020F0502020204030204" pitchFamily="34" charset="0"/>
                <a:ea typeface="Verdana" panose="020B0604030504040204" pitchFamily="34" charset="0"/>
              </a:rPr>
            </a:br>
            <a:r>
              <a:rPr lang="sv-SE" sz="1400" dirty="0">
                <a:latin typeface="Verdana Pro" panose="020F0502020204030204" pitchFamily="34" charset="0"/>
                <a:ea typeface="Verdana" panose="020B0604030504040204" pitchFamily="34" charset="0"/>
              </a:rPr>
              <a:t>- Driva ett seniorlag som efterhand spelar sig uppåt i divisionerna. Målet är att på sikt ha ett seniorlag etablerat i Allsvenskan</a:t>
            </a:r>
            <a:endParaRPr lang="en-US" sz="1400" dirty="0">
              <a:latin typeface="Verdana Pro" panose="020F0502020204030204" pitchFamily="34" charset="0"/>
              <a:ea typeface="Verdana" panose="020B0604030504040204" pitchFamily="34" charset="0"/>
            </a:endParaRPr>
          </a:p>
        </p:txBody>
      </p:sp>
    </p:spTree>
    <p:extLst>
      <p:ext uri="{BB962C8B-B14F-4D97-AF65-F5344CB8AC3E}">
        <p14:creationId xmlns:p14="http://schemas.microsoft.com/office/powerpoint/2010/main" val="178039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TRYGGHETSARBETE</a:t>
            </a:r>
          </a:p>
        </p:txBody>
      </p:sp>
      <p:sp>
        <p:nvSpPr>
          <p:cNvPr id="3" name="Platshållare för innehåll 2"/>
          <p:cNvSpPr>
            <a:spLocks noGrp="1"/>
          </p:cNvSpPr>
          <p:nvPr>
            <p:ph idx="1"/>
          </p:nvPr>
        </p:nvSpPr>
        <p:spPr>
          <a:xfrm>
            <a:off x="733223" y="1809259"/>
            <a:ext cx="10199077" cy="4319511"/>
          </a:xfrm>
        </p:spPr>
        <p:txBody>
          <a:bodyPr>
            <a:noAutofit/>
          </a:bodyPr>
          <a:lstStyle/>
          <a:p>
            <a:pPr marL="0" indent="0">
              <a:buNone/>
            </a:pPr>
            <a:r>
              <a:rPr lang="en-US" sz="1600" dirty="0">
                <a:latin typeface="Verdana Pro" panose="020B0604030504040204" pitchFamily="34" charset="0"/>
              </a:rPr>
              <a:t>Sundsvall Hockey </a:t>
            </a:r>
            <a:r>
              <a:rPr lang="en-US" sz="1600" dirty="0" err="1">
                <a:latin typeface="Verdana Pro" panose="020B0604030504040204" pitchFamily="34" charset="0"/>
              </a:rPr>
              <a:t>jobbar</a:t>
            </a:r>
            <a:r>
              <a:rPr lang="en-US" sz="1600" dirty="0">
                <a:latin typeface="Verdana Pro" panose="020B0604030504040204" pitchFamily="34" charset="0"/>
              </a:rPr>
              <a:t> </a:t>
            </a:r>
            <a:r>
              <a:rPr lang="en-US" sz="1600" dirty="0" err="1">
                <a:latin typeface="Verdana Pro" panose="020B0604030504040204" pitchFamily="34" charset="0"/>
              </a:rPr>
              <a:t>aktivt</a:t>
            </a:r>
            <a:r>
              <a:rPr lang="en-US" sz="1600" dirty="0">
                <a:latin typeface="Verdana Pro" panose="020B0604030504040204" pitchFamily="34" charset="0"/>
              </a:rPr>
              <a:t> med </a:t>
            </a:r>
            <a:r>
              <a:rPr lang="en-US" sz="1600" dirty="0" err="1">
                <a:latin typeface="Verdana Pro" panose="020B0604030504040204" pitchFamily="34" charset="0"/>
              </a:rPr>
              <a:t>trygghetsfrämjande</a:t>
            </a:r>
            <a:r>
              <a:rPr lang="en-US" sz="1600" dirty="0">
                <a:latin typeface="Verdana Pro" panose="020B0604030504040204" pitchFamily="34" charset="0"/>
              </a:rPr>
              <a:t> </a:t>
            </a:r>
            <a:r>
              <a:rPr lang="en-US" sz="1600" dirty="0" err="1">
                <a:latin typeface="Verdana Pro" panose="020B0604030504040204" pitchFamily="34" charset="0"/>
              </a:rPr>
              <a:t>arbete</a:t>
            </a:r>
            <a:r>
              <a:rPr lang="en-US" sz="1600" dirty="0">
                <a:latin typeface="Verdana Pro" panose="020B0604030504040204" pitchFamily="34" charset="0"/>
              </a:rPr>
              <a:t> </a:t>
            </a:r>
            <a:r>
              <a:rPr lang="en-US" sz="1600" dirty="0" err="1">
                <a:latin typeface="Verdana Pro" panose="020B0604030504040204" pitchFamily="34" charset="0"/>
              </a:rPr>
              <a:t>och</a:t>
            </a:r>
            <a:r>
              <a:rPr lang="en-US" sz="1600" dirty="0">
                <a:latin typeface="Verdana Pro" panose="020B0604030504040204" pitchFamily="34" charset="0"/>
              </a:rPr>
              <a:t> </a:t>
            </a:r>
            <a:r>
              <a:rPr lang="en-US" sz="1600" dirty="0" err="1">
                <a:latin typeface="Verdana Pro" panose="020B0604030504040204" pitchFamily="34" charset="0"/>
              </a:rPr>
              <a:t>har</a:t>
            </a:r>
            <a:r>
              <a:rPr lang="en-US" sz="1600" dirty="0">
                <a:latin typeface="Verdana Pro" panose="020B0604030504040204" pitchFamily="34" charset="0"/>
              </a:rPr>
              <a:t> </a:t>
            </a:r>
            <a:r>
              <a:rPr lang="en-US" sz="1600" dirty="0" err="1">
                <a:latin typeface="Verdana Pro" panose="020B0604030504040204" pitchFamily="34" charset="0"/>
              </a:rPr>
              <a:t>utbildat</a:t>
            </a:r>
            <a:r>
              <a:rPr lang="en-US" sz="1600" dirty="0">
                <a:latin typeface="Verdana Pro" panose="020B0604030504040204" pitchFamily="34" charset="0"/>
              </a:rPr>
              <a:t> </a:t>
            </a:r>
            <a:r>
              <a:rPr lang="en-US" sz="1600" dirty="0" err="1">
                <a:latin typeface="Verdana Pro" panose="020B0604030504040204" pitchFamily="34" charset="0"/>
              </a:rPr>
              <a:t>flest</a:t>
            </a:r>
            <a:r>
              <a:rPr lang="en-US" sz="1600" dirty="0">
                <a:latin typeface="Verdana Pro" panose="020B0604030504040204" pitchFamily="34" charset="0"/>
              </a:rPr>
              <a:t> </a:t>
            </a:r>
            <a:r>
              <a:rPr lang="en-US" sz="1600" dirty="0" err="1">
                <a:latin typeface="Verdana Pro" panose="020B0604030504040204" pitchFamily="34" charset="0"/>
              </a:rPr>
              <a:t>ledare</a:t>
            </a:r>
            <a:r>
              <a:rPr lang="en-US" sz="1600" dirty="0">
                <a:latin typeface="Verdana Pro" panose="020B0604030504040204" pitchFamily="34" charset="0"/>
              </a:rPr>
              <a:t> </a:t>
            </a:r>
            <a:r>
              <a:rPr lang="en-US" sz="1600" dirty="0" err="1">
                <a:latin typeface="Verdana Pro" panose="020B0604030504040204" pitchFamily="34" charset="0"/>
              </a:rPr>
              <a:t>i</a:t>
            </a:r>
            <a:r>
              <a:rPr lang="en-US" sz="1600" dirty="0">
                <a:latin typeface="Verdana Pro" panose="020B0604030504040204" pitchFamily="34" charset="0"/>
              </a:rPr>
              <a:t> Norrland de </a:t>
            </a:r>
            <a:r>
              <a:rPr lang="en-US" sz="1600" dirty="0" err="1">
                <a:latin typeface="Verdana Pro" panose="020B0604030504040204" pitchFamily="34" charset="0"/>
              </a:rPr>
              <a:t>senaste</a:t>
            </a:r>
            <a:r>
              <a:rPr lang="en-US" sz="1600" dirty="0">
                <a:latin typeface="Verdana Pro" panose="020B0604030504040204" pitchFamily="34" charset="0"/>
              </a:rPr>
              <a:t> 3 </a:t>
            </a:r>
            <a:r>
              <a:rPr lang="en-US" sz="1600" dirty="0" err="1">
                <a:latin typeface="Verdana Pro" panose="020B0604030504040204" pitchFamily="34" charset="0"/>
              </a:rPr>
              <a:t>åren</a:t>
            </a:r>
            <a:r>
              <a:rPr lang="en-US" sz="1600" dirty="0">
                <a:latin typeface="Verdana Pro" panose="020B0604030504040204" pitchFamily="34" charset="0"/>
              </a:rPr>
              <a:t>. Vi </a:t>
            </a:r>
            <a:r>
              <a:rPr lang="en-US" sz="1600" dirty="0" err="1">
                <a:latin typeface="Verdana Pro" panose="020B0604030504040204" pitchFamily="34" charset="0"/>
              </a:rPr>
              <a:t>har</a:t>
            </a:r>
            <a:r>
              <a:rPr lang="en-US" sz="1600" dirty="0">
                <a:latin typeface="Verdana Pro" panose="020B0604030504040204" pitchFamily="34" charset="0"/>
              </a:rPr>
              <a:t> </a:t>
            </a:r>
            <a:r>
              <a:rPr lang="en-US" sz="1600" dirty="0" err="1">
                <a:latin typeface="Verdana Pro" panose="020B0604030504040204" pitchFamily="34" charset="0"/>
              </a:rPr>
              <a:t>nyligen</a:t>
            </a:r>
            <a:r>
              <a:rPr lang="en-US" sz="1600" dirty="0">
                <a:latin typeface="Verdana Pro" panose="020B0604030504040204" pitchFamily="34" charset="0"/>
              </a:rPr>
              <a:t> </a:t>
            </a:r>
            <a:r>
              <a:rPr lang="en-US" sz="1600" dirty="0" err="1">
                <a:latin typeface="Verdana Pro" panose="020B0604030504040204" pitchFamily="34" charset="0"/>
              </a:rPr>
              <a:t>fått</a:t>
            </a:r>
            <a:r>
              <a:rPr lang="en-US" sz="1600" dirty="0">
                <a:latin typeface="Verdana Pro" panose="020B0604030504040204" pitchFamily="34" charset="0"/>
              </a:rPr>
              <a:t> </a:t>
            </a:r>
            <a:r>
              <a:rPr lang="en-US" sz="1600" dirty="0" err="1">
                <a:latin typeface="Verdana Pro" panose="020B0604030504040204" pitchFamily="34" charset="0"/>
              </a:rPr>
              <a:t>ett</a:t>
            </a:r>
            <a:r>
              <a:rPr lang="en-US" sz="1600" dirty="0">
                <a:latin typeface="Verdana Pro" panose="020B0604030504040204" pitchFamily="34" charset="0"/>
              </a:rPr>
              <a:t> stipendium för just </a:t>
            </a:r>
            <a:r>
              <a:rPr lang="en-US" sz="1600" dirty="0" err="1">
                <a:latin typeface="Verdana Pro" panose="020B0604030504040204" pitchFamily="34" charset="0"/>
              </a:rPr>
              <a:t>detta</a:t>
            </a:r>
            <a:r>
              <a:rPr lang="en-US" sz="1600" dirty="0">
                <a:latin typeface="Verdana Pro" panose="020B0604030504040204" pitchFamily="34" charset="0"/>
              </a:rPr>
              <a:t>. </a:t>
            </a:r>
            <a:br>
              <a:rPr lang="en-US" sz="1600" dirty="0">
                <a:latin typeface="Verdana Pro" panose="020B0604030504040204" pitchFamily="34" charset="0"/>
              </a:rPr>
            </a:br>
            <a:br>
              <a:rPr lang="en-US" sz="1600" dirty="0">
                <a:latin typeface="Verdana Pro" panose="020B0604030504040204" pitchFamily="34" charset="0"/>
              </a:rPr>
            </a:br>
            <a:r>
              <a:rPr lang="en-US" sz="1600" dirty="0" err="1">
                <a:latin typeface="Verdana Pro" panose="020B0604030504040204" pitchFamily="34" charset="0"/>
              </a:rPr>
              <a:t>Några</a:t>
            </a:r>
            <a:r>
              <a:rPr lang="en-US" sz="1600" dirty="0">
                <a:latin typeface="Verdana Pro" panose="020B0604030504040204" pitchFamily="34" charset="0"/>
              </a:rPr>
              <a:t> </a:t>
            </a:r>
            <a:r>
              <a:rPr lang="en-US" sz="1600" dirty="0" err="1">
                <a:latin typeface="Verdana Pro" panose="020B0604030504040204" pitchFamily="34" charset="0"/>
              </a:rPr>
              <a:t>exempel</a:t>
            </a:r>
            <a:r>
              <a:rPr lang="en-US" sz="1600" dirty="0">
                <a:latin typeface="Verdana Pro" panose="020B0604030504040204" pitchFamily="34" charset="0"/>
              </a:rPr>
              <a:t> </a:t>
            </a:r>
            <a:r>
              <a:rPr lang="en-US" sz="1600" dirty="0" err="1">
                <a:latin typeface="Verdana Pro" panose="020B0604030504040204" pitchFamily="34" charset="0"/>
              </a:rPr>
              <a:t>på</a:t>
            </a:r>
            <a:r>
              <a:rPr lang="en-US" sz="1600" dirty="0">
                <a:latin typeface="Verdana Pro" panose="020B0604030504040204" pitchFamily="34" charset="0"/>
              </a:rPr>
              <a:t> </a:t>
            </a:r>
            <a:r>
              <a:rPr lang="en-US" sz="1600" dirty="0" err="1">
                <a:latin typeface="Verdana Pro" panose="020B0604030504040204" pitchFamily="34" charset="0"/>
              </a:rPr>
              <a:t>vad</a:t>
            </a:r>
            <a:r>
              <a:rPr lang="en-US" sz="1600" dirty="0">
                <a:latin typeface="Verdana Pro" panose="020B0604030504040204" pitchFamily="34" charset="0"/>
              </a:rPr>
              <a:t> vi </a:t>
            </a:r>
            <a:r>
              <a:rPr lang="en-US" sz="1600" dirty="0" err="1">
                <a:latin typeface="Verdana Pro" panose="020B0604030504040204" pitchFamily="34" charset="0"/>
              </a:rPr>
              <a:t>gör</a:t>
            </a:r>
            <a:r>
              <a:rPr lang="en-US" sz="1600" dirty="0">
                <a:latin typeface="Verdana Pro" panose="020B0604030504040204" pitchFamily="34" charset="0"/>
              </a:rPr>
              <a:t>:  </a:t>
            </a:r>
            <a:br>
              <a:rPr lang="en-US" sz="1600" dirty="0">
                <a:latin typeface="Verdana Pro" panose="020B0604030504040204" pitchFamily="34" charset="0"/>
              </a:rPr>
            </a:br>
            <a:br>
              <a:rPr lang="en-US" sz="1600" dirty="0">
                <a:latin typeface="Verdana Pro" panose="020B0604030504040204" pitchFamily="34" charset="0"/>
              </a:rPr>
            </a:br>
            <a:r>
              <a:rPr lang="en-US" sz="1600" dirty="0">
                <a:latin typeface="Verdana Pro" panose="020B0604030504040204" pitchFamily="34" charset="0"/>
              </a:rPr>
              <a:t>- </a:t>
            </a:r>
            <a:r>
              <a:rPr lang="en-US" sz="1600" dirty="0" err="1">
                <a:latin typeface="Verdana Pro" panose="020B0604030504040204" pitchFamily="34" charset="0"/>
              </a:rPr>
              <a:t>Utdrag</a:t>
            </a:r>
            <a:r>
              <a:rPr lang="en-US" sz="1600" dirty="0">
                <a:latin typeface="Verdana Pro" panose="020B0604030504040204" pitchFamily="34" charset="0"/>
              </a:rPr>
              <a:t> </a:t>
            </a:r>
            <a:r>
              <a:rPr lang="en-US" sz="1600" dirty="0" err="1">
                <a:latin typeface="Verdana Pro" panose="020B0604030504040204" pitchFamily="34" charset="0"/>
              </a:rPr>
              <a:t>ur</a:t>
            </a:r>
            <a:r>
              <a:rPr lang="en-US" sz="1600" dirty="0">
                <a:latin typeface="Verdana Pro" panose="020B0604030504040204" pitchFamily="34" charset="0"/>
              </a:rPr>
              <a:t> </a:t>
            </a:r>
            <a:r>
              <a:rPr lang="en-US" sz="1600" dirty="0" err="1">
                <a:latin typeface="Verdana Pro" panose="020B0604030504040204" pitchFamily="34" charset="0"/>
              </a:rPr>
              <a:t>belastningsregistret</a:t>
            </a:r>
            <a:r>
              <a:rPr lang="en-US" sz="1600" dirty="0">
                <a:latin typeface="Verdana Pro" panose="020B0604030504040204" pitchFamily="34" charset="0"/>
              </a:rPr>
              <a:t> för </a:t>
            </a:r>
            <a:r>
              <a:rPr lang="en-US" sz="1600" dirty="0" err="1">
                <a:latin typeface="Verdana Pro" panose="020B0604030504040204" pitchFamily="34" charset="0"/>
              </a:rPr>
              <a:t>alla</a:t>
            </a:r>
            <a:r>
              <a:rPr lang="en-US" sz="1600" dirty="0">
                <a:latin typeface="Verdana Pro" panose="020B0604030504040204" pitchFamily="34" charset="0"/>
              </a:rPr>
              <a:t> </a:t>
            </a:r>
            <a:r>
              <a:rPr lang="en-US" sz="1600" dirty="0" err="1">
                <a:latin typeface="Verdana Pro" panose="020B0604030504040204" pitchFamily="34" charset="0"/>
              </a:rPr>
              <a:t>som</a:t>
            </a:r>
            <a:r>
              <a:rPr lang="en-US" sz="1600" dirty="0">
                <a:latin typeface="Verdana Pro" panose="020B0604030504040204" pitchFamily="34" charset="0"/>
              </a:rPr>
              <a:t> </a:t>
            </a:r>
            <a:r>
              <a:rPr lang="en-US" sz="1600" dirty="0" err="1">
                <a:latin typeface="Verdana Pro" panose="020B0604030504040204" pitchFamily="34" charset="0"/>
              </a:rPr>
              <a:t>är</a:t>
            </a:r>
            <a:r>
              <a:rPr lang="en-US" sz="1600" dirty="0">
                <a:latin typeface="Verdana Pro" panose="020B0604030504040204" pitchFamily="34" charset="0"/>
              </a:rPr>
              <a:t> runt </a:t>
            </a:r>
            <a:r>
              <a:rPr lang="en-US" sz="1600" dirty="0" err="1">
                <a:latin typeface="Verdana Pro" panose="020B0604030504040204" pitchFamily="34" charset="0"/>
              </a:rPr>
              <a:t>barnen</a:t>
            </a:r>
            <a:r>
              <a:rPr lang="en-US" sz="1600" dirty="0">
                <a:latin typeface="Verdana Pro" panose="020B0604030504040204" pitchFamily="34" charset="0"/>
              </a:rPr>
              <a:t> </a:t>
            </a:r>
          </a:p>
          <a:p>
            <a:pPr marL="0" indent="0">
              <a:buNone/>
            </a:pPr>
            <a:r>
              <a:rPr lang="en-US" sz="1600" dirty="0">
                <a:latin typeface="Verdana Pro" panose="020B0604030504040204" pitchFamily="34" charset="0"/>
              </a:rPr>
              <a:t>- </a:t>
            </a:r>
            <a:r>
              <a:rPr lang="en-US" sz="1600" dirty="0" err="1">
                <a:latin typeface="Verdana Pro" panose="020B0604030504040204" pitchFamily="34" charset="0"/>
              </a:rPr>
              <a:t>Hög</a:t>
            </a:r>
            <a:r>
              <a:rPr lang="en-US" sz="1600" dirty="0">
                <a:latin typeface="Verdana Pro" panose="020B0604030504040204" pitchFamily="34" charset="0"/>
              </a:rPr>
              <a:t> </a:t>
            </a:r>
            <a:r>
              <a:rPr lang="en-US" sz="1600" dirty="0" err="1">
                <a:latin typeface="Verdana Pro" panose="020B0604030504040204" pitchFamily="34" charset="0"/>
              </a:rPr>
              <a:t>vuxennärvaro</a:t>
            </a:r>
            <a:r>
              <a:rPr lang="en-US" sz="1600" dirty="0">
                <a:latin typeface="Verdana Pro" panose="020B0604030504040204" pitchFamily="34" charset="0"/>
              </a:rPr>
              <a:t> med </a:t>
            </a:r>
            <a:r>
              <a:rPr lang="en-US" sz="1600" dirty="0" err="1">
                <a:latin typeface="Verdana Pro" panose="020B0604030504040204" pitchFamily="34" charset="0"/>
              </a:rPr>
              <a:t>flera</a:t>
            </a:r>
            <a:r>
              <a:rPr lang="en-US" sz="1600" dirty="0">
                <a:latin typeface="Verdana Pro" panose="020B0604030504040204" pitchFamily="34" charset="0"/>
              </a:rPr>
              <a:t> </a:t>
            </a:r>
            <a:r>
              <a:rPr lang="en-US" sz="1600" dirty="0" err="1">
                <a:latin typeface="Verdana Pro" panose="020B0604030504040204" pitchFamily="34" charset="0"/>
              </a:rPr>
              <a:t>ledare</a:t>
            </a:r>
            <a:r>
              <a:rPr lang="en-US" sz="1600" dirty="0">
                <a:latin typeface="Verdana Pro" panose="020B0604030504040204" pitchFamily="34" charset="0"/>
              </a:rPr>
              <a:t> per lag</a:t>
            </a:r>
          </a:p>
          <a:p>
            <a:pPr marL="0" indent="0">
              <a:buNone/>
            </a:pPr>
            <a:r>
              <a:rPr lang="sv-SE" sz="1600" dirty="0">
                <a:latin typeface="Verdana Pro" panose="020B0604030504040204" pitchFamily="34" charset="0"/>
              </a:rPr>
              <a:t>- Uppdaterad policy - bl.a. mobilförbud i omklädningsrum för barn och vuxna</a:t>
            </a:r>
            <a:endParaRPr lang="en-US" sz="1600" dirty="0">
              <a:latin typeface="Verdana Pro" panose="020B0604030504040204" pitchFamily="34" charset="0"/>
            </a:endParaRPr>
          </a:p>
          <a:p>
            <a:pPr marL="0" indent="0">
              <a:buNone/>
            </a:pPr>
            <a:r>
              <a:rPr lang="en-US" sz="1600" dirty="0">
                <a:latin typeface="Verdana Pro" panose="020B0604030504040204" pitchFamily="34" charset="0"/>
              </a:rPr>
              <a:t>- </a:t>
            </a:r>
            <a:r>
              <a:rPr lang="en-US" sz="1600" dirty="0" err="1">
                <a:latin typeface="Verdana Pro" panose="020B0604030504040204" pitchFamily="34" charset="0"/>
              </a:rPr>
              <a:t>Arbete</a:t>
            </a:r>
            <a:r>
              <a:rPr lang="en-US" sz="1600" dirty="0">
                <a:latin typeface="Verdana Pro" panose="020B0604030504040204" pitchFamily="34" charset="0"/>
              </a:rPr>
              <a:t> med </a:t>
            </a:r>
            <a:r>
              <a:rPr lang="en-US" sz="1600" dirty="0" err="1">
                <a:latin typeface="Verdana Pro" panose="020B0604030504040204" pitchFamily="34" charset="0"/>
              </a:rPr>
              <a:t>spelregler</a:t>
            </a:r>
            <a:r>
              <a:rPr lang="en-US" sz="1600" dirty="0">
                <a:latin typeface="Verdana Pro" panose="020B0604030504040204" pitchFamily="34" charset="0"/>
              </a:rPr>
              <a:t> i </a:t>
            </a:r>
            <a:r>
              <a:rPr lang="en-US" sz="1600" dirty="0" err="1">
                <a:latin typeface="Verdana Pro" panose="020B0604030504040204" pitchFamily="34" charset="0"/>
              </a:rPr>
              <a:t>lagen</a:t>
            </a:r>
            <a:r>
              <a:rPr lang="en-US" sz="1600" dirty="0">
                <a:latin typeface="Verdana Pro" panose="020B0604030504040204" pitchFamily="34" charset="0"/>
              </a:rPr>
              <a:t> - </a:t>
            </a:r>
            <a:r>
              <a:rPr lang="en-US" sz="1600" dirty="0" err="1">
                <a:latin typeface="Verdana Pro" panose="020B0604030504040204" pitchFamily="34" charset="0"/>
              </a:rPr>
              <a:t>bemötande</a:t>
            </a:r>
            <a:r>
              <a:rPr lang="en-US" sz="1600" dirty="0">
                <a:latin typeface="Verdana Pro" panose="020B0604030504040204" pitchFamily="34" charset="0"/>
              </a:rPr>
              <a:t> mot </a:t>
            </a:r>
            <a:r>
              <a:rPr lang="en-US" sz="1600" dirty="0" err="1">
                <a:latin typeface="Verdana Pro" panose="020B0604030504040204" pitchFamily="34" charset="0"/>
              </a:rPr>
              <a:t>varandra</a:t>
            </a:r>
            <a:r>
              <a:rPr lang="en-US" sz="1600" dirty="0">
                <a:latin typeface="Verdana Pro" panose="020B0604030504040204" pitchFamily="34" charset="0"/>
              </a:rPr>
              <a:t> </a:t>
            </a:r>
          </a:p>
          <a:p>
            <a:pPr marL="0" indent="0">
              <a:buNone/>
            </a:pPr>
            <a:r>
              <a:rPr lang="en-US" sz="1600" dirty="0">
                <a:latin typeface="Verdana Pro" panose="020B0604030504040204" pitchFamily="34" charset="0"/>
              </a:rPr>
              <a:t>- </a:t>
            </a:r>
            <a:r>
              <a:rPr lang="en-US" sz="1600" dirty="0" err="1">
                <a:latin typeface="Verdana Pro" panose="020B0604030504040204" pitchFamily="34" charset="0"/>
              </a:rPr>
              <a:t>Teori</a:t>
            </a:r>
            <a:r>
              <a:rPr lang="en-US" sz="1600" dirty="0">
                <a:latin typeface="Verdana Pro" panose="020B0604030504040204" pitchFamily="34" charset="0"/>
              </a:rPr>
              <a:t> </a:t>
            </a:r>
            <a:r>
              <a:rPr lang="en-US" sz="1600" dirty="0" err="1">
                <a:latin typeface="Verdana Pro" panose="020B0604030504040204" pitchFamily="34" charset="0"/>
              </a:rPr>
              <a:t>i</a:t>
            </a:r>
            <a:r>
              <a:rPr lang="en-US" sz="1600" dirty="0">
                <a:latin typeface="Verdana Pro" panose="020B0604030504040204" pitchFamily="34" charset="0"/>
              </a:rPr>
              <a:t> </a:t>
            </a:r>
            <a:r>
              <a:rPr lang="en-US" sz="1600" dirty="0" err="1">
                <a:latin typeface="Verdana Pro" panose="020B0604030504040204" pitchFamily="34" charset="0"/>
              </a:rPr>
              <a:t>laget</a:t>
            </a:r>
            <a:r>
              <a:rPr lang="en-US" sz="1600" dirty="0">
                <a:latin typeface="Verdana Pro" panose="020B0604030504040204" pitchFamily="34" charset="0"/>
              </a:rPr>
              <a:t> </a:t>
            </a:r>
            <a:r>
              <a:rPr lang="en-US" sz="1600" dirty="0" err="1">
                <a:latin typeface="Verdana Pro" panose="020B0604030504040204" pitchFamily="34" charset="0"/>
              </a:rPr>
              <a:t>och</a:t>
            </a:r>
            <a:r>
              <a:rPr lang="en-US" sz="1600" dirty="0">
                <a:latin typeface="Verdana Pro" panose="020B0604030504040204" pitchFamily="34" charset="0"/>
              </a:rPr>
              <a:t> </a:t>
            </a:r>
            <a:r>
              <a:rPr lang="en-US" sz="1600" dirty="0" err="1">
                <a:latin typeface="Verdana Pro" panose="020B0604030504040204" pitchFamily="34" charset="0"/>
              </a:rPr>
              <a:t>på</a:t>
            </a:r>
            <a:r>
              <a:rPr lang="en-US" sz="1600" dirty="0">
                <a:latin typeface="Verdana Pro" panose="020B0604030504040204" pitchFamily="34" charset="0"/>
              </a:rPr>
              <a:t> </a:t>
            </a:r>
            <a:r>
              <a:rPr lang="en-US" sz="1600" dirty="0" err="1">
                <a:latin typeface="Verdana Pro" panose="020B0604030504040204" pitchFamily="34" charset="0"/>
              </a:rPr>
              <a:t>sommarhockeyskolan</a:t>
            </a:r>
            <a:r>
              <a:rPr lang="en-US" sz="1600" dirty="0">
                <a:latin typeface="Verdana Pro" panose="020B0604030504040204" pitchFamily="34" charset="0"/>
              </a:rPr>
              <a:t> - </a:t>
            </a:r>
            <a:r>
              <a:rPr lang="en-US" sz="1600" dirty="0" err="1">
                <a:latin typeface="Verdana Pro" panose="020B0604030504040204" pitchFamily="34" charset="0"/>
              </a:rPr>
              <a:t>kamratskap</a:t>
            </a:r>
            <a:r>
              <a:rPr lang="en-US" sz="1600" dirty="0">
                <a:latin typeface="Verdana Pro" panose="020B0604030504040204" pitchFamily="34" charset="0"/>
              </a:rPr>
              <a:t>, </a:t>
            </a:r>
            <a:r>
              <a:rPr lang="en-US" sz="1600" dirty="0" err="1">
                <a:latin typeface="Verdana Pro" panose="020B0604030504040204" pitchFamily="34" charset="0"/>
              </a:rPr>
              <a:t>respekt</a:t>
            </a:r>
            <a:r>
              <a:rPr lang="en-US" sz="1600" dirty="0">
                <a:latin typeface="Verdana Pro" panose="020B0604030504040204" pitchFamily="34" charset="0"/>
              </a:rPr>
              <a:t>, </a:t>
            </a:r>
            <a:r>
              <a:rPr lang="en-US" sz="1600" dirty="0" err="1">
                <a:latin typeface="Verdana Pro" panose="020B0604030504040204" pitchFamily="34" charset="0"/>
              </a:rPr>
              <a:t>sociala</a:t>
            </a:r>
            <a:r>
              <a:rPr lang="en-US" sz="1600" dirty="0">
                <a:latin typeface="Verdana Pro" panose="020B0604030504040204" pitchFamily="34" charset="0"/>
              </a:rPr>
              <a:t> </a:t>
            </a:r>
            <a:r>
              <a:rPr lang="en-US" sz="1600" dirty="0" err="1">
                <a:latin typeface="Verdana Pro" panose="020B0604030504040204" pitchFamily="34" charset="0"/>
              </a:rPr>
              <a:t>medier</a:t>
            </a:r>
            <a:r>
              <a:rPr lang="en-US" sz="1600" dirty="0">
                <a:latin typeface="Verdana Pro" panose="020B0604030504040204" pitchFamily="34" charset="0"/>
              </a:rPr>
              <a:t> etc.</a:t>
            </a:r>
          </a:p>
          <a:p>
            <a:pPr marL="0" indent="0">
              <a:buNone/>
            </a:pPr>
            <a:r>
              <a:rPr lang="en-US" sz="1600" dirty="0">
                <a:latin typeface="Verdana Pro" panose="020B0604030504040204" pitchFamily="34" charset="0"/>
              </a:rPr>
              <a:t>- </a:t>
            </a:r>
            <a:r>
              <a:rPr lang="en-US" sz="1600" dirty="0" err="1">
                <a:latin typeface="Verdana Pro" panose="020B0604030504040204" pitchFamily="34" charset="0"/>
              </a:rPr>
              <a:t>Enkät</a:t>
            </a:r>
            <a:r>
              <a:rPr lang="en-US" sz="1600" dirty="0">
                <a:latin typeface="Verdana Pro" panose="020B0604030504040204" pitchFamily="34" charset="0"/>
              </a:rPr>
              <a:t> </a:t>
            </a:r>
            <a:r>
              <a:rPr lang="en-US" sz="1600" dirty="0" err="1">
                <a:latin typeface="Verdana Pro" panose="020B0604030504040204" pitchFamily="34" charset="0"/>
              </a:rPr>
              <a:t>gällande</a:t>
            </a:r>
            <a:r>
              <a:rPr lang="en-US" sz="1600" dirty="0">
                <a:latin typeface="Verdana Pro" panose="020B0604030504040204" pitchFamily="34" charset="0"/>
              </a:rPr>
              <a:t> </a:t>
            </a:r>
            <a:r>
              <a:rPr lang="en-US" sz="1600" dirty="0" err="1">
                <a:latin typeface="Verdana Pro" panose="020B0604030504040204" pitchFamily="34" charset="0"/>
              </a:rPr>
              <a:t>trygghet</a:t>
            </a:r>
            <a:r>
              <a:rPr lang="en-US" sz="1600" dirty="0">
                <a:latin typeface="Verdana Pro" panose="020B0604030504040204" pitchFamily="34" charset="0"/>
              </a:rPr>
              <a:t> </a:t>
            </a:r>
            <a:r>
              <a:rPr lang="en-US" sz="1600" dirty="0" err="1">
                <a:latin typeface="Verdana Pro" panose="020B0604030504040204" pitchFamily="34" charset="0"/>
              </a:rPr>
              <a:t>och</a:t>
            </a:r>
            <a:r>
              <a:rPr lang="en-US" sz="1600" dirty="0">
                <a:latin typeface="Verdana Pro" panose="020B0604030504040204" pitchFamily="34" charset="0"/>
              </a:rPr>
              <a:t> </a:t>
            </a:r>
            <a:r>
              <a:rPr lang="en-US" sz="1600" dirty="0" err="1">
                <a:latin typeface="Verdana Pro" panose="020B0604030504040204" pitchFamily="34" charset="0"/>
              </a:rPr>
              <a:t>trivsel</a:t>
            </a:r>
            <a:r>
              <a:rPr lang="en-US" sz="1600" dirty="0">
                <a:latin typeface="Verdana Pro" panose="020B0604030504040204" pitchFamily="34" charset="0"/>
              </a:rPr>
              <a:t> – </a:t>
            </a:r>
            <a:r>
              <a:rPr lang="en-US" sz="1600" dirty="0" err="1">
                <a:latin typeface="Verdana Pro" panose="020B0604030504040204" pitchFamily="34" charset="0"/>
              </a:rPr>
              <a:t>viktigt</a:t>
            </a:r>
            <a:r>
              <a:rPr lang="en-US" sz="1600" dirty="0">
                <a:latin typeface="Verdana Pro" panose="020B0604030504040204" pitchFamily="34" charset="0"/>
              </a:rPr>
              <a:t> </a:t>
            </a:r>
            <a:r>
              <a:rPr lang="en-US" sz="1600" dirty="0" err="1">
                <a:latin typeface="Verdana Pro" panose="020B0604030504040204" pitchFamily="34" charset="0"/>
              </a:rPr>
              <a:t>att</a:t>
            </a:r>
            <a:r>
              <a:rPr lang="en-US" sz="1600" dirty="0">
                <a:latin typeface="Verdana Pro" panose="020B0604030504040204" pitchFamily="34" charset="0"/>
              </a:rPr>
              <a:t> </a:t>
            </a:r>
            <a:r>
              <a:rPr lang="en-US" sz="1600" dirty="0" err="1">
                <a:latin typeface="Verdana Pro" panose="020B0604030504040204" pitchFamily="34" charset="0"/>
              </a:rPr>
              <a:t>ni</a:t>
            </a:r>
            <a:r>
              <a:rPr lang="en-US" sz="1600" dirty="0">
                <a:latin typeface="Verdana Pro" panose="020B0604030504040204" pitchFamily="34" charset="0"/>
              </a:rPr>
              <a:t> </a:t>
            </a:r>
            <a:r>
              <a:rPr lang="en-US" sz="1600" dirty="0" err="1">
                <a:latin typeface="Verdana Pro" panose="020B0604030504040204" pitchFamily="34" charset="0"/>
              </a:rPr>
              <a:t>fyller</a:t>
            </a:r>
            <a:r>
              <a:rPr lang="en-US" sz="1600" dirty="0">
                <a:latin typeface="Verdana Pro" panose="020B0604030504040204" pitchFamily="34" charset="0"/>
              </a:rPr>
              <a:t> </a:t>
            </a:r>
            <a:r>
              <a:rPr lang="en-US" sz="1600" dirty="0" err="1">
                <a:latin typeface="Verdana Pro" panose="020B0604030504040204" pitchFamily="34" charset="0"/>
              </a:rPr>
              <a:t>i</a:t>
            </a:r>
            <a:r>
              <a:rPr lang="en-US" sz="1600" dirty="0">
                <a:latin typeface="Verdana Pro" panose="020B0604030504040204" pitchFamily="34" charset="0"/>
              </a:rPr>
              <a:t> </a:t>
            </a:r>
            <a:r>
              <a:rPr lang="en-US" sz="1600" dirty="0" err="1">
                <a:latin typeface="Verdana Pro" panose="020B0604030504040204" pitchFamily="34" charset="0"/>
              </a:rPr>
              <a:t>denna</a:t>
            </a:r>
            <a:r>
              <a:rPr lang="en-US" sz="1600" dirty="0">
                <a:latin typeface="Verdana Pro" panose="020B0604030504040204" pitchFamily="34" charset="0"/>
              </a:rPr>
              <a:t> (!)</a:t>
            </a:r>
          </a:p>
          <a:p>
            <a:pPr marL="0" indent="0">
              <a:buNone/>
            </a:pPr>
            <a:r>
              <a:rPr lang="en-US" sz="1600" dirty="0">
                <a:latin typeface="Verdana Pro" panose="020B0604030504040204" pitchFamily="34" charset="0"/>
              </a:rPr>
              <a:t>- </a:t>
            </a:r>
            <a:r>
              <a:rPr lang="en-US" sz="1600" dirty="0" err="1">
                <a:latin typeface="Verdana Pro" panose="020B0604030504040204" pitchFamily="34" charset="0"/>
              </a:rPr>
              <a:t>Kontaktperson</a:t>
            </a:r>
            <a:r>
              <a:rPr lang="en-US" sz="1600" dirty="0">
                <a:latin typeface="Verdana Pro" panose="020B0604030504040204" pitchFamily="34" charset="0"/>
              </a:rPr>
              <a:t> = </a:t>
            </a:r>
            <a:r>
              <a:rPr lang="en-US" sz="1600" dirty="0" err="1">
                <a:latin typeface="Verdana Pro" panose="020B0604030504040204" pitchFamily="34" charset="0"/>
              </a:rPr>
              <a:t>ungdomsansvarig</a:t>
            </a:r>
            <a:r>
              <a:rPr lang="en-US" sz="1600" dirty="0">
                <a:latin typeface="Verdana Pro" panose="020B0604030504040204" pitchFamily="34" charset="0"/>
              </a:rPr>
              <a:t> (Marcus Hagberg) </a:t>
            </a:r>
          </a:p>
          <a:p>
            <a:endParaRPr lang="en-US" sz="1600" dirty="0">
              <a:latin typeface="Verdana Pro" panose="020B0604030504040204" pitchFamily="34" charset="0"/>
            </a:endParaRPr>
          </a:p>
          <a:p>
            <a:pPr marL="0" indent="0">
              <a:buNone/>
            </a:pPr>
            <a:r>
              <a:rPr lang="en-US" sz="1600" dirty="0" err="1">
                <a:latin typeface="Verdana Pro" panose="020B0604030504040204" pitchFamily="34" charset="0"/>
              </a:rPr>
              <a:t>Läs</a:t>
            </a:r>
            <a:r>
              <a:rPr lang="en-US" sz="1600" dirty="0">
                <a:latin typeface="Verdana Pro" panose="020B0604030504040204" pitchFamily="34" charset="0"/>
              </a:rPr>
              <a:t> </a:t>
            </a:r>
            <a:r>
              <a:rPr lang="en-US" sz="1600" dirty="0" err="1">
                <a:latin typeface="Verdana Pro" panose="020B0604030504040204" pitchFamily="34" charset="0"/>
              </a:rPr>
              <a:t>gärna</a:t>
            </a:r>
            <a:r>
              <a:rPr lang="en-US" sz="1600" dirty="0">
                <a:latin typeface="Verdana Pro" panose="020B0604030504040204" pitchFamily="34" charset="0"/>
              </a:rPr>
              <a:t> </a:t>
            </a:r>
            <a:r>
              <a:rPr lang="en-US" sz="1600" dirty="0">
                <a:latin typeface="Verdana Pro" panose="020B0604030504040204" pitchFamily="34" charset="0"/>
                <a:ea typeface="Verdana" panose="020B0604030504040204" pitchFamily="34" charset="0"/>
              </a:rPr>
              <a:t>Sundsvall </a:t>
            </a:r>
            <a:r>
              <a:rPr lang="en-US" sz="1600" dirty="0" err="1">
                <a:latin typeface="Verdana Pro" panose="020B0604030504040204" pitchFamily="34" charset="0"/>
                <a:ea typeface="Verdana" panose="020B0604030504040204" pitchFamily="34" charset="0"/>
              </a:rPr>
              <a:t>Hockeys</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ungdoms</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och</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juniorpolicy</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samt</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Hemmaplansmodellen</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kommer</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att</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finnas</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på</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vår</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lagsida</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i</a:t>
            </a:r>
            <a:r>
              <a:rPr lang="en-US" sz="1600" dirty="0">
                <a:latin typeface="Verdana Pro" panose="020B0604030504040204" pitchFamily="34" charset="0"/>
                <a:ea typeface="Verdana" panose="020B0604030504040204" pitchFamily="34" charset="0"/>
              </a:rPr>
              <a:t> </a:t>
            </a:r>
            <a:r>
              <a:rPr lang="en-US" sz="1600" dirty="0" err="1">
                <a:latin typeface="Verdana Pro" panose="020B0604030504040204" pitchFamily="34" charset="0"/>
                <a:ea typeface="Verdana" panose="020B0604030504040204" pitchFamily="34" charset="0"/>
              </a:rPr>
              <a:t>Sportadmin</a:t>
            </a:r>
            <a:endParaRPr lang="en-US" sz="1600" dirty="0">
              <a:latin typeface="Verdana Pro" panose="020B0604030504040204" pitchFamily="34" charset="0"/>
              <a:ea typeface="Verdana" panose="020B0604030504040204" pitchFamily="34" charset="0"/>
            </a:endParaRPr>
          </a:p>
          <a:p>
            <a:endParaRPr lang="en-US" sz="1600" dirty="0">
              <a:latin typeface="Verdana Pro" panose="020B0604030504040204" pitchFamily="34" charset="0"/>
            </a:endParaRPr>
          </a:p>
          <a:p>
            <a:pPr marL="0" indent="0">
              <a:buNone/>
            </a:pPr>
            <a:endParaRPr lang="en-US" sz="1600" dirty="0">
              <a:latin typeface="Verdana Pro" panose="020B0604030504040204" pitchFamily="34" charset="0"/>
            </a:endParaRPr>
          </a:p>
          <a:p>
            <a:endParaRPr lang="en-US" sz="1600" dirty="0">
              <a:latin typeface="Verdana Pro" panose="020F0502020204030204" pitchFamily="34" charset="0"/>
              <a:ea typeface="Verdana" panose="020B0604030504040204" pitchFamily="34" charset="0"/>
            </a:endParaRPr>
          </a:p>
        </p:txBody>
      </p:sp>
    </p:spTree>
    <p:extLst>
      <p:ext uri="{BB962C8B-B14F-4D97-AF65-F5344CB8AC3E}">
        <p14:creationId xmlns:p14="http://schemas.microsoft.com/office/powerpoint/2010/main" val="3593183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AVGIFTER/BETING</a:t>
            </a:r>
          </a:p>
        </p:txBody>
      </p:sp>
      <p:sp>
        <p:nvSpPr>
          <p:cNvPr id="3" name="Platshållare för innehåll 2"/>
          <p:cNvSpPr>
            <a:spLocks noGrp="1"/>
          </p:cNvSpPr>
          <p:nvPr>
            <p:ph idx="1"/>
          </p:nvPr>
        </p:nvSpPr>
        <p:spPr>
          <a:xfrm>
            <a:off x="790976" y="1978940"/>
            <a:ext cx="8749839" cy="4319511"/>
          </a:xfrm>
        </p:spPr>
        <p:txBody>
          <a:bodyPr>
            <a:normAutofit fontScale="85000" lnSpcReduction="10000"/>
          </a:bodyPr>
          <a:lstStyle/>
          <a:p>
            <a:pPr marL="0" indent="0">
              <a:lnSpc>
                <a:spcPct val="110000"/>
              </a:lnSpc>
              <a:buNone/>
            </a:pPr>
            <a:r>
              <a:rPr lang="en-US" sz="1900" dirty="0" err="1">
                <a:latin typeface="Verdana Pro" panose="020B0604030504040204" pitchFamily="34" charset="0"/>
              </a:rPr>
              <a:t>Avgifter</a:t>
            </a:r>
            <a:endParaRPr lang="en-US" sz="1900" dirty="0">
              <a:latin typeface="Verdana Pro" panose="020B0604030504040204" pitchFamily="34" charset="0"/>
            </a:endParaRPr>
          </a:p>
          <a:p>
            <a:pPr marL="0" indent="0">
              <a:lnSpc>
                <a:spcPct val="110000"/>
              </a:lnSpc>
              <a:buNone/>
            </a:pPr>
            <a:r>
              <a:rPr lang="en-US" sz="1900" dirty="0">
                <a:latin typeface="Verdana Pro" panose="020B0604030504040204" pitchFamily="34" charset="0"/>
              </a:rPr>
              <a:t>- </a:t>
            </a:r>
            <a:r>
              <a:rPr lang="en-US" sz="1900" dirty="0" err="1">
                <a:latin typeface="Verdana Pro" panose="020B0604030504040204" pitchFamily="34" charset="0"/>
              </a:rPr>
              <a:t>Medlemskap</a:t>
            </a:r>
            <a:r>
              <a:rPr lang="en-US" sz="1900" dirty="0">
                <a:latin typeface="Verdana Pro" panose="020B0604030504040204" pitchFamily="34" charset="0"/>
              </a:rPr>
              <a:t> I SH - 400 </a:t>
            </a:r>
            <a:r>
              <a:rPr lang="en-US" sz="1900" dirty="0" err="1">
                <a:latin typeface="Verdana Pro" panose="020B0604030504040204" pitchFamily="34" charset="0"/>
              </a:rPr>
              <a:t>kr</a:t>
            </a:r>
            <a:r>
              <a:rPr lang="en-US" sz="1900" dirty="0">
                <a:latin typeface="Verdana Pro" panose="020B0604030504040204" pitchFamily="34" charset="0"/>
              </a:rPr>
              <a:t>/</a:t>
            </a:r>
            <a:r>
              <a:rPr lang="en-US" sz="1900" dirty="0" err="1">
                <a:latin typeface="Verdana Pro" panose="020B0604030504040204" pitchFamily="34" charset="0"/>
              </a:rPr>
              <a:t>enskild</a:t>
            </a:r>
            <a:r>
              <a:rPr lang="en-US" sz="1900" dirty="0">
                <a:latin typeface="Verdana Pro" panose="020B0604030504040204" pitchFamily="34" charset="0"/>
              </a:rPr>
              <a:t>, 450 </a:t>
            </a:r>
            <a:r>
              <a:rPr lang="en-US" sz="1900" dirty="0" err="1">
                <a:latin typeface="Verdana Pro" panose="020B0604030504040204" pitchFamily="34" charset="0"/>
              </a:rPr>
              <a:t>kr</a:t>
            </a:r>
            <a:r>
              <a:rPr lang="en-US" sz="1900" dirty="0">
                <a:latin typeface="Verdana Pro" panose="020B0604030504040204" pitchFamily="34" charset="0"/>
              </a:rPr>
              <a:t>/</a:t>
            </a:r>
            <a:r>
              <a:rPr lang="en-US" sz="1900" dirty="0" err="1">
                <a:latin typeface="Verdana Pro" panose="020B0604030504040204" pitchFamily="34" charset="0"/>
              </a:rPr>
              <a:t>familj</a:t>
            </a:r>
            <a:endParaRPr lang="en-US" sz="1900" dirty="0">
              <a:latin typeface="Verdana Pro" panose="020B0604030504040204" pitchFamily="34" charset="0"/>
            </a:endParaRPr>
          </a:p>
          <a:p>
            <a:pPr marL="0" indent="0">
              <a:lnSpc>
                <a:spcPct val="110000"/>
              </a:lnSpc>
              <a:buNone/>
            </a:pPr>
            <a:r>
              <a:rPr lang="en-US" sz="1900" dirty="0">
                <a:latin typeface="Verdana Pro" panose="020B0604030504040204" pitchFamily="34" charset="0"/>
              </a:rPr>
              <a:t>- </a:t>
            </a:r>
            <a:r>
              <a:rPr lang="en-US" sz="1900" dirty="0" err="1">
                <a:latin typeface="Verdana Pro" panose="020B0604030504040204" pitchFamily="34" charset="0"/>
              </a:rPr>
              <a:t>Träningsavgift</a:t>
            </a:r>
            <a:r>
              <a:rPr lang="en-US" sz="1900" dirty="0">
                <a:latin typeface="Verdana Pro" panose="020B0604030504040204" pitchFamily="34" charset="0"/>
              </a:rPr>
              <a:t> 25/26</a:t>
            </a:r>
            <a:r>
              <a:rPr lang="en-US" sz="1900" dirty="0">
                <a:solidFill>
                  <a:srgbClr val="FF0000"/>
                </a:solidFill>
                <a:latin typeface="Verdana Pro" panose="020B0604030504040204" pitchFamily="34" charset="0"/>
              </a:rPr>
              <a:t> </a:t>
            </a:r>
            <a:r>
              <a:rPr lang="en-US" sz="1900" dirty="0">
                <a:latin typeface="Verdana Pro" panose="020B0604030504040204" pitchFamily="34" charset="0"/>
              </a:rPr>
              <a:t>– 3000 </a:t>
            </a:r>
            <a:r>
              <a:rPr lang="en-US" sz="1900" dirty="0" err="1">
                <a:latin typeface="Verdana Pro" panose="020B0604030504040204" pitchFamily="34" charset="0"/>
              </a:rPr>
              <a:t>kr</a:t>
            </a:r>
            <a:r>
              <a:rPr lang="en-US" sz="1900" dirty="0">
                <a:latin typeface="Verdana Pro" panose="020B0604030504040204" pitchFamily="34" charset="0"/>
              </a:rPr>
              <a:t> (U9 – </a:t>
            </a:r>
            <a:r>
              <a:rPr lang="en-US" sz="1900" dirty="0" err="1">
                <a:latin typeface="Verdana Pro" panose="020B0604030504040204" pitchFamily="34" charset="0"/>
              </a:rPr>
              <a:t>stegras</a:t>
            </a:r>
            <a:r>
              <a:rPr lang="en-US" sz="1900" dirty="0">
                <a:latin typeface="Verdana Pro" panose="020B0604030504040204" pitchFamily="34" charset="0"/>
              </a:rPr>
              <a:t> med </a:t>
            </a:r>
            <a:r>
              <a:rPr lang="en-US" sz="1900" dirty="0" err="1">
                <a:latin typeface="Verdana Pro" panose="020B0604030504040204" pitchFamily="34" charset="0"/>
              </a:rPr>
              <a:t>ålder</a:t>
            </a:r>
            <a:r>
              <a:rPr lang="en-US" sz="1900" dirty="0">
                <a:latin typeface="Verdana Pro" panose="020B0604030504040204" pitchFamily="34" charset="0"/>
              </a:rPr>
              <a:t> </a:t>
            </a:r>
            <a:r>
              <a:rPr lang="en-US" sz="1900" dirty="0" err="1">
                <a:latin typeface="Verdana Pro" panose="020B0604030504040204" pitchFamily="34" charset="0"/>
              </a:rPr>
              <a:t>och</a:t>
            </a:r>
            <a:r>
              <a:rPr lang="en-US" sz="1900" dirty="0">
                <a:latin typeface="Verdana Pro" panose="020B0604030504040204" pitchFamily="34" charset="0"/>
              </a:rPr>
              <a:t> delas </a:t>
            </a:r>
            <a:r>
              <a:rPr lang="en-US" sz="1900" dirty="0" err="1">
                <a:latin typeface="Verdana Pro" panose="020B0604030504040204" pitchFamily="34" charset="0"/>
              </a:rPr>
              <a:t>upp</a:t>
            </a:r>
            <a:r>
              <a:rPr lang="en-US" sz="1900" dirty="0">
                <a:latin typeface="Verdana Pro" panose="020B0604030504040204" pitchFamily="34" charset="0"/>
              </a:rPr>
              <a:t> </a:t>
            </a:r>
            <a:r>
              <a:rPr lang="en-US" sz="1900" dirty="0" err="1">
                <a:latin typeface="Verdana Pro" panose="020B0604030504040204" pitchFamily="34" charset="0"/>
              </a:rPr>
              <a:t>på</a:t>
            </a:r>
            <a:r>
              <a:rPr lang="en-US" sz="1900" dirty="0">
                <a:latin typeface="Verdana Pro" panose="020B0604030504040204" pitchFamily="34" charset="0"/>
              </a:rPr>
              <a:t> </a:t>
            </a:r>
            <a:r>
              <a:rPr lang="en-US" sz="1900" dirty="0" err="1">
                <a:latin typeface="Verdana Pro" panose="020B0604030504040204" pitchFamily="34" charset="0"/>
              </a:rPr>
              <a:t>två</a:t>
            </a:r>
            <a:r>
              <a:rPr lang="en-US" sz="1900" dirty="0">
                <a:latin typeface="Verdana Pro" panose="020B0604030504040204" pitchFamily="34" charset="0"/>
              </a:rPr>
              <a:t>)</a:t>
            </a:r>
          </a:p>
          <a:p>
            <a:pPr lvl="1">
              <a:lnSpc>
                <a:spcPct val="110000"/>
              </a:lnSpc>
            </a:pPr>
            <a:endParaRPr lang="en-US" sz="1900" dirty="0">
              <a:latin typeface="Verdana Pro" panose="020B0604030504040204" pitchFamily="34" charset="0"/>
            </a:endParaRPr>
          </a:p>
          <a:p>
            <a:pPr marL="0" indent="0">
              <a:lnSpc>
                <a:spcPct val="110000"/>
              </a:lnSpc>
              <a:buNone/>
            </a:pPr>
            <a:r>
              <a:rPr lang="en-US" sz="1900" dirty="0" err="1">
                <a:latin typeface="Verdana Pro" panose="020B0604030504040204" pitchFamily="34" charset="0"/>
              </a:rPr>
              <a:t>Försäljningsbeting</a:t>
            </a:r>
            <a:endParaRPr lang="en-US" sz="1900" dirty="0">
              <a:latin typeface="Verdana Pro" panose="020B0604030504040204" pitchFamily="34" charset="0"/>
            </a:endParaRPr>
          </a:p>
          <a:p>
            <a:pPr marL="0" indent="0">
              <a:lnSpc>
                <a:spcPct val="110000"/>
              </a:lnSpc>
              <a:buNone/>
            </a:pPr>
            <a:r>
              <a:rPr lang="en-US" sz="1900" dirty="0">
                <a:latin typeface="Verdana Pro" panose="020B0604030504040204" pitchFamily="34" charset="0"/>
              </a:rPr>
              <a:t>- </a:t>
            </a:r>
            <a:r>
              <a:rPr lang="en-US" sz="1900" dirty="0" err="1">
                <a:latin typeface="Verdana Pro" panose="020B0604030504040204" pitchFamily="34" charset="0"/>
              </a:rPr>
              <a:t>Dealbooster</a:t>
            </a:r>
            <a:r>
              <a:rPr lang="en-US" sz="1900" dirty="0">
                <a:latin typeface="Verdana Pro" panose="020B0604030504040204" pitchFamily="34" charset="0"/>
              </a:rPr>
              <a:t> – 3 </a:t>
            </a:r>
            <a:r>
              <a:rPr lang="en-US" sz="1900" dirty="0" err="1">
                <a:latin typeface="Verdana Pro" panose="020B0604030504040204" pitchFamily="34" charset="0"/>
              </a:rPr>
              <a:t>höst</a:t>
            </a:r>
            <a:r>
              <a:rPr lang="en-US" sz="1900" dirty="0">
                <a:latin typeface="Verdana Pro" panose="020B0604030504040204" pitchFamily="34" charset="0"/>
              </a:rPr>
              <a:t> </a:t>
            </a:r>
            <a:r>
              <a:rPr lang="en-US" sz="1900" dirty="0" err="1">
                <a:latin typeface="Verdana Pro" panose="020B0604030504040204" pitchFamily="34" charset="0"/>
              </a:rPr>
              <a:t>och</a:t>
            </a:r>
            <a:r>
              <a:rPr lang="en-US" sz="1900" dirty="0">
                <a:latin typeface="Verdana Pro" panose="020B0604030504040204" pitchFamily="34" charset="0"/>
              </a:rPr>
              <a:t> 3 </a:t>
            </a:r>
            <a:r>
              <a:rPr lang="en-US" sz="1900" dirty="0" err="1">
                <a:latin typeface="Verdana Pro" panose="020B0604030504040204" pitchFamily="34" charset="0"/>
              </a:rPr>
              <a:t>vår</a:t>
            </a:r>
            <a:r>
              <a:rPr lang="en-US" sz="1900" dirty="0">
                <a:latin typeface="Verdana Pro" panose="020B0604030504040204" pitchFamily="34" charset="0"/>
              </a:rPr>
              <a:t> </a:t>
            </a:r>
          </a:p>
          <a:p>
            <a:pPr marL="0" indent="0">
              <a:lnSpc>
                <a:spcPct val="110000"/>
              </a:lnSpc>
              <a:buNone/>
            </a:pPr>
            <a:r>
              <a:rPr lang="en-US" sz="1900" dirty="0">
                <a:latin typeface="Verdana Pro" panose="020B0604030504040204" pitchFamily="34" charset="0"/>
              </a:rPr>
              <a:t>- </a:t>
            </a:r>
            <a:r>
              <a:rPr lang="en-US" sz="1900" dirty="0" err="1">
                <a:latin typeface="Verdana Pro" panose="020B0604030504040204" pitchFamily="34" charset="0"/>
              </a:rPr>
              <a:t>Toalettpapper</a:t>
            </a:r>
            <a:r>
              <a:rPr lang="en-US" sz="1900" dirty="0">
                <a:latin typeface="Verdana Pro" panose="020B0604030504040204" pitchFamily="34" charset="0"/>
              </a:rPr>
              <a:t> – 3 </a:t>
            </a:r>
            <a:r>
              <a:rPr lang="en-US" sz="1900" dirty="0" err="1">
                <a:latin typeface="Verdana Pro" panose="020B0604030504040204" pitchFamily="34" charset="0"/>
              </a:rPr>
              <a:t>ggr</a:t>
            </a:r>
            <a:r>
              <a:rPr lang="en-US" sz="1900" dirty="0">
                <a:latin typeface="Verdana Pro" panose="020B0604030504040204" pitchFamily="34" charset="0"/>
              </a:rPr>
              <a:t> </a:t>
            </a:r>
            <a:r>
              <a:rPr lang="en-US" sz="1900" dirty="0" err="1">
                <a:latin typeface="Verdana Pro" panose="020B0604030504040204" pitchFamily="34" charset="0"/>
              </a:rPr>
              <a:t>år</a:t>
            </a:r>
            <a:r>
              <a:rPr lang="en-US" sz="1900" dirty="0">
                <a:latin typeface="Verdana Pro" panose="020B0604030504040204" pitchFamily="34" charset="0"/>
              </a:rPr>
              <a:t> (3 </a:t>
            </a:r>
            <a:r>
              <a:rPr lang="en-US" sz="1900" dirty="0" err="1">
                <a:latin typeface="Verdana Pro" panose="020B0604030504040204" pitchFamily="34" charset="0"/>
              </a:rPr>
              <a:t>toabalar</a:t>
            </a:r>
            <a:r>
              <a:rPr lang="en-US" sz="1900" dirty="0">
                <a:latin typeface="Verdana Pro" panose="020B0604030504040204" pitchFamily="34" charset="0"/>
              </a:rPr>
              <a:t>/barn </a:t>
            </a:r>
            <a:r>
              <a:rPr lang="en-US" sz="1900" dirty="0" err="1">
                <a:latin typeface="Verdana Pro" panose="020B0604030504040204" pitchFamily="34" charset="0"/>
              </a:rPr>
              <a:t>går</a:t>
            </a:r>
            <a:r>
              <a:rPr lang="en-US" sz="1900" dirty="0">
                <a:latin typeface="Verdana Pro" panose="020B0604030504040204" pitchFamily="34" charset="0"/>
              </a:rPr>
              <a:t> till </a:t>
            </a:r>
            <a:r>
              <a:rPr lang="en-US" sz="1900" dirty="0" err="1">
                <a:latin typeface="Verdana Pro" panose="020B0604030504040204" pitchFamily="34" charset="0"/>
              </a:rPr>
              <a:t>föreningen</a:t>
            </a:r>
            <a:r>
              <a:rPr lang="en-US" sz="1900" dirty="0">
                <a:latin typeface="Verdana Pro" panose="020B0604030504040204" pitchFamily="34" charset="0"/>
              </a:rPr>
              <a:t>)</a:t>
            </a:r>
          </a:p>
          <a:p>
            <a:pPr marL="0" indent="0">
              <a:lnSpc>
                <a:spcPct val="110000"/>
              </a:lnSpc>
              <a:buNone/>
            </a:pPr>
            <a:r>
              <a:rPr lang="en-US" sz="1900" dirty="0">
                <a:latin typeface="Verdana Pro" panose="020B0604030504040204" pitchFamily="34" charset="0"/>
              </a:rPr>
              <a:t>- Sundsvall Hockey </a:t>
            </a:r>
            <a:r>
              <a:rPr lang="en-US" sz="1900" dirty="0" err="1">
                <a:latin typeface="Verdana Pro" panose="020B0604030504040204" pitchFamily="34" charset="0"/>
              </a:rPr>
              <a:t>vatten</a:t>
            </a:r>
            <a:r>
              <a:rPr lang="en-US" sz="1900" dirty="0">
                <a:latin typeface="Verdana Pro" panose="020B0604030504040204" pitchFamily="34" charset="0"/>
              </a:rPr>
              <a:t> – 2 </a:t>
            </a:r>
            <a:r>
              <a:rPr lang="en-US" sz="1900" dirty="0" err="1">
                <a:latin typeface="Verdana Pro" panose="020B0604030504040204" pitchFamily="34" charset="0"/>
              </a:rPr>
              <a:t>kartor</a:t>
            </a:r>
            <a:r>
              <a:rPr lang="en-US" sz="1900" dirty="0">
                <a:latin typeface="Verdana Pro" panose="020B0604030504040204" pitchFamily="34" charset="0"/>
              </a:rPr>
              <a:t>/barn</a:t>
            </a:r>
          </a:p>
          <a:p>
            <a:pPr marL="0" indent="0">
              <a:lnSpc>
                <a:spcPct val="110000"/>
              </a:lnSpc>
              <a:buNone/>
            </a:pPr>
            <a:r>
              <a:rPr lang="en-US" sz="1900" dirty="0">
                <a:latin typeface="Verdana Pro" panose="020B0604030504040204" pitchFamily="34" charset="0"/>
              </a:rPr>
              <a:t>- </a:t>
            </a:r>
            <a:r>
              <a:rPr lang="en-US" sz="1900" dirty="0" err="1">
                <a:latin typeface="Verdana Pro" panose="020B0604030504040204" pitchFamily="34" charset="0"/>
              </a:rPr>
              <a:t>Bingolotter</a:t>
            </a:r>
            <a:r>
              <a:rPr lang="en-US" sz="1900" dirty="0">
                <a:latin typeface="Verdana Pro" panose="020B0604030504040204" pitchFamily="34" charset="0"/>
              </a:rPr>
              <a:t> </a:t>
            </a:r>
            <a:r>
              <a:rPr lang="en-US" sz="1900" dirty="0" err="1">
                <a:latin typeface="Verdana Pro" panose="020B0604030504040204" pitchFamily="34" charset="0"/>
              </a:rPr>
              <a:t>uppesittarkväll</a:t>
            </a:r>
            <a:r>
              <a:rPr lang="en-US" sz="1900" dirty="0">
                <a:latin typeface="Verdana Pro" panose="020B0604030504040204" pitchFamily="34" charset="0"/>
              </a:rPr>
              <a:t> (</a:t>
            </a:r>
            <a:r>
              <a:rPr lang="en-US" sz="1900" dirty="0" err="1">
                <a:latin typeface="Verdana Pro" panose="020B0604030504040204" pitchFamily="34" charset="0"/>
              </a:rPr>
              <a:t>allt</a:t>
            </a:r>
            <a:r>
              <a:rPr lang="en-US" sz="1900" dirty="0">
                <a:latin typeface="Verdana Pro" panose="020B0604030504040204" pitchFamily="34" charset="0"/>
              </a:rPr>
              <a:t> till </a:t>
            </a:r>
            <a:r>
              <a:rPr lang="en-US" sz="1900" dirty="0" err="1">
                <a:latin typeface="Verdana Pro" panose="020B0604030504040204" pitchFamily="34" charset="0"/>
              </a:rPr>
              <a:t>lagkassan</a:t>
            </a:r>
            <a:r>
              <a:rPr lang="en-US" sz="1900" dirty="0">
                <a:latin typeface="Verdana Pro" panose="020B0604030504040204" pitchFamily="34" charset="0"/>
              </a:rPr>
              <a:t>)</a:t>
            </a:r>
            <a:br>
              <a:rPr lang="en-US" sz="1900" dirty="0">
                <a:latin typeface="Verdana Pro" panose="020B0604030504040204" pitchFamily="34" charset="0"/>
              </a:rPr>
            </a:br>
            <a:endParaRPr lang="en-US" sz="1900" dirty="0">
              <a:latin typeface="Verdana Pro" panose="020B0604030504040204" pitchFamily="34" charset="0"/>
            </a:endParaRPr>
          </a:p>
          <a:p>
            <a:pPr marL="0" indent="0">
              <a:lnSpc>
                <a:spcPct val="110000"/>
              </a:lnSpc>
              <a:buNone/>
            </a:pPr>
            <a:r>
              <a:rPr lang="en-US" sz="1900" dirty="0" err="1">
                <a:latin typeface="Verdana Pro" panose="020B0604030504040204" pitchFamily="34" charset="0"/>
              </a:rPr>
              <a:t>Arbetsbeting</a:t>
            </a:r>
            <a:endParaRPr lang="en-US" sz="1900" dirty="0">
              <a:latin typeface="Verdana Pro" panose="020B0604030504040204" pitchFamily="34" charset="0"/>
            </a:endParaRPr>
          </a:p>
          <a:p>
            <a:pPr marL="0" indent="0">
              <a:lnSpc>
                <a:spcPct val="110000"/>
              </a:lnSpc>
              <a:buNone/>
            </a:pPr>
            <a:r>
              <a:rPr lang="en-US" sz="1900" dirty="0">
                <a:latin typeface="Verdana Pro" panose="020B0604030504040204" pitchFamily="34" charset="0"/>
              </a:rPr>
              <a:t>- </a:t>
            </a:r>
            <a:r>
              <a:rPr lang="en-US" sz="1900" dirty="0" err="1">
                <a:latin typeface="Verdana Pro" panose="020B0604030504040204" pitchFamily="34" charset="0"/>
              </a:rPr>
              <a:t>Ungdomskiosken</a:t>
            </a:r>
            <a:r>
              <a:rPr lang="en-US" sz="1900" dirty="0">
                <a:latin typeface="Verdana Pro" panose="020B0604030504040204" pitchFamily="34" charset="0"/>
              </a:rPr>
              <a:t>/</a:t>
            </a:r>
            <a:r>
              <a:rPr lang="en-US" sz="1900" dirty="0" err="1">
                <a:latin typeface="Verdana Pro" panose="020B0604030504040204" pitchFamily="34" charset="0"/>
              </a:rPr>
              <a:t>Matchvärdar</a:t>
            </a:r>
            <a:r>
              <a:rPr lang="en-US" sz="1900" dirty="0">
                <a:latin typeface="Verdana Pro" panose="020B0604030504040204" pitchFamily="34" charset="0"/>
              </a:rPr>
              <a:t> - </a:t>
            </a:r>
            <a:r>
              <a:rPr lang="en-US" sz="1900" dirty="0" err="1">
                <a:latin typeface="Verdana Pro" panose="020B0604030504040204" pitchFamily="34" charset="0"/>
              </a:rPr>
              <a:t>Fördelas</a:t>
            </a:r>
            <a:r>
              <a:rPr lang="en-US" sz="1900" dirty="0">
                <a:latin typeface="Verdana Pro" panose="020B0604030504040204" pitchFamily="34" charset="0"/>
              </a:rPr>
              <a:t> via </a:t>
            </a:r>
            <a:r>
              <a:rPr lang="en-US" sz="1900" dirty="0" err="1">
                <a:latin typeface="Verdana Pro" panose="020B0604030504040204" pitchFamily="34" charset="0"/>
              </a:rPr>
              <a:t>Workplanner</a:t>
            </a:r>
            <a:endParaRPr lang="en-US" sz="1900" dirty="0">
              <a:latin typeface="Verdana Pro" panose="020B0604030504040204" pitchFamily="34" charset="0"/>
            </a:endParaRPr>
          </a:p>
          <a:p>
            <a:pPr marL="457200" lvl="1" indent="0">
              <a:buNone/>
            </a:pPr>
            <a:endParaRPr lang="en-US" sz="1800" dirty="0">
              <a:latin typeface="Verdana Pro" panose="020B0604030504040204" pitchFamily="34" charset="0"/>
            </a:endParaRPr>
          </a:p>
        </p:txBody>
      </p:sp>
      <p:sp>
        <p:nvSpPr>
          <p:cNvPr id="4" name="TextBox 3">
            <a:extLst>
              <a:ext uri="{FF2B5EF4-FFF2-40B4-BE49-F238E27FC236}">
                <a16:creationId xmlns:a16="http://schemas.microsoft.com/office/drawing/2014/main" id="{6FD5A2F1-F92F-1955-ACE7-B9D8098F9D57}"/>
              </a:ext>
            </a:extLst>
          </p:cNvPr>
          <p:cNvSpPr txBox="1"/>
          <p:nvPr/>
        </p:nvSpPr>
        <p:spPr>
          <a:xfrm>
            <a:off x="7896053" y="761279"/>
            <a:ext cx="3648306" cy="1384995"/>
          </a:xfrm>
          <a:prstGeom prst="rect">
            <a:avLst/>
          </a:prstGeom>
          <a:noFill/>
        </p:spPr>
        <p:txBody>
          <a:bodyPr wrap="square">
            <a:spAutoFit/>
          </a:bodyPr>
          <a:lstStyle/>
          <a:p>
            <a:pPr lvl="1" algn="r"/>
            <a:r>
              <a:rPr lang="en-US" sz="1200" dirty="0" err="1">
                <a:latin typeface="Verdana Pro" panose="020B0604030504040204" pitchFamily="34" charset="0"/>
              </a:rPr>
              <a:t>Träningsavgift</a:t>
            </a:r>
            <a:r>
              <a:rPr lang="en-US" sz="1200" dirty="0">
                <a:latin typeface="Verdana Pro" panose="020B0604030504040204" pitchFamily="34" charset="0"/>
              </a:rPr>
              <a:t> </a:t>
            </a:r>
            <a:r>
              <a:rPr lang="en-US" sz="1200" dirty="0" err="1">
                <a:latin typeface="Verdana Pro" panose="020B0604030504040204" pitchFamily="34" charset="0"/>
              </a:rPr>
              <a:t>täcker</a:t>
            </a:r>
            <a:r>
              <a:rPr lang="en-US" sz="1200" dirty="0">
                <a:latin typeface="Verdana Pro" panose="020B0604030504040204" pitchFamily="34" charset="0"/>
              </a:rPr>
              <a:t> </a:t>
            </a:r>
            <a:r>
              <a:rPr lang="en-US" sz="1200" dirty="0" err="1">
                <a:latin typeface="Verdana Pro" panose="020B0604030504040204" pitchFamily="34" charset="0"/>
              </a:rPr>
              <a:t>bla</a:t>
            </a:r>
            <a:r>
              <a:rPr lang="en-US" sz="1200" dirty="0">
                <a:latin typeface="Verdana Pro" panose="020B0604030504040204" pitchFamily="34" charset="0"/>
              </a:rPr>
              <a:t>:</a:t>
            </a:r>
            <a:br>
              <a:rPr lang="en-US" sz="1200" dirty="0">
                <a:latin typeface="Verdana Pro" panose="020B0604030504040204" pitchFamily="34" charset="0"/>
              </a:rPr>
            </a:br>
            <a:r>
              <a:rPr lang="en-US" sz="1200" dirty="0" err="1">
                <a:latin typeface="Verdana Pro" panose="020B0604030504040204" pitchFamily="34" charset="0"/>
              </a:rPr>
              <a:t>Utbildning</a:t>
            </a:r>
            <a:r>
              <a:rPr lang="en-US" sz="1200" dirty="0">
                <a:latin typeface="Verdana Pro" panose="020B0604030504040204" pitchFamily="34" charset="0"/>
              </a:rPr>
              <a:t> för </a:t>
            </a:r>
            <a:r>
              <a:rPr lang="en-US" sz="1200" dirty="0" err="1">
                <a:latin typeface="Verdana Pro" panose="020B0604030504040204" pitchFamily="34" charset="0"/>
              </a:rPr>
              <a:t>ledare</a:t>
            </a:r>
            <a:endParaRPr lang="en-US" sz="1200" dirty="0">
              <a:latin typeface="Verdana Pro" panose="020B0604030504040204" pitchFamily="34" charset="0"/>
            </a:endParaRPr>
          </a:p>
          <a:p>
            <a:pPr lvl="1" algn="r"/>
            <a:r>
              <a:rPr lang="en-US" sz="1200" dirty="0" err="1">
                <a:latin typeface="Verdana Pro" panose="020B0604030504040204" pitchFamily="34" charset="0"/>
              </a:rPr>
              <a:t>Ishyra</a:t>
            </a:r>
            <a:r>
              <a:rPr lang="en-US" sz="1200" dirty="0">
                <a:latin typeface="Verdana Pro" panose="020B0604030504040204" pitchFamily="34" charset="0"/>
              </a:rPr>
              <a:t>/</a:t>
            </a:r>
            <a:r>
              <a:rPr lang="en-US" sz="1200" dirty="0" err="1">
                <a:latin typeface="Verdana Pro" panose="020B0604030504040204" pitchFamily="34" charset="0"/>
              </a:rPr>
              <a:t>Lokalhyra</a:t>
            </a:r>
            <a:r>
              <a:rPr lang="en-US" sz="1200" dirty="0">
                <a:latin typeface="Verdana Pro" panose="020B0604030504040204" pitchFamily="34" charset="0"/>
              </a:rPr>
              <a:t> </a:t>
            </a:r>
            <a:br>
              <a:rPr lang="en-US" sz="1200" dirty="0">
                <a:latin typeface="Verdana Pro" panose="020B0604030504040204" pitchFamily="34" charset="0"/>
              </a:rPr>
            </a:br>
            <a:r>
              <a:rPr lang="en-US" sz="1200" dirty="0">
                <a:latin typeface="Verdana Pro" panose="020B0604030504040204" pitchFamily="34" charset="0"/>
              </a:rPr>
              <a:t>(is, </a:t>
            </a:r>
            <a:r>
              <a:rPr lang="en-US" sz="1200" dirty="0" err="1">
                <a:latin typeface="Verdana Pro" panose="020B0604030504040204" pitchFamily="34" charset="0"/>
              </a:rPr>
              <a:t>omkl</a:t>
            </a:r>
            <a:r>
              <a:rPr lang="en-US" sz="1200" dirty="0">
                <a:latin typeface="Verdana Pro" panose="020B0604030504040204" pitchFamily="34" charset="0"/>
              </a:rPr>
              <a:t>, </a:t>
            </a:r>
            <a:r>
              <a:rPr lang="en-US" sz="1200" dirty="0" err="1">
                <a:latin typeface="Verdana Pro" panose="020B0604030504040204" pitchFamily="34" charset="0"/>
              </a:rPr>
              <a:t>förråd</a:t>
            </a:r>
            <a:r>
              <a:rPr lang="en-US" sz="1200" dirty="0">
                <a:latin typeface="Verdana Pro" panose="020B0604030504040204" pitchFamily="34" charset="0"/>
              </a:rPr>
              <a:t>, </a:t>
            </a:r>
            <a:r>
              <a:rPr lang="en-US" sz="1200" dirty="0" err="1">
                <a:latin typeface="Verdana Pro" panose="020B0604030504040204" pitchFamily="34" charset="0"/>
              </a:rPr>
              <a:t>övr</a:t>
            </a:r>
            <a:r>
              <a:rPr lang="en-US" sz="1200" dirty="0">
                <a:latin typeface="Verdana Pro" panose="020B0604030504040204" pitchFamily="34" charset="0"/>
              </a:rPr>
              <a:t> </a:t>
            </a:r>
            <a:r>
              <a:rPr lang="en-US" sz="1200" dirty="0" err="1">
                <a:latin typeface="Verdana Pro" panose="020B0604030504040204" pitchFamily="34" charset="0"/>
              </a:rPr>
              <a:t>lokaler</a:t>
            </a:r>
            <a:r>
              <a:rPr lang="en-US" sz="1200" dirty="0">
                <a:latin typeface="Verdana Pro" panose="020B0604030504040204" pitchFamily="34" charset="0"/>
              </a:rPr>
              <a:t>)</a:t>
            </a:r>
          </a:p>
          <a:p>
            <a:pPr lvl="1" algn="r"/>
            <a:r>
              <a:rPr lang="en-US" sz="1200" dirty="0" err="1">
                <a:latin typeface="Verdana Pro" panose="020B0604030504040204" pitchFamily="34" charset="0"/>
              </a:rPr>
              <a:t>Serieavgift</a:t>
            </a:r>
            <a:r>
              <a:rPr lang="en-US" sz="1200" dirty="0">
                <a:latin typeface="Verdana Pro" panose="020B0604030504040204" pitchFamily="34" charset="0"/>
              </a:rPr>
              <a:t>/</a:t>
            </a:r>
            <a:r>
              <a:rPr lang="en-US" sz="1200" dirty="0" err="1">
                <a:latin typeface="Verdana Pro" panose="020B0604030504040204" pitchFamily="34" charset="0"/>
              </a:rPr>
              <a:t>licens</a:t>
            </a:r>
            <a:r>
              <a:rPr lang="en-US" sz="1200" dirty="0">
                <a:latin typeface="Verdana Pro" panose="020B0604030504040204" pitchFamily="34" charset="0"/>
              </a:rPr>
              <a:t>/matcher</a:t>
            </a:r>
          </a:p>
          <a:p>
            <a:pPr lvl="1" algn="r"/>
            <a:r>
              <a:rPr lang="en-US" sz="1200" dirty="0" err="1">
                <a:latin typeface="Verdana Pro" panose="020B0604030504040204" pitchFamily="34" charset="0"/>
              </a:rPr>
              <a:t>Föreningsmaterial</a:t>
            </a:r>
            <a:endParaRPr lang="en-US" sz="1200" dirty="0">
              <a:latin typeface="Verdana Pro" panose="020B0604030504040204" pitchFamily="34" charset="0"/>
            </a:endParaRPr>
          </a:p>
          <a:p>
            <a:pPr lvl="1" algn="r"/>
            <a:r>
              <a:rPr lang="en-US" sz="1200" dirty="0">
                <a:latin typeface="Verdana Pro" panose="020B0604030504040204" pitchFamily="34" charset="0"/>
              </a:rPr>
              <a:t>etc.</a:t>
            </a:r>
          </a:p>
        </p:txBody>
      </p:sp>
    </p:spTree>
    <p:extLst>
      <p:ext uri="{BB962C8B-B14F-4D97-AF65-F5344CB8AC3E}">
        <p14:creationId xmlns:p14="http://schemas.microsoft.com/office/powerpoint/2010/main" val="1986755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FÖRENINGEN – WORKPLANNER</a:t>
            </a:r>
          </a:p>
        </p:txBody>
      </p:sp>
      <p:sp>
        <p:nvSpPr>
          <p:cNvPr id="3" name="Platshållare för innehåll 2"/>
          <p:cNvSpPr>
            <a:spLocks noGrp="1"/>
          </p:cNvSpPr>
          <p:nvPr>
            <p:ph idx="1"/>
          </p:nvPr>
        </p:nvSpPr>
        <p:spPr>
          <a:xfrm>
            <a:off x="790975" y="2007515"/>
            <a:ext cx="10199077" cy="4319511"/>
          </a:xfrm>
        </p:spPr>
        <p:txBody>
          <a:bodyPr>
            <a:normAutofit/>
          </a:bodyPr>
          <a:lstStyle/>
          <a:p>
            <a:pPr marL="0" indent="0">
              <a:lnSpc>
                <a:spcPct val="100000"/>
              </a:lnSpc>
              <a:buNone/>
            </a:pPr>
            <a:r>
              <a:rPr lang="sv-SE" sz="1600" dirty="0">
                <a:latin typeface="Verdana Pro" panose="020F0502020204030204" pitchFamily="34" charset="0"/>
                <a:ea typeface="Verdana" panose="020B0604030504040204" pitchFamily="34" charset="0"/>
              </a:rPr>
              <a:t>Alla arbetspass som kommer från föreningen hanteras i </a:t>
            </a:r>
            <a:r>
              <a:rPr lang="sv-SE" sz="1600" dirty="0" err="1">
                <a:latin typeface="Verdana Pro" panose="020F0502020204030204" pitchFamily="34" charset="0"/>
                <a:ea typeface="Verdana" panose="020B0604030504040204" pitchFamily="34" charset="0"/>
              </a:rPr>
              <a:t>Workplanner</a:t>
            </a:r>
            <a:r>
              <a:rPr lang="sv-SE" sz="1600" dirty="0">
                <a:latin typeface="Verdana Pro" panose="020F0502020204030204" pitchFamily="34" charset="0"/>
                <a:ea typeface="Verdana" panose="020B0604030504040204" pitchFamily="34" charset="0"/>
              </a:rPr>
              <a:t>. Vi som lagledare kan inte hjälpa till med passen – det är varje förälders eget ansvar att hålla koll på sina tilldelade pass.</a:t>
            </a:r>
          </a:p>
          <a:p>
            <a:pPr marL="0" indent="0">
              <a:lnSpc>
                <a:spcPct val="100000"/>
              </a:lnSpc>
              <a:buNone/>
            </a:pPr>
            <a:endParaRPr lang="sv-SE" sz="1600" dirty="0">
              <a:latin typeface="Verdana Pro" panose="020F0502020204030204" pitchFamily="34" charset="0"/>
              <a:ea typeface="Verdana" panose="020B0604030504040204" pitchFamily="34" charset="0"/>
            </a:endParaRPr>
          </a:p>
          <a:p>
            <a:pPr marL="0" indent="0">
              <a:lnSpc>
                <a:spcPct val="100000"/>
              </a:lnSpc>
              <a:buNone/>
            </a:pPr>
            <a:r>
              <a:rPr lang="sv-SE" sz="1600" dirty="0">
                <a:latin typeface="Verdana Pro" panose="020F0502020204030204" pitchFamily="34" charset="0"/>
                <a:ea typeface="Verdana" panose="020B0604030504040204" pitchFamily="34" charset="0"/>
              </a:rPr>
              <a:t>Så här fungerar det:</a:t>
            </a:r>
          </a:p>
          <a:p>
            <a:pPr>
              <a:lnSpc>
                <a:spcPct val="100000"/>
              </a:lnSpc>
              <a:buFont typeface="Arial" panose="020B0604020202020204" pitchFamily="34" charset="0"/>
              <a:buChar char="•"/>
            </a:pPr>
            <a:r>
              <a:rPr lang="sv-SE" sz="1600" dirty="0">
                <a:latin typeface="Verdana Pro" panose="020F0502020204030204" pitchFamily="34" charset="0"/>
                <a:ea typeface="Verdana" panose="020B0604030504040204" pitchFamily="34" charset="0"/>
              </a:rPr>
              <a:t>Skapa konto i </a:t>
            </a:r>
            <a:r>
              <a:rPr lang="sv-SE" sz="1600" dirty="0" err="1">
                <a:latin typeface="Verdana Pro" panose="020F0502020204030204" pitchFamily="34" charset="0"/>
                <a:ea typeface="Verdana" panose="020B0604030504040204" pitchFamily="34" charset="0"/>
              </a:rPr>
              <a:t>Workplanner</a:t>
            </a:r>
            <a:endParaRPr lang="sv-SE" sz="1600" dirty="0">
              <a:latin typeface="Verdana Pro" panose="020F0502020204030204" pitchFamily="34" charset="0"/>
              <a:ea typeface="Verdana" panose="020B0604030504040204" pitchFamily="34" charset="0"/>
            </a:endParaRPr>
          </a:p>
          <a:p>
            <a:pPr>
              <a:lnSpc>
                <a:spcPct val="100000"/>
              </a:lnSpc>
              <a:buFont typeface="Arial" panose="020B0604020202020204" pitchFamily="34" charset="0"/>
              <a:buChar char="•"/>
            </a:pPr>
            <a:r>
              <a:rPr lang="sv-SE" sz="1600" dirty="0">
                <a:latin typeface="Verdana Pro" panose="020F0502020204030204" pitchFamily="34" charset="0"/>
                <a:ea typeface="Verdana" panose="020B0604030504040204" pitchFamily="34" charset="0"/>
              </a:rPr>
              <a:t>Logga in för att se dina tilldelade pass</a:t>
            </a:r>
          </a:p>
          <a:p>
            <a:pPr>
              <a:lnSpc>
                <a:spcPct val="100000"/>
              </a:lnSpc>
              <a:buFont typeface="Arial" panose="020B0604020202020204" pitchFamily="34" charset="0"/>
              <a:buChar char="•"/>
            </a:pPr>
            <a:r>
              <a:rPr lang="sv-SE" sz="1600" dirty="0">
                <a:latin typeface="Verdana Pro" panose="020F0502020204030204" pitchFamily="34" charset="0"/>
                <a:ea typeface="Verdana" panose="020B0604030504040204" pitchFamily="34" charset="0"/>
              </a:rPr>
              <a:t>Byta/sälja pass sker direkt i </a:t>
            </a:r>
            <a:r>
              <a:rPr lang="sv-SE" sz="1600" dirty="0" err="1">
                <a:latin typeface="Verdana Pro" panose="020F0502020204030204" pitchFamily="34" charset="0"/>
                <a:ea typeface="Verdana" panose="020B0604030504040204" pitchFamily="34" charset="0"/>
              </a:rPr>
              <a:t>Workplanner</a:t>
            </a:r>
            <a:r>
              <a:rPr lang="sv-SE" sz="1600" dirty="0">
                <a:latin typeface="Verdana Pro" panose="020F0502020204030204" pitchFamily="34" charset="0"/>
                <a:ea typeface="Verdana" panose="020B0604030504040204" pitchFamily="34" charset="0"/>
              </a:rPr>
              <a:t> (alla byten hanteras där, inte via oss i laget)</a:t>
            </a:r>
          </a:p>
          <a:p>
            <a:pPr>
              <a:lnSpc>
                <a:spcPct val="100000"/>
              </a:lnSpc>
              <a:buFont typeface="Arial" panose="020B0604020202020204" pitchFamily="34" charset="0"/>
              <a:buChar char="•"/>
            </a:pPr>
            <a:r>
              <a:rPr lang="sv-SE" sz="1600" dirty="0">
                <a:latin typeface="Verdana Pro" panose="020F0502020204030204" pitchFamily="34" charset="0"/>
                <a:ea typeface="Verdana" panose="020B0604030504040204" pitchFamily="34" charset="0"/>
              </a:rPr>
              <a:t>Instruktioner för vad som ska göras under ditt pass hittar du i systemet</a:t>
            </a:r>
          </a:p>
          <a:p>
            <a:pPr>
              <a:lnSpc>
                <a:spcPct val="100000"/>
              </a:lnSpc>
              <a:buFont typeface="Arial" panose="020B0604020202020204" pitchFamily="34" charset="0"/>
              <a:buChar char="•"/>
            </a:pPr>
            <a:r>
              <a:rPr lang="sv-SE" sz="1600" dirty="0">
                <a:latin typeface="Verdana Pro" panose="020F0502020204030204" pitchFamily="34" charset="0"/>
                <a:ea typeface="Verdana" panose="020B0604030504040204" pitchFamily="34" charset="0"/>
              </a:rPr>
              <a:t>EGET ANSVAR – se till att lösa ditt pass själv</a:t>
            </a:r>
            <a:endParaRPr lang="en-US" sz="1600" dirty="0">
              <a:latin typeface="Verdana Pro" panose="020B0604030504040204" pitchFamily="34" charset="0"/>
            </a:endParaRPr>
          </a:p>
          <a:p>
            <a:pPr marL="0" indent="0">
              <a:buNone/>
            </a:pPr>
            <a:endParaRPr lang="en-US" sz="1800" dirty="0">
              <a:latin typeface="Verdana Pro" panose="020B0604030504040204" pitchFamily="34" charset="0"/>
            </a:endParaRPr>
          </a:p>
          <a:p>
            <a:endParaRPr lang="en-US" sz="1800" dirty="0">
              <a:latin typeface="Verdana Pro" panose="020F0502020204030204" pitchFamily="34" charset="0"/>
              <a:ea typeface="Verdana" panose="020B0604030504040204" pitchFamily="34" charset="0"/>
            </a:endParaRPr>
          </a:p>
        </p:txBody>
      </p:sp>
    </p:spTree>
    <p:extLst>
      <p:ext uri="{BB962C8B-B14F-4D97-AF65-F5344CB8AC3E}">
        <p14:creationId xmlns:p14="http://schemas.microsoft.com/office/powerpoint/2010/main" val="1345436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EKONOMI</a:t>
            </a:r>
          </a:p>
        </p:txBody>
      </p:sp>
      <p:sp>
        <p:nvSpPr>
          <p:cNvPr id="3" name="Platshållare för innehåll 2"/>
          <p:cNvSpPr>
            <a:spLocks noGrp="1"/>
          </p:cNvSpPr>
          <p:nvPr>
            <p:ph idx="1"/>
          </p:nvPr>
        </p:nvSpPr>
        <p:spPr>
          <a:xfrm>
            <a:off x="790976" y="2007515"/>
            <a:ext cx="10026549" cy="4319511"/>
          </a:xfrm>
        </p:spPr>
        <p:txBody>
          <a:bodyPr>
            <a:normAutofit/>
          </a:bodyPr>
          <a:lstStyle/>
          <a:p>
            <a:pPr marL="0" indent="0">
              <a:buNone/>
            </a:pPr>
            <a:r>
              <a:rPr lang="en-US" sz="1800" dirty="0">
                <a:latin typeface="Verdana Pro" panose="020B0604030504040204" pitchFamily="34" charset="0"/>
              </a:rPr>
              <a:t>- </a:t>
            </a:r>
            <a:r>
              <a:rPr lang="en-US" sz="1800" dirty="0" err="1">
                <a:latin typeface="Verdana Pro" panose="020B0604030504040204" pitchFamily="34" charset="0"/>
              </a:rPr>
              <a:t>Försäljningar</a:t>
            </a:r>
            <a:r>
              <a:rPr lang="en-US" sz="1800" dirty="0">
                <a:latin typeface="Verdana Pro" panose="020B0604030504040204" pitchFamily="34" charset="0"/>
              </a:rPr>
              <a:t>/</a:t>
            </a:r>
            <a:r>
              <a:rPr lang="en-US" sz="1800" dirty="0" err="1">
                <a:latin typeface="Verdana Pro" panose="020B0604030504040204" pitchFamily="34" charset="0"/>
              </a:rPr>
              <a:t>jobb</a:t>
            </a:r>
            <a:r>
              <a:rPr lang="en-US" sz="1800" dirty="0">
                <a:latin typeface="Verdana Pro" panose="020B0604030504040204" pitchFamily="34" charset="0"/>
              </a:rPr>
              <a:t> för </a:t>
            </a:r>
            <a:r>
              <a:rPr lang="en-US" sz="1800" dirty="0" err="1">
                <a:latin typeface="Verdana Pro" panose="020B0604030504040204" pitchFamily="34" charset="0"/>
              </a:rPr>
              <a:t>laget</a:t>
            </a: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Intäkt</a:t>
            </a:r>
            <a:r>
              <a:rPr lang="en-US" sz="1800" dirty="0">
                <a:latin typeface="Verdana Pro" panose="020B0604030504040204" pitchFamily="34" charset="0"/>
              </a:rPr>
              <a:t> cup (</a:t>
            </a:r>
            <a:r>
              <a:rPr lang="en-US" sz="1800" dirty="0" err="1">
                <a:latin typeface="Verdana Pro" panose="020B0604030504040204" pitchFamily="34" charset="0"/>
              </a:rPr>
              <a:t>Lotteri</a:t>
            </a:r>
            <a:r>
              <a:rPr lang="en-US" sz="1800" dirty="0">
                <a:latin typeface="Verdana Pro" panose="020B0604030504040204" pitchFamily="34" charset="0"/>
              </a:rPr>
              <a:t>/</a:t>
            </a:r>
            <a:r>
              <a:rPr lang="en-US" sz="1800" dirty="0" err="1">
                <a:latin typeface="Verdana Pro" panose="020B0604030504040204" pitchFamily="34" charset="0"/>
              </a:rPr>
              <a:t>försäljning</a:t>
            </a:r>
            <a:r>
              <a:rPr lang="en-US" sz="1800" dirty="0">
                <a:latin typeface="Verdana Pro" panose="020B0604030504040204" pitchFamily="34" charset="0"/>
              </a:rPr>
              <a:t> under cup)</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Sponsring</a:t>
            </a:r>
            <a:r>
              <a:rPr lang="en-US" sz="1800" dirty="0">
                <a:latin typeface="Verdana Pro" panose="020B0604030504040204" pitchFamily="34" charset="0"/>
              </a:rPr>
              <a:t> (Anton Johansson </a:t>
            </a:r>
            <a:r>
              <a:rPr lang="en-US" sz="1800" dirty="0" err="1">
                <a:latin typeface="Verdana Pro" panose="020B0604030504040204" pitchFamily="34" charset="0"/>
              </a:rPr>
              <a:t>kontaktperson</a:t>
            </a:r>
            <a:r>
              <a:rPr lang="en-US" sz="1800" dirty="0">
                <a:latin typeface="Verdana Pro" panose="020B0604030504040204" pitchFamily="34" charset="0"/>
              </a:rPr>
              <a:t>)</a:t>
            </a: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Toapapper</a:t>
            </a:r>
            <a:r>
              <a:rPr lang="en-US" sz="1800" dirty="0">
                <a:latin typeface="Verdana Pro" panose="020B0604030504040204" pitchFamily="34" charset="0"/>
              </a:rPr>
              <a:t>/</a:t>
            </a:r>
            <a:r>
              <a:rPr lang="en-US" sz="1800" dirty="0" err="1">
                <a:latin typeface="Verdana Pro" panose="020B0604030504040204" pitchFamily="34" charset="0"/>
              </a:rPr>
              <a:t>Bingolotter</a:t>
            </a:r>
            <a:endParaRPr lang="en-US" sz="1800" dirty="0">
              <a:latin typeface="Verdana Pro" panose="020B0604030504040204" pitchFamily="34" charset="0"/>
            </a:endParaRPr>
          </a:p>
          <a:p>
            <a:endParaRPr lang="en-US" sz="1800" dirty="0">
              <a:latin typeface="Verdana Pro" panose="020B0604030504040204" pitchFamily="34" charset="0"/>
            </a:endParaRPr>
          </a:p>
          <a:p>
            <a:pPr marL="0" indent="0">
              <a:buNone/>
            </a:pPr>
            <a:r>
              <a:rPr lang="sv-SE" sz="1800" dirty="0">
                <a:latin typeface="Verdana Pro" panose="020B0604030504040204" pitchFamily="34" charset="0"/>
              </a:rPr>
              <a:t>🏒 </a:t>
            </a:r>
            <a:r>
              <a:rPr lang="en-US" sz="1800" dirty="0">
                <a:latin typeface="Verdana Pro" panose="020B0604030504040204" pitchFamily="34" charset="0"/>
              </a:rPr>
              <a:t>Vi </a:t>
            </a:r>
            <a:r>
              <a:rPr lang="en-US" sz="1800" dirty="0" err="1">
                <a:latin typeface="Verdana Pro" panose="020B0604030504040204" pitchFamily="34" charset="0"/>
              </a:rPr>
              <a:t>kommer</a:t>
            </a:r>
            <a:r>
              <a:rPr lang="en-US" sz="1800" dirty="0">
                <a:latin typeface="Verdana Pro" panose="020B0604030504040204" pitchFamily="34" charset="0"/>
              </a:rPr>
              <a:t> </a:t>
            </a:r>
            <a:r>
              <a:rPr lang="en-US" sz="1800" dirty="0" err="1">
                <a:latin typeface="Verdana Pro" panose="020B0604030504040204" pitchFamily="34" charset="0"/>
              </a:rPr>
              <a:t>behöva</a:t>
            </a:r>
            <a:r>
              <a:rPr lang="en-US" sz="1800" dirty="0">
                <a:latin typeface="Verdana Pro" panose="020B0604030504040204" pitchFamily="34" charset="0"/>
              </a:rPr>
              <a:t> </a:t>
            </a:r>
            <a:r>
              <a:rPr lang="en-US" sz="1800" dirty="0" err="1">
                <a:latin typeface="Verdana Pro" panose="020B0604030504040204" pitchFamily="34" charset="0"/>
              </a:rPr>
              <a:t>köpa</a:t>
            </a:r>
            <a:r>
              <a:rPr lang="en-US" sz="1800" dirty="0">
                <a:latin typeface="Verdana Pro" panose="020B0604030504040204" pitchFamily="34" charset="0"/>
              </a:rPr>
              <a:t> in </a:t>
            </a:r>
            <a:r>
              <a:rPr lang="en-US" sz="1800" dirty="0" err="1">
                <a:latin typeface="Verdana Pro" panose="020B0604030504040204" pitchFamily="34" charset="0"/>
              </a:rPr>
              <a:t>puckar</a:t>
            </a:r>
            <a:r>
              <a:rPr lang="en-US" sz="1800" dirty="0">
                <a:latin typeface="Verdana Pro" panose="020B0604030504040204" pitchFamily="34" charset="0"/>
              </a:rPr>
              <a:t> </a:t>
            </a:r>
            <a:r>
              <a:rPr lang="en-US" sz="1800" dirty="0" err="1">
                <a:latin typeface="Verdana Pro" panose="020B0604030504040204" pitchFamily="34" charset="0"/>
              </a:rPr>
              <a:t>och</a:t>
            </a:r>
            <a:r>
              <a:rPr lang="en-US" sz="1800" dirty="0">
                <a:latin typeface="Verdana Pro" panose="020B0604030504040204" pitchFamily="34" charset="0"/>
              </a:rPr>
              <a:t> </a:t>
            </a:r>
            <a:r>
              <a:rPr lang="en-US" sz="1800" dirty="0" err="1">
                <a:latin typeface="Verdana Pro" panose="020B0604030504040204" pitchFamily="34" charset="0"/>
              </a:rPr>
              <a:t>matchdamasker</a:t>
            </a:r>
            <a:r>
              <a:rPr lang="en-US" sz="1800" dirty="0">
                <a:latin typeface="Verdana Pro" panose="020B0604030504040204" pitchFamily="34" charset="0"/>
              </a:rPr>
              <a:t> </a:t>
            </a:r>
            <a:r>
              <a:rPr lang="en-US" sz="1800" dirty="0" err="1">
                <a:latin typeface="Verdana Pro" panose="020B0604030504040204" pitchFamily="34" charset="0"/>
              </a:rPr>
              <a:t>snarast</a:t>
            </a:r>
            <a:endParaRPr lang="en-US" sz="1800" dirty="0">
              <a:latin typeface="Verdana Pro" panose="020B0604030504040204" pitchFamily="34" charset="0"/>
            </a:endParaRPr>
          </a:p>
          <a:p>
            <a:pPr marL="0" indent="0">
              <a:buNone/>
            </a:pPr>
            <a:endParaRPr lang="en-US" sz="1800" dirty="0">
              <a:latin typeface="Verdana Pro" panose="020B0604030504040204" pitchFamily="34" charset="0"/>
            </a:endParaRPr>
          </a:p>
          <a:p>
            <a:pPr marL="0" indent="0">
              <a:buNone/>
            </a:pPr>
            <a:endParaRPr lang="en-US" sz="1800" dirty="0">
              <a:latin typeface="Verdana Pro" panose="020B0604030504040204" pitchFamily="34" charset="0"/>
            </a:endParaRPr>
          </a:p>
          <a:p>
            <a:pPr marL="0" indent="0">
              <a:buNone/>
            </a:pPr>
            <a:r>
              <a:rPr lang="en-US" sz="1800" dirty="0">
                <a:latin typeface="Verdana Pro" panose="020B0604030504040204" pitchFamily="34" charset="0"/>
              </a:rPr>
              <a:t>- </a:t>
            </a:r>
            <a:r>
              <a:rPr lang="en-US" sz="1800" dirty="0" err="1">
                <a:latin typeface="Verdana Pro" panose="020B0604030504040204" pitchFamily="34" charset="0"/>
              </a:rPr>
              <a:t>Fondering</a:t>
            </a:r>
            <a:r>
              <a:rPr lang="en-US" sz="1800" dirty="0">
                <a:latin typeface="Verdana Pro" panose="020B0604030504040204" pitchFamily="34" charset="0"/>
              </a:rPr>
              <a:t> U9 25 000kr  -  vi </a:t>
            </a:r>
            <a:r>
              <a:rPr lang="en-US" sz="1800" dirty="0" err="1">
                <a:latin typeface="Verdana Pro" panose="020B0604030504040204" pitchFamily="34" charset="0"/>
              </a:rPr>
              <a:t>får</a:t>
            </a:r>
            <a:r>
              <a:rPr lang="en-US" sz="1800" dirty="0">
                <a:latin typeface="Verdana Pro" panose="020B0604030504040204" pitchFamily="34" charset="0"/>
              </a:rPr>
              <a:t> </a:t>
            </a:r>
            <a:r>
              <a:rPr lang="en-US" sz="1800" dirty="0" err="1">
                <a:latin typeface="Verdana Pro" panose="020B0604030504040204" pitchFamily="34" charset="0"/>
              </a:rPr>
              <a:t>tillbaka</a:t>
            </a:r>
            <a:r>
              <a:rPr lang="en-US" sz="1800" dirty="0">
                <a:latin typeface="Verdana Pro" panose="020B0604030504040204" pitchFamily="34" charset="0"/>
              </a:rPr>
              <a:t> </a:t>
            </a:r>
            <a:r>
              <a:rPr lang="en-US" sz="1800" dirty="0" err="1">
                <a:latin typeface="Verdana Pro" panose="020B0604030504040204" pitchFamily="34" charset="0"/>
              </a:rPr>
              <a:t>i</a:t>
            </a:r>
            <a:r>
              <a:rPr lang="en-US" sz="1800" dirty="0">
                <a:latin typeface="Verdana Pro" panose="020B0604030504040204" pitchFamily="34" charset="0"/>
              </a:rPr>
              <a:t> U16 </a:t>
            </a:r>
            <a:r>
              <a:rPr lang="en-US" sz="1800" dirty="0" err="1">
                <a:latin typeface="Verdana Pro" panose="020B0604030504040204" pitchFamily="34" charset="0"/>
              </a:rPr>
              <a:t>när</a:t>
            </a:r>
            <a:r>
              <a:rPr lang="en-US" sz="1800" dirty="0">
                <a:latin typeface="Verdana Pro" panose="020B0604030504040204" pitchFamily="34" charset="0"/>
              </a:rPr>
              <a:t> det </a:t>
            </a:r>
            <a:r>
              <a:rPr lang="en-US" sz="1800" dirty="0" err="1">
                <a:latin typeface="Verdana Pro" panose="020B0604030504040204" pitchFamily="34" charset="0"/>
              </a:rPr>
              <a:t>börjar</a:t>
            </a:r>
            <a:r>
              <a:rPr lang="en-US" sz="1800" dirty="0">
                <a:latin typeface="Verdana Pro" panose="020B0604030504040204" pitchFamily="34" charset="0"/>
              </a:rPr>
              <a:t> </a:t>
            </a:r>
            <a:r>
              <a:rPr lang="en-US" sz="1800" dirty="0" err="1">
                <a:latin typeface="Verdana Pro" panose="020B0604030504040204" pitchFamily="34" charset="0"/>
              </a:rPr>
              <a:t>kosta</a:t>
            </a:r>
            <a:r>
              <a:rPr lang="en-US" sz="1800" dirty="0">
                <a:latin typeface="Verdana Pro" panose="020B0604030504040204" pitchFamily="34" charset="0"/>
              </a:rPr>
              <a:t> </a:t>
            </a:r>
            <a:r>
              <a:rPr lang="en-US" sz="1800" dirty="0" err="1">
                <a:latin typeface="Verdana Pro" panose="020B0604030504040204" pitchFamily="34" charset="0"/>
              </a:rPr>
              <a:t>riktigt</a:t>
            </a:r>
            <a:r>
              <a:rPr lang="en-US" sz="1800" dirty="0">
                <a:latin typeface="Verdana Pro" panose="020B0604030504040204" pitchFamily="34" charset="0"/>
              </a:rPr>
              <a:t> </a:t>
            </a:r>
            <a:r>
              <a:rPr lang="en-US" sz="1800" dirty="0" err="1">
                <a:latin typeface="Verdana Pro" panose="020B0604030504040204" pitchFamily="34" charset="0"/>
              </a:rPr>
              <a:t>mycket</a:t>
            </a:r>
            <a:r>
              <a:rPr lang="en-US" sz="1800" dirty="0">
                <a:latin typeface="Verdana Pro" panose="020B0604030504040204" pitchFamily="34" charset="0"/>
              </a:rPr>
              <a:t>… </a:t>
            </a:r>
          </a:p>
          <a:p>
            <a:pPr marL="0" indent="0">
              <a:buNone/>
            </a:pPr>
            <a:endParaRPr lang="en-US" sz="1800" dirty="0">
              <a:latin typeface="Verdana Pro" panose="020B0604030504040204" pitchFamily="34" charset="0"/>
            </a:endParaRPr>
          </a:p>
        </p:txBody>
      </p:sp>
      <p:sp>
        <p:nvSpPr>
          <p:cNvPr id="4" name="TextBox 3">
            <a:extLst>
              <a:ext uri="{FF2B5EF4-FFF2-40B4-BE49-F238E27FC236}">
                <a16:creationId xmlns:a16="http://schemas.microsoft.com/office/drawing/2014/main" id="{59660218-3E28-2F2D-52B2-670690C6EAAE}"/>
              </a:ext>
            </a:extLst>
          </p:cNvPr>
          <p:cNvSpPr txBox="1"/>
          <p:nvPr/>
        </p:nvSpPr>
        <p:spPr>
          <a:xfrm>
            <a:off x="7896053" y="761279"/>
            <a:ext cx="3648306" cy="1938992"/>
          </a:xfrm>
          <a:prstGeom prst="rect">
            <a:avLst/>
          </a:prstGeom>
          <a:noFill/>
        </p:spPr>
        <p:txBody>
          <a:bodyPr wrap="square">
            <a:spAutoFit/>
          </a:bodyPr>
          <a:lstStyle/>
          <a:p>
            <a:pPr lvl="1" algn="r"/>
            <a:r>
              <a:rPr lang="en-US" sz="1200" dirty="0" err="1">
                <a:latin typeface="Verdana Pro" panose="020B0604030504040204" pitchFamily="34" charset="0"/>
              </a:rPr>
              <a:t>Lagkassa</a:t>
            </a:r>
            <a:r>
              <a:rPr lang="en-US" sz="1200" dirty="0">
                <a:latin typeface="Verdana Pro" panose="020B0604030504040204" pitchFamily="34" charset="0"/>
              </a:rPr>
              <a:t> </a:t>
            </a:r>
            <a:r>
              <a:rPr lang="en-US" sz="1200" dirty="0" err="1">
                <a:latin typeface="Verdana Pro" panose="020B0604030504040204" pitchFamily="34" charset="0"/>
              </a:rPr>
              <a:t>täcker</a:t>
            </a:r>
            <a:r>
              <a:rPr lang="en-US" sz="1200" dirty="0">
                <a:latin typeface="Verdana Pro" panose="020B0604030504040204" pitchFamily="34" charset="0"/>
              </a:rPr>
              <a:t> </a:t>
            </a:r>
            <a:r>
              <a:rPr lang="en-US" sz="1200" dirty="0" err="1">
                <a:latin typeface="Verdana Pro" panose="020B0604030504040204" pitchFamily="34" charset="0"/>
              </a:rPr>
              <a:t>bla</a:t>
            </a:r>
            <a:r>
              <a:rPr lang="en-US" sz="1200" dirty="0">
                <a:latin typeface="Verdana Pro" panose="020B0604030504040204" pitchFamily="34" charset="0"/>
              </a:rPr>
              <a:t>:</a:t>
            </a:r>
            <a:br>
              <a:rPr lang="en-US" sz="1200" dirty="0">
                <a:latin typeface="Verdana Pro" panose="020B0604030504040204" pitchFamily="34" charset="0"/>
              </a:rPr>
            </a:br>
            <a:r>
              <a:rPr lang="en-US" sz="1200" dirty="0" err="1">
                <a:latin typeface="Verdana Pro" panose="020B0604030504040204" pitchFamily="34" charset="0"/>
              </a:rPr>
              <a:t>Reducerat</a:t>
            </a:r>
            <a:r>
              <a:rPr lang="en-US" sz="1200" dirty="0">
                <a:latin typeface="Verdana Pro" panose="020B0604030504040204" pitchFamily="34" charset="0"/>
              </a:rPr>
              <a:t> pris för </a:t>
            </a:r>
            <a:r>
              <a:rPr lang="en-US" sz="1200" dirty="0" err="1">
                <a:latin typeface="Verdana Pro" panose="020B0604030504040204" pitchFamily="34" charset="0"/>
              </a:rPr>
              <a:t>lagkläder</a:t>
            </a:r>
            <a:endParaRPr lang="en-US" sz="1200" dirty="0">
              <a:latin typeface="Verdana Pro" panose="020B0604030504040204" pitchFamily="34" charset="0"/>
            </a:endParaRPr>
          </a:p>
          <a:p>
            <a:pPr lvl="1" algn="r"/>
            <a:r>
              <a:rPr lang="en-US" sz="1200" dirty="0" err="1">
                <a:latin typeface="Verdana Pro" panose="020B0604030504040204" pitchFamily="34" charset="0"/>
              </a:rPr>
              <a:t>Lagträffar</a:t>
            </a:r>
            <a:endParaRPr lang="en-US" sz="1200" dirty="0">
              <a:latin typeface="Verdana Pro" panose="020B0604030504040204" pitchFamily="34" charset="0"/>
            </a:endParaRPr>
          </a:p>
          <a:p>
            <a:pPr lvl="1" algn="r"/>
            <a:r>
              <a:rPr lang="en-US" sz="1200" dirty="0" err="1">
                <a:latin typeface="Verdana Pro" panose="020B0604030504040204" pitchFamily="34" charset="0"/>
              </a:rPr>
              <a:t>Reducerat</a:t>
            </a:r>
            <a:r>
              <a:rPr lang="en-US" sz="1200" dirty="0">
                <a:latin typeface="Verdana Pro" panose="020B0604030504040204" pitchFamily="34" charset="0"/>
              </a:rPr>
              <a:t> pris för </a:t>
            </a:r>
            <a:r>
              <a:rPr lang="en-US" sz="1200" dirty="0" err="1">
                <a:latin typeface="Verdana Pro" panose="020B0604030504040204" pitchFamily="34" charset="0"/>
              </a:rPr>
              <a:t>cuper</a:t>
            </a:r>
            <a:endParaRPr lang="en-US" sz="1200" dirty="0">
              <a:latin typeface="Verdana Pro" panose="020B0604030504040204" pitchFamily="34" charset="0"/>
            </a:endParaRPr>
          </a:p>
          <a:p>
            <a:pPr lvl="1" algn="r"/>
            <a:r>
              <a:rPr lang="en-US" sz="1200" dirty="0" err="1">
                <a:latin typeface="Verdana Pro" panose="020B0604030504040204" pitchFamily="34" charset="0"/>
              </a:rPr>
              <a:t>Mellis</a:t>
            </a:r>
            <a:r>
              <a:rPr lang="en-US" sz="1200" dirty="0">
                <a:latin typeface="Verdana Pro" panose="020B0604030504040204" pitchFamily="34" charset="0"/>
              </a:rPr>
              <a:t> </a:t>
            </a:r>
            <a:br>
              <a:rPr lang="en-US" sz="1200" dirty="0">
                <a:latin typeface="Verdana Pro" panose="020B0604030504040204" pitchFamily="34" charset="0"/>
              </a:rPr>
            </a:br>
            <a:r>
              <a:rPr lang="en-US" sz="1200" dirty="0" err="1">
                <a:latin typeface="Verdana Pro" panose="020B0604030504040204" pitchFamily="34" charset="0"/>
              </a:rPr>
              <a:t>Fondering</a:t>
            </a:r>
            <a:endParaRPr lang="en-US" sz="1200" dirty="0">
              <a:latin typeface="Verdana Pro" panose="020B0604030504040204" pitchFamily="34" charset="0"/>
            </a:endParaRPr>
          </a:p>
          <a:p>
            <a:pPr lvl="1" algn="r"/>
            <a:r>
              <a:rPr lang="en-US" sz="1200" dirty="0">
                <a:latin typeface="Verdana Pro" panose="020B0604030504040204" pitchFamily="34" charset="0"/>
              </a:rPr>
              <a:t>Material </a:t>
            </a:r>
            <a:br>
              <a:rPr lang="en-US" sz="1200" dirty="0">
                <a:latin typeface="Verdana Pro" panose="020B0604030504040204" pitchFamily="34" charset="0"/>
              </a:rPr>
            </a:br>
            <a:r>
              <a:rPr lang="en-US" sz="1200" dirty="0">
                <a:latin typeface="Verdana Pro" panose="020B0604030504040204" pitchFamily="34" charset="0"/>
              </a:rPr>
              <a:t>(</a:t>
            </a:r>
            <a:r>
              <a:rPr lang="en-US" sz="1200" dirty="0" err="1">
                <a:latin typeface="Verdana Pro" panose="020B0604030504040204" pitchFamily="34" charset="0"/>
              </a:rPr>
              <a:t>puckar</a:t>
            </a:r>
            <a:r>
              <a:rPr lang="en-US" sz="1200" dirty="0">
                <a:latin typeface="Verdana Pro" panose="020B0604030504040204" pitchFamily="34" charset="0"/>
              </a:rPr>
              <a:t>, </a:t>
            </a:r>
            <a:r>
              <a:rPr lang="en-US" sz="1200" dirty="0" err="1">
                <a:latin typeface="Verdana Pro" panose="020B0604030504040204" pitchFamily="34" charset="0"/>
              </a:rPr>
              <a:t>vattenflaskor</a:t>
            </a:r>
            <a:r>
              <a:rPr lang="en-US" sz="1200" dirty="0">
                <a:latin typeface="Verdana Pro" panose="020B0604030504040204" pitchFamily="34" charset="0"/>
              </a:rPr>
              <a:t>, </a:t>
            </a:r>
            <a:r>
              <a:rPr lang="en-US" sz="1200" dirty="0" err="1">
                <a:latin typeface="Verdana Pro" panose="020B0604030504040204" pitchFamily="34" charset="0"/>
              </a:rPr>
              <a:t>matchdamasker</a:t>
            </a:r>
            <a:r>
              <a:rPr lang="en-US" sz="1200" dirty="0">
                <a:latin typeface="Verdana Pro" panose="020B0604030504040204" pitchFamily="34" charset="0"/>
              </a:rPr>
              <a:t> mm)</a:t>
            </a:r>
          </a:p>
          <a:p>
            <a:pPr lvl="1" algn="r"/>
            <a:r>
              <a:rPr lang="en-US" sz="1200" dirty="0">
                <a:latin typeface="Verdana Pro" panose="020B0604030504040204" pitchFamily="34" charset="0"/>
              </a:rPr>
              <a:t>Etc.</a:t>
            </a:r>
          </a:p>
        </p:txBody>
      </p:sp>
    </p:spTree>
    <p:extLst>
      <p:ext uri="{BB962C8B-B14F-4D97-AF65-F5344CB8AC3E}">
        <p14:creationId xmlns:p14="http://schemas.microsoft.com/office/powerpoint/2010/main" val="1898870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90613" y="750769"/>
            <a:ext cx="10515600" cy="1325563"/>
          </a:xfrm>
        </p:spPr>
        <p:txBody>
          <a:bodyPr/>
          <a:lstStyle/>
          <a:p>
            <a:r>
              <a:rPr lang="sv-SE" dirty="0"/>
              <a:t>LAGET - LILLA SCA DAGEN </a:t>
            </a:r>
            <a:br>
              <a:rPr lang="sv-SE" dirty="0"/>
            </a:br>
            <a:r>
              <a:rPr lang="sv-SE" dirty="0"/>
              <a:t>18 OKTOBER</a:t>
            </a:r>
          </a:p>
        </p:txBody>
      </p:sp>
      <p:sp>
        <p:nvSpPr>
          <p:cNvPr id="3" name="Platshållare för innehåll 2"/>
          <p:cNvSpPr>
            <a:spLocks noGrp="1"/>
          </p:cNvSpPr>
          <p:nvPr>
            <p:ph idx="1"/>
          </p:nvPr>
        </p:nvSpPr>
        <p:spPr>
          <a:xfrm>
            <a:off x="790977" y="2275809"/>
            <a:ext cx="5157436" cy="4319511"/>
          </a:xfrm>
        </p:spPr>
        <p:txBody>
          <a:bodyPr>
            <a:normAutofit/>
          </a:bodyPr>
          <a:lstStyle/>
          <a:p>
            <a:pPr marL="0" indent="0">
              <a:buNone/>
            </a:pPr>
            <a:r>
              <a:rPr lang="en-US" sz="1600" dirty="0">
                <a:latin typeface="Verdana Pro" panose="020B0604030504040204" pitchFamily="34" charset="0"/>
              </a:rPr>
              <a:t>En av de </a:t>
            </a:r>
            <a:r>
              <a:rPr lang="en-US" sz="1600" dirty="0" err="1">
                <a:latin typeface="Verdana Pro" panose="020B0604030504040204" pitchFamily="34" charset="0"/>
              </a:rPr>
              <a:t>viktigaste</a:t>
            </a:r>
            <a:r>
              <a:rPr lang="en-US" sz="1600" dirty="0">
                <a:latin typeface="Verdana Pro" panose="020B0604030504040204" pitchFamily="34" charset="0"/>
              </a:rPr>
              <a:t> </a:t>
            </a:r>
            <a:r>
              <a:rPr lang="en-US" sz="1600" dirty="0" err="1">
                <a:latin typeface="Verdana Pro" panose="020B0604030504040204" pitchFamily="34" charset="0"/>
              </a:rPr>
              <a:t>aktiviterna</a:t>
            </a:r>
            <a:r>
              <a:rPr lang="en-US" sz="1600" dirty="0">
                <a:latin typeface="Verdana Pro" panose="020B0604030504040204" pitchFamily="34" charset="0"/>
              </a:rPr>
              <a:t> under </a:t>
            </a:r>
            <a:r>
              <a:rPr lang="en-US" sz="1600" dirty="0" err="1">
                <a:latin typeface="Verdana Pro" panose="020B0604030504040204" pitchFamily="34" charset="0"/>
              </a:rPr>
              <a:t>året</a:t>
            </a:r>
            <a:r>
              <a:rPr lang="en-US" sz="1600" dirty="0">
                <a:latin typeface="Verdana Pro" panose="020B0604030504040204" pitchFamily="34" charset="0"/>
              </a:rPr>
              <a:t> </a:t>
            </a:r>
            <a:r>
              <a:rPr lang="en-US" sz="1600" dirty="0" err="1">
                <a:latin typeface="Verdana Pro" panose="020B0604030504040204" pitchFamily="34" charset="0"/>
              </a:rPr>
              <a:t>där</a:t>
            </a:r>
            <a:r>
              <a:rPr lang="en-US" sz="1600" dirty="0">
                <a:latin typeface="Verdana Pro" panose="020B0604030504040204" pitchFamily="34" charset="0"/>
              </a:rPr>
              <a:t> vi </a:t>
            </a:r>
            <a:r>
              <a:rPr lang="en-US" sz="1600" dirty="0" err="1">
                <a:latin typeface="Verdana Pro" panose="020B0604030504040204" pitchFamily="34" charset="0"/>
              </a:rPr>
              <a:t>har</a:t>
            </a:r>
            <a:r>
              <a:rPr lang="en-US" sz="1600" dirty="0">
                <a:latin typeface="Verdana Pro" panose="020B0604030504040204" pitchFamily="34" charset="0"/>
              </a:rPr>
              <a:t> </a:t>
            </a:r>
            <a:r>
              <a:rPr lang="en-US" sz="1600" dirty="0" err="1">
                <a:latin typeface="Verdana Pro" panose="020B0604030504040204" pitchFamily="34" charset="0"/>
              </a:rPr>
              <a:t>möjlighet</a:t>
            </a:r>
            <a:r>
              <a:rPr lang="en-US" sz="1600" dirty="0">
                <a:latin typeface="Verdana Pro" panose="020B0604030504040204" pitchFamily="34" charset="0"/>
              </a:rPr>
              <a:t> </a:t>
            </a:r>
            <a:r>
              <a:rPr lang="en-US" sz="1600" dirty="0" err="1">
                <a:latin typeface="Verdana Pro" panose="020B0604030504040204" pitchFamily="34" charset="0"/>
              </a:rPr>
              <a:t>att</a:t>
            </a:r>
            <a:r>
              <a:rPr lang="en-US" sz="1600" dirty="0">
                <a:latin typeface="Verdana Pro" panose="020B0604030504040204" pitchFamily="34" charset="0"/>
              </a:rPr>
              <a:t> </a:t>
            </a:r>
            <a:r>
              <a:rPr lang="en-US" sz="1600" dirty="0" err="1">
                <a:latin typeface="Verdana Pro" panose="020B0604030504040204" pitchFamily="34" charset="0"/>
              </a:rPr>
              <a:t>tjäna</a:t>
            </a:r>
            <a:r>
              <a:rPr lang="en-US" sz="1600" dirty="0">
                <a:latin typeface="Verdana Pro" panose="020B0604030504040204" pitchFamily="34" charset="0"/>
              </a:rPr>
              <a:t> </a:t>
            </a:r>
            <a:r>
              <a:rPr lang="en-US" sz="1600" dirty="0" err="1">
                <a:latin typeface="Verdana Pro" panose="020B0604030504040204" pitchFamily="34" charset="0"/>
              </a:rPr>
              <a:t>pengar</a:t>
            </a:r>
            <a:r>
              <a:rPr lang="en-US" sz="1600" dirty="0">
                <a:latin typeface="Verdana Pro" panose="020B0604030504040204" pitchFamily="34" charset="0"/>
              </a:rPr>
              <a:t> till </a:t>
            </a:r>
            <a:r>
              <a:rPr lang="en-US" sz="1600" dirty="0" err="1">
                <a:latin typeface="Verdana Pro" panose="020B0604030504040204" pitchFamily="34" charset="0"/>
              </a:rPr>
              <a:t>vår</a:t>
            </a:r>
            <a:r>
              <a:rPr lang="en-US" sz="1600" dirty="0">
                <a:latin typeface="Verdana Pro" panose="020B0604030504040204" pitchFamily="34" charset="0"/>
              </a:rPr>
              <a:t> </a:t>
            </a:r>
            <a:r>
              <a:rPr lang="en-US" sz="1600" dirty="0" err="1">
                <a:latin typeface="Verdana Pro" panose="020B0604030504040204" pitchFamily="34" charset="0"/>
              </a:rPr>
              <a:t>egen</a:t>
            </a:r>
            <a:r>
              <a:rPr lang="en-US" sz="1600" dirty="0">
                <a:latin typeface="Verdana Pro" panose="020B0604030504040204" pitchFamily="34" charset="0"/>
              </a:rPr>
              <a:t> </a:t>
            </a:r>
            <a:r>
              <a:rPr lang="en-US" sz="1600" dirty="0" err="1">
                <a:latin typeface="Verdana Pro" panose="020B0604030504040204" pitchFamily="34" charset="0"/>
              </a:rPr>
              <a:t>lagkassa</a:t>
            </a:r>
            <a:r>
              <a:rPr lang="en-US" sz="1600" dirty="0">
                <a:latin typeface="Verdana Pro" panose="020B0604030504040204" pitchFamily="34" charset="0"/>
              </a:rPr>
              <a:t> (!)</a:t>
            </a:r>
          </a:p>
          <a:p>
            <a:pPr marL="457200" lvl="1" indent="0">
              <a:buNone/>
            </a:pPr>
            <a:endParaRPr lang="en-US" sz="1600" dirty="0">
              <a:latin typeface="Verdana Pro" panose="020B0604030504040204" pitchFamily="34" charset="0"/>
            </a:endParaRPr>
          </a:p>
          <a:p>
            <a:pPr marL="0" indent="0">
              <a:buNone/>
            </a:pPr>
            <a:r>
              <a:rPr lang="en-US" sz="1600" dirty="0">
                <a:latin typeface="Verdana Pro" panose="020B0604030504040204" pitchFamily="34" charset="0"/>
              </a:rPr>
              <a:t>Vi </a:t>
            </a:r>
            <a:r>
              <a:rPr lang="en-US" sz="1600" dirty="0" err="1">
                <a:latin typeface="Verdana Pro" panose="020B0604030504040204" pitchFamily="34" charset="0"/>
              </a:rPr>
              <a:t>behöver</a:t>
            </a:r>
            <a:r>
              <a:rPr lang="en-US" sz="1600" dirty="0">
                <a:latin typeface="Verdana Pro" panose="020B0604030504040204" pitchFamily="34" charset="0"/>
              </a:rPr>
              <a:t>: </a:t>
            </a:r>
          </a:p>
          <a:p>
            <a:pPr>
              <a:buFontTx/>
              <a:buChar char="-"/>
            </a:pPr>
            <a:r>
              <a:rPr lang="en-US" sz="1600" dirty="0" err="1">
                <a:latin typeface="Verdana Pro" panose="020B0604030504040204" pitchFamily="34" charset="0"/>
              </a:rPr>
              <a:t>Cupteam</a:t>
            </a:r>
            <a:r>
              <a:rPr lang="en-US" sz="1600" dirty="0">
                <a:latin typeface="Verdana Pro" panose="020B0604030504040204" pitchFamily="34" charset="0"/>
              </a:rPr>
              <a:t> – </a:t>
            </a:r>
            <a:r>
              <a:rPr lang="en-US" sz="1600" dirty="0" err="1">
                <a:solidFill>
                  <a:srgbClr val="86764F"/>
                </a:solidFill>
                <a:latin typeface="Verdana Pro" panose="020B0604030504040204" pitchFamily="34" charset="0"/>
              </a:rPr>
              <a:t>sjukvård</a:t>
            </a:r>
            <a:r>
              <a:rPr lang="en-US" sz="1600" dirty="0">
                <a:solidFill>
                  <a:srgbClr val="86764F"/>
                </a:solidFill>
                <a:latin typeface="Verdana Pro" panose="020B0604030504040204" pitchFamily="34" charset="0"/>
              </a:rPr>
              <a:t>,</a:t>
            </a:r>
            <a:r>
              <a:rPr lang="en-US" sz="1600" dirty="0">
                <a:latin typeface="Verdana Pro" panose="020B0604030504040204" pitchFamily="34" charset="0"/>
              </a:rPr>
              <a:t> </a:t>
            </a:r>
            <a:r>
              <a:rPr lang="en-US" sz="1600" dirty="0" err="1">
                <a:solidFill>
                  <a:srgbClr val="86764F"/>
                </a:solidFill>
                <a:latin typeface="Verdana Pro" panose="020B0604030504040204" pitchFamily="34" charset="0"/>
              </a:rPr>
              <a:t>lotteri</a:t>
            </a:r>
            <a:r>
              <a:rPr lang="en-US" sz="1600" dirty="0">
                <a:solidFill>
                  <a:srgbClr val="86764F"/>
                </a:solidFill>
                <a:latin typeface="Verdana Pro" panose="020B0604030504040204" pitchFamily="34" charset="0"/>
              </a:rPr>
              <a:t>,</a:t>
            </a:r>
            <a:r>
              <a:rPr lang="en-US" sz="1600" dirty="0">
                <a:latin typeface="Verdana Pro" panose="020B0604030504040204" pitchFamily="34" charset="0"/>
              </a:rPr>
              <a:t> kiosk, grill mat/</a:t>
            </a:r>
            <a:r>
              <a:rPr lang="en-US" sz="1600" dirty="0" err="1">
                <a:latin typeface="Verdana Pro" panose="020B0604030504040204" pitchFamily="34" charset="0"/>
              </a:rPr>
              <a:t>mellis</a:t>
            </a:r>
            <a:r>
              <a:rPr lang="en-US" sz="1600" dirty="0">
                <a:latin typeface="Verdana Pro" panose="020B0604030504040204" pitchFamily="34" charset="0"/>
              </a:rPr>
              <a:t>/</a:t>
            </a:r>
            <a:r>
              <a:rPr lang="en-US" sz="1600" dirty="0" err="1">
                <a:latin typeface="Verdana Pro" panose="020B0604030504040204" pitchFamily="34" charset="0"/>
              </a:rPr>
              <a:t>ledarfika</a:t>
            </a:r>
            <a:r>
              <a:rPr lang="en-US" sz="1600" dirty="0">
                <a:latin typeface="Verdana Pro" panose="020B0604030504040204" pitchFamily="34" charset="0"/>
              </a:rPr>
              <a:t>, </a:t>
            </a:r>
            <a:r>
              <a:rPr lang="en-US" sz="1600" dirty="0" err="1">
                <a:solidFill>
                  <a:srgbClr val="86764F"/>
                </a:solidFill>
                <a:latin typeface="Verdana Pro" panose="020B0604030504040204" pitchFamily="34" charset="0"/>
              </a:rPr>
              <a:t>sek</a:t>
            </a:r>
            <a:r>
              <a:rPr lang="en-US" sz="1600" dirty="0">
                <a:solidFill>
                  <a:srgbClr val="86764F"/>
                </a:solidFill>
                <a:latin typeface="Verdana Pro" panose="020B0604030504040204" pitchFamily="34" charset="0"/>
              </a:rPr>
              <a:t>/</a:t>
            </a:r>
            <a:r>
              <a:rPr lang="en-US" sz="1600" dirty="0" err="1">
                <a:solidFill>
                  <a:srgbClr val="86764F"/>
                </a:solidFill>
                <a:latin typeface="Verdana Pro" panose="020B0604030504040204" pitchFamily="34" charset="0"/>
              </a:rPr>
              <a:t>sarger</a:t>
            </a:r>
            <a:r>
              <a:rPr lang="en-US" sz="1600" dirty="0">
                <a:solidFill>
                  <a:srgbClr val="86764F"/>
                </a:solidFill>
                <a:latin typeface="Verdana Pro" panose="020B0604030504040204" pitchFamily="34" charset="0"/>
              </a:rPr>
              <a:t>,</a:t>
            </a:r>
            <a:r>
              <a:rPr lang="en-US" sz="1600" dirty="0">
                <a:latin typeface="Verdana Pro" panose="020B0604030504040204" pitchFamily="34" charset="0"/>
              </a:rPr>
              <a:t> </a:t>
            </a:r>
            <a:r>
              <a:rPr lang="en-US" sz="1600" dirty="0" err="1">
                <a:latin typeface="Verdana Pro" panose="020B0604030504040204" pitchFamily="34" charset="0"/>
              </a:rPr>
              <a:t>lagvärdar</a:t>
            </a:r>
            <a:endParaRPr lang="en-US" sz="1600" dirty="0">
              <a:latin typeface="Verdana Pro" panose="020B0604030504040204" pitchFamily="34" charset="0"/>
            </a:endParaRPr>
          </a:p>
          <a:p>
            <a:pPr>
              <a:buFontTx/>
              <a:buChar char="-"/>
            </a:pPr>
            <a:r>
              <a:rPr lang="en-US" sz="1600" dirty="0" err="1">
                <a:latin typeface="Verdana Pro" panose="020B0604030504040204" pitchFamily="34" charset="0"/>
              </a:rPr>
              <a:t>Sponsring</a:t>
            </a:r>
            <a:endParaRPr lang="en-US" sz="1600" dirty="0">
              <a:latin typeface="Verdana Pro" panose="020B0604030504040204" pitchFamily="34" charset="0"/>
            </a:endParaRPr>
          </a:p>
          <a:p>
            <a:pPr marL="0" indent="0">
              <a:buNone/>
            </a:pPr>
            <a:endParaRPr lang="en-US" sz="1600" dirty="0">
              <a:latin typeface="Verdana Pro" panose="020B0604030504040204" pitchFamily="34" charset="0"/>
            </a:endParaRPr>
          </a:p>
          <a:p>
            <a:pPr marL="0" indent="0">
              <a:buNone/>
            </a:pPr>
            <a:r>
              <a:rPr lang="en-US" sz="1600" dirty="0">
                <a:latin typeface="Verdana Pro" panose="020B0604030504040204" pitchFamily="34" charset="0"/>
              </a:rPr>
              <a:t>OBS! </a:t>
            </a:r>
            <a:r>
              <a:rPr lang="en-US" sz="1600" dirty="0" err="1">
                <a:latin typeface="Verdana Pro" panose="020B0604030504040204" pitchFamily="34" charset="0"/>
              </a:rPr>
              <a:t>Alla</a:t>
            </a:r>
            <a:r>
              <a:rPr lang="en-US" sz="1600" dirty="0">
                <a:latin typeface="Verdana Pro" panose="020B0604030504040204" pitchFamily="34" charset="0"/>
              </a:rPr>
              <a:t> </a:t>
            </a:r>
            <a:r>
              <a:rPr lang="en-US" sz="1600" dirty="0" err="1">
                <a:latin typeface="Verdana Pro" panose="020B0604030504040204" pitchFamily="34" charset="0"/>
              </a:rPr>
              <a:t>föräldrar</a:t>
            </a:r>
            <a:r>
              <a:rPr lang="en-US" sz="1600" dirty="0">
                <a:latin typeface="Verdana Pro" panose="020B0604030504040204" pitchFamily="34" charset="0"/>
              </a:rPr>
              <a:t> </a:t>
            </a:r>
            <a:r>
              <a:rPr lang="en-US" sz="1600" dirty="0" err="1">
                <a:latin typeface="Verdana Pro" panose="020B0604030504040204" pitchFamily="34" charset="0"/>
              </a:rPr>
              <a:t>kommer</a:t>
            </a:r>
            <a:r>
              <a:rPr lang="en-US" sz="1600" dirty="0">
                <a:latin typeface="Verdana Pro" panose="020B0604030504040204" pitchFamily="34" charset="0"/>
              </a:rPr>
              <a:t> </a:t>
            </a:r>
            <a:r>
              <a:rPr lang="en-US" sz="1600" dirty="0" err="1">
                <a:latin typeface="Verdana Pro" panose="020B0604030504040204" pitchFamily="34" charset="0"/>
              </a:rPr>
              <a:t>att</a:t>
            </a:r>
            <a:r>
              <a:rPr lang="en-US" sz="1600" dirty="0">
                <a:latin typeface="Verdana Pro" panose="020B0604030504040204" pitchFamily="34" charset="0"/>
              </a:rPr>
              <a:t> </a:t>
            </a:r>
            <a:r>
              <a:rPr lang="en-US" sz="1600" dirty="0" err="1">
                <a:latin typeface="Verdana Pro" panose="020B0604030504040204" pitchFamily="34" charset="0"/>
              </a:rPr>
              <a:t>behöva</a:t>
            </a:r>
            <a:r>
              <a:rPr lang="en-US" sz="1600" dirty="0">
                <a:latin typeface="Verdana Pro" panose="020B0604030504040204" pitchFamily="34" charset="0"/>
              </a:rPr>
              <a:t> </a:t>
            </a:r>
            <a:r>
              <a:rPr lang="en-US" sz="1600" dirty="0" err="1">
                <a:latin typeface="Verdana Pro" panose="020B0604030504040204" pitchFamily="34" charset="0"/>
              </a:rPr>
              <a:t>hjälpa</a:t>
            </a:r>
            <a:r>
              <a:rPr lang="en-US" sz="1600" dirty="0">
                <a:latin typeface="Verdana Pro" panose="020B0604030504040204" pitchFamily="34" charset="0"/>
              </a:rPr>
              <a:t> till </a:t>
            </a:r>
            <a:r>
              <a:rPr lang="en-US" sz="1600" dirty="0" err="1">
                <a:latin typeface="Verdana Pro" panose="020B0604030504040204" pitchFamily="34" charset="0"/>
              </a:rPr>
              <a:t>så</a:t>
            </a:r>
            <a:r>
              <a:rPr lang="en-US" sz="1600" dirty="0">
                <a:latin typeface="Verdana Pro" panose="020B0604030504040204" pitchFamily="34" charset="0"/>
              </a:rPr>
              <a:t> </a:t>
            </a:r>
            <a:r>
              <a:rPr lang="en-US" sz="1600" dirty="0" err="1">
                <a:latin typeface="Verdana Pro" panose="020B0604030504040204" pitchFamily="34" charset="0"/>
              </a:rPr>
              <a:t>boka</a:t>
            </a:r>
            <a:r>
              <a:rPr lang="en-US" sz="1600" dirty="0">
                <a:latin typeface="Verdana Pro" panose="020B0604030504040204" pitchFamily="34" charset="0"/>
              </a:rPr>
              <a:t> in </a:t>
            </a:r>
            <a:r>
              <a:rPr lang="en-US" sz="1600" dirty="0" err="1">
                <a:latin typeface="Verdana Pro" panose="020B0604030504040204" pitchFamily="34" charset="0"/>
              </a:rPr>
              <a:t>detta</a:t>
            </a:r>
            <a:r>
              <a:rPr lang="en-US" sz="1600" dirty="0">
                <a:latin typeface="Verdana Pro" panose="020B0604030504040204" pitchFamily="34" charset="0"/>
              </a:rPr>
              <a:t> redan nu - </a:t>
            </a:r>
            <a:r>
              <a:rPr lang="en-US" sz="1600" dirty="0" err="1">
                <a:latin typeface="Verdana Pro" panose="020B0604030504040204" pitchFamily="34" charset="0"/>
              </a:rPr>
              <a:t>ledarna</a:t>
            </a:r>
            <a:r>
              <a:rPr lang="en-US" sz="1600" dirty="0">
                <a:latin typeface="Verdana Pro" panose="020B0604030504040204" pitchFamily="34" charset="0"/>
              </a:rPr>
              <a:t> </a:t>
            </a:r>
            <a:r>
              <a:rPr lang="en-US" sz="1600" dirty="0" err="1">
                <a:latin typeface="Verdana Pro" panose="020B0604030504040204" pitchFamily="34" charset="0"/>
              </a:rPr>
              <a:t>kommer</a:t>
            </a:r>
            <a:r>
              <a:rPr lang="en-US" sz="1600" dirty="0">
                <a:latin typeface="Verdana Pro" panose="020B0604030504040204" pitchFamily="34" charset="0"/>
              </a:rPr>
              <a:t> </a:t>
            </a:r>
            <a:r>
              <a:rPr lang="en-US" sz="1600" dirty="0" err="1">
                <a:latin typeface="Verdana Pro" panose="020B0604030504040204" pitchFamily="34" charset="0"/>
              </a:rPr>
              <a:t>att</a:t>
            </a:r>
            <a:r>
              <a:rPr lang="en-US" sz="1600" dirty="0">
                <a:latin typeface="Verdana Pro" panose="020B0604030504040204" pitchFamily="34" charset="0"/>
              </a:rPr>
              <a:t> </a:t>
            </a:r>
            <a:r>
              <a:rPr lang="en-US" sz="1600" dirty="0" err="1">
                <a:latin typeface="Verdana Pro" panose="020B0604030504040204" pitchFamily="34" charset="0"/>
              </a:rPr>
              <a:t>vara</a:t>
            </a:r>
            <a:r>
              <a:rPr lang="en-US" sz="1600" dirty="0">
                <a:latin typeface="Verdana Pro" panose="020B0604030504040204" pitchFamily="34" charset="0"/>
              </a:rPr>
              <a:t> med </a:t>
            </a:r>
            <a:r>
              <a:rPr lang="en-US" sz="1600" dirty="0" err="1">
                <a:latin typeface="Verdana Pro" panose="020B0604030504040204" pitchFamily="34" charset="0"/>
              </a:rPr>
              <a:t>barnen</a:t>
            </a:r>
            <a:r>
              <a:rPr lang="en-US" sz="1600" dirty="0">
                <a:latin typeface="Verdana Pro" panose="020B0604030504040204" pitchFamily="34" charset="0"/>
              </a:rPr>
              <a:t> </a:t>
            </a:r>
            <a:r>
              <a:rPr lang="en-US" sz="1600" dirty="0" err="1">
                <a:latin typeface="Verdana Pro" panose="020B0604030504040204" pitchFamily="34" charset="0"/>
              </a:rPr>
              <a:t>hela</a:t>
            </a:r>
            <a:r>
              <a:rPr lang="en-US" sz="1600" dirty="0">
                <a:latin typeface="Verdana Pro" panose="020B0604030504040204" pitchFamily="34" charset="0"/>
              </a:rPr>
              <a:t> </a:t>
            </a:r>
            <a:r>
              <a:rPr lang="en-US" sz="1600" dirty="0" err="1">
                <a:latin typeface="Verdana Pro" panose="020B0604030504040204" pitchFamily="34" charset="0"/>
              </a:rPr>
              <a:t>dagen</a:t>
            </a:r>
            <a:endParaRPr lang="en-US" sz="1600" dirty="0">
              <a:latin typeface="Verdana Pro" panose="020B0604030504040204" pitchFamily="34" charset="0"/>
            </a:endParaRPr>
          </a:p>
        </p:txBody>
      </p:sp>
      <p:pic>
        <p:nvPicPr>
          <p:cNvPr id="8" name="Picture 7">
            <a:extLst>
              <a:ext uri="{FF2B5EF4-FFF2-40B4-BE49-F238E27FC236}">
                <a16:creationId xmlns:a16="http://schemas.microsoft.com/office/drawing/2014/main" id="{7A1ABC48-FD12-135B-C8B3-DB3137F0F8B0}"/>
              </a:ext>
            </a:extLst>
          </p:cNvPr>
          <p:cNvPicPr>
            <a:picLocks noChangeAspect="1"/>
          </p:cNvPicPr>
          <p:nvPr/>
        </p:nvPicPr>
        <p:blipFill>
          <a:blip r:embed="rId3"/>
          <a:srcRect l="885" t="447" r="726"/>
          <a:stretch/>
        </p:blipFill>
        <p:spPr>
          <a:xfrm>
            <a:off x="6885973" y="750769"/>
            <a:ext cx="4144578" cy="5929163"/>
          </a:xfrm>
          <a:prstGeom prst="rect">
            <a:avLst/>
          </a:prstGeom>
          <a:ln w="19050" cap="sq">
            <a:solidFill>
              <a:srgbClr val="86764F"/>
            </a:solidFill>
            <a:prstDash val="solid"/>
            <a:miter lim="800000"/>
          </a:ln>
          <a:effectLst>
            <a:outerShdw blurRad="50800" dist="38100" dir="16200000" rotWithShape="0">
              <a:prstClr val="black">
                <a:alpha val="40000"/>
              </a:prstClr>
            </a:outerShdw>
          </a:effectLst>
        </p:spPr>
      </p:pic>
    </p:spTree>
    <p:extLst>
      <p:ext uri="{BB962C8B-B14F-4D97-AF65-F5344CB8AC3E}">
        <p14:creationId xmlns:p14="http://schemas.microsoft.com/office/powerpoint/2010/main" val="10287648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KOMMUNIKATION</a:t>
            </a:r>
          </a:p>
        </p:txBody>
      </p:sp>
      <p:sp>
        <p:nvSpPr>
          <p:cNvPr id="3" name="Platshållare för innehåll 2"/>
          <p:cNvSpPr>
            <a:spLocks noGrp="1"/>
          </p:cNvSpPr>
          <p:nvPr>
            <p:ph idx="1"/>
          </p:nvPr>
        </p:nvSpPr>
        <p:spPr>
          <a:xfrm>
            <a:off x="790976" y="1701729"/>
            <a:ext cx="9634471" cy="4319511"/>
          </a:xfrm>
        </p:spPr>
        <p:txBody>
          <a:bodyPr>
            <a:noAutofit/>
          </a:bodyPr>
          <a:lstStyle/>
          <a:p>
            <a:pPr marL="0" indent="0">
              <a:lnSpc>
                <a:spcPct val="100000"/>
              </a:lnSpc>
              <a:buNone/>
            </a:pPr>
            <a:r>
              <a:rPr lang="en-US" sz="1600" dirty="0" err="1">
                <a:latin typeface="Verdana Pro" panose="020B0604030504040204" pitchFamily="34" charset="0"/>
              </a:rPr>
              <a:t>Ladda</a:t>
            </a:r>
            <a:r>
              <a:rPr lang="en-US" sz="1600" dirty="0">
                <a:latin typeface="Verdana Pro" panose="020B0604030504040204" pitchFamily="34" charset="0"/>
              </a:rPr>
              <a:t> </a:t>
            </a:r>
            <a:r>
              <a:rPr lang="en-US" sz="1600" dirty="0" err="1">
                <a:latin typeface="Verdana Pro" panose="020B0604030504040204" pitchFamily="34" charset="0"/>
              </a:rPr>
              <a:t>ned</a:t>
            </a:r>
            <a:r>
              <a:rPr lang="en-US" sz="1600" dirty="0">
                <a:latin typeface="Verdana Pro" panose="020B0604030504040204" pitchFamily="34" charset="0"/>
              </a:rPr>
              <a:t> </a:t>
            </a:r>
            <a:r>
              <a:rPr lang="en-US" sz="1600" dirty="0" err="1">
                <a:latin typeface="Verdana Pro" panose="020B0604030504040204" pitchFamily="34" charset="0"/>
              </a:rPr>
              <a:t>Sportadmin-appen</a:t>
            </a:r>
            <a:endParaRPr lang="en-US" sz="1600" dirty="0">
              <a:latin typeface="Verdana Pro" panose="020B0604030504040204" pitchFamily="34" charset="0"/>
            </a:endParaRPr>
          </a:p>
          <a:p>
            <a:pPr marL="0" indent="0">
              <a:lnSpc>
                <a:spcPct val="100000"/>
              </a:lnSpc>
              <a:buNone/>
            </a:pPr>
            <a:r>
              <a:rPr lang="en-US" sz="1600" dirty="0">
                <a:latin typeface="Verdana Pro" panose="020B0604030504040204" pitchFamily="34" charset="0"/>
              </a:rPr>
              <a:t>- </a:t>
            </a:r>
            <a:r>
              <a:rPr lang="en-US" sz="1600" dirty="0" err="1">
                <a:latin typeface="Verdana Pro" panose="020B0604030504040204" pitchFamily="34" charset="0"/>
              </a:rPr>
              <a:t>Svara</a:t>
            </a:r>
            <a:r>
              <a:rPr lang="en-US" sz="1600" dirty="0">
                <a:latin typeface="Verdana Pro" panose="020B0604030504040204" pitchFamily="34" charset="0"/>
              </a:rPr>
              <a:t> </a:t>
            </a:r>
            <a:r>
              <a:rPr lang="en-US" sz="1600" dirty="0" err="1">
                <a:latin typeface="Verdana Pro" panose="020B0604030504040204" pitchFamily="34" charset="0"/>
              </a:rPr>
              <a:t>på</a:t>
            </a:r>
            <a:r>
              <a:rPr lang="en-US" sz="1600" dirty="0">
                <a:latin typeface="Verdana Pro" panose="020B0604030504040204" pitchFamily="34" charset="0"/>
              </a:rPr>
              <a:t> </a:t>
            </a:r>
            <a:r>
              <a:rPr lang="en-US" sz="1600" dirty="0" err="1">
                <a:latin typeface="Verdana Pro" panose="020B0604030504040204" pitchFamily="34" charset="0"/>
              </a:rPr>
              <a:t>kallelser</a:t>
            </a:r>
            <a:r>
              <a:rPr lang="en-US" sz="1600" dirty="0">
                <a:latin typeface="Verdana Pro" panose="020B0604030504040204" pitchFamily="34" charset="0"/>
              </a:rPr>
              <a:t> - vi </a:t>
            </a:r>
            <a:r>
              <a:rPr lang="en-US" sz="1600" dirty="0" err="1">
                <a:latin typeface="Verdana Pro" panose="020B0604030504040204" pitchFamily="34" charset="0"/>
              </a:rPr>
              <a:t>får</a:t>
            </a:r>
            <a:r>
              <a:rPr lang="en-US" sz="1600" dirty="0">
                <a:latin typeface="Verdana Pro" panose="020B0604030504040204" pitchFamily="34" charset="0"/>
              </a:rPr>
              <a:t> </a:t>
            </a:r>
            <a:r>
              <a:rPr lang="en-US" sz="1600" dirty="0" err="1">
                <a:latin typeface="Verdana Pro" panose="020B0604030504040204" pitchFamily="34" charset="0"/>
              </a:rPr>
              <a:t>ett</a:t>
            </a:r>
            <a:r>
              <a:rPr lang="en-US" sz="1600" dirty="0">
                <a:latin typeface="Verdana Pro" panose="020B0604030504040204" pitchFamily="34" charset="0"/>
              </a:rPr>
              <a:t> </a:t>
            </a:r>
            <a:r>
              <a:rPr lang="en-US" sz="1600" dirty="0" err="1">
                <a:latin typeface="Verdana Pro" panose="020B0604030504040204" pitchFamily="34" charset="0"/>
              </a:rPr>
              <a:t>välbehövligt</a:t>
            </a:r>
            <a:r>
              <a:rPr lang="en-US" sz="1600" dirty="0">
                <a:latin typeface="Verdana Pro" panose="020B0604030504040204" pitchFamily="34" charset="0"/>
              </a:rPr>
              <a:t> </a:t>
            </a:r>
            <a:r>
              <a:rPr lang="en-US" sz="1600" dirty="0" err="1">
                <a:latin typeface="Verdana Pro" panose="020B0604030504040204" pitchFamily="34" charset="0"/>
              </a:rPr>
              <a:t>bidrag</a:t>
            </a:r>
            <a:endParaRPr lang="en-US" sz="1600" dirty="0">
              <a:latin typeface="Verdana Pro" panose="020B0604030504040204" pitchFamily="34" charset="0"/>
            </a:endParaRPr>
          </a:p>
          <a:p>
            <a:pPr marL="0" indent="0">
              <a:lnSpc>
                <a:spcPct val="100000"/>
              </a:lnSpc>
              <a:buNone/>
            </a:pPr>
            <a:r>
              <a:rPr lang="en-US" sz="1600" dirty="0">
                <a:latin typeface="Verdana Pro" panose="020B0604030504040204" pitchFamily="34" charset="0"/>
              </a:rPr>
              <a:t>- </a:t>
            </a:r>
            <a:r>
              <a:rPr lang="en-US" sz="1600" dirty="0" err="1">
                <a:latin typeface="Verdana Pro" panose="020B0604030504040204" pitchFamily="34" charset="0"/>
              </a:rPr>
              <a:t>Prenumerera</a:t>
            </a:r>
            <a:r>
              <a:rPr lang="en-US" sz="1600" dirty="0">
                <a:latin typeface="Verdana Pro" panose="020B0604030504040204" pitchFamily="34" charset="0"/>
              </a:rPr>
              <a:t> </a:t>
            </a:r>
            <a:r>
              <a:rPr lang="en-US" sz="1600" dirty="0" err="1">
                <a:latin typeface="Verdana Pro" panose="020B0604030504040204" pitchFamily="34" charset="0"/>
              </a:rPr>
              <a:t>på</a:t>
            </a:r>
            <a:r>
              <a:rPr lang="en-US" sz="1600" dirty="0">
                <a:latin typeface="Verdana Pro" panose="020B0604030504040204" pitchFamily="34" charset="0"/>
              </a:rPr>
              <a:t> </a:t>
            </a:r>
            <a:r>
              <a:rPr lang="en-US" sz="1600" dirty="0" err="1">
                <a:latin typeface="Verdana Pro" panose="020B0604030504040204" pitchFamily="34" charset="0"/>
              </a:rPr>
              <a:t>kalendern</a:t>
            </a:r>
            <a:endParaRPr lang="en-US" sz="1600" dirty="0">
              <a:latin typeface="Verdana Pro" panose="020B0604030504040204" pitchFamily="34" charset="0"/>
            </a:endParaRPr>
          </a:p>
          <a:p>
            <a:pPr marL="0" indent="0">
              <a:lnSpc>
                <a:spcPct val="100000"/>
              </a:lnSpc>
              <a:buNone/>
            </a:pPr>
            <a:r>
              <a:rPr lang="en-US" sz="1600" dirty="0">
                <a:latin typeface="Verdana Pro" panose="020B0604030504040204" pitchFamily="34" charset="0"/>
              </a:rPr>
              <a:t>- </a:t>
            </a:r>
            <a:r>
              <a:rPr lang="en-US" sz="1600" dirty="0" err="1">
                <a:latin typeface="Verdana Pro" panose="020B0604030504040204" pitchFamily="34" charset="0"/>
              </a:rPr>
              <a:t>Uppdatera</a:t>
            </a:r>
            <a:r>
              <a:rPr lang="en-US" sz="1600" dirty="0">
                <a:latin typeface="Verdana Pro" panose="020B0604030504040204" pitchFamily="34" charset="0"/>
              </a:rPr>
              <a:t> </a:t>
            </a:r>
            <a:r>
              <a:rPr lang="en-US" sz="1600" dirty="0" err="1">
                <a:latin typeface="Verdana Pro" panose="020B0604030504040204" pitchFamily="34" charset="0"/>
              </a:rPr>
              <a:t>kontaktinformation</a:t>
            </a:r>
            <a:r>
              <a:rPr lang="en-US" sz="1600" dirty="0">
                <a:latin typeface="Verdana Pro" panose="020B0604030504040204" pitchFamily="34" charset="0"/>
              </a:rPr>
              <a:t>, </a:t>
            </a:r>
            <a:r>
              <a:rPr lang="en-US" sz="1600" dirty="0" err="1">
                <a:latin typeface="Verdana Pro" panose="020B0604030504040204" pitchFamily="34" charset="0"/>
              </a:rPr>
              <a:t>allergier</a:t>
            </a:r>
            <a:r>
              <a:rPr lang="en-US" sz="1600" dirty="0">
                <a:latin typeface="Verdana Pro" panose="020B0604030504040204" pitchFamily="34" charset="0"/>
              </a:rPr>
              <a:t>/</a:t>
            </a:r>
            <a:r>
              <a:rPr lang="en-US" sz="1600" dirty="0" err="1">
                <a:latin typeface="Verdana Pro" panose="020B0604030504040204" pitchFamily="34" charset="0"/>
              </a:rPr>
              <a:t>tillåtelse</a:t>
            </a:r>
            <a:r>
              <a:rPr lang="en-US" sz="1600" dirty="0">
                <a:latin typeface="Verdana Pro" panose="020B0604030504040204" pitchFamily="34" charset="0"/>
              </a:rPr>
              <a:t> </a:t>
            </a:r>
            <a:r>
              <a:rPr lang="en-US" sz="1600" dirty="0" err="1">
                <a:latin typeface="Verdana Pro" panose="020B0604030504040204" pitchFamily="34" charset="0"/>
              </a:rPr>
              <a:t>att</a:t>
            </a:r>
            <a:r>
              <a:rPr lang="en-US" sz="1600" dirty="0">
                <a:latin typeface="Verdana Pro" panose="020B0604030504040204" pitchFamily="34" charset="0"/>
              </a:rPr>
              <a:t> </a:t>
            </a:r>
            <a:r>
              <a:rPr lang="en-US" sz="1600" dirty="0" err="1">
                <a:latin typeface="Verdana Pro" panose="020B0604030504040204" pitchFamily="34" charset="0"/>
              </a:rPr>
              <a:t>fotografera</a:t>
            </a:r>
            <a:endParaRPr lang="en-US" sz="1600" dirty="0">
              <a:latin typeface="Verdana Pro" panose="020B0604030504040204" pitchFamily="34" charset="0"/>
            </a:endParaRPr>
          </a:p>
          <a:p>
            <a:pPr marL="0" indent="0">
              <a:lnSpc>
                <a:spcPct val="100000"/>
              </a:lnSpc>
              <a:buNone/>
            </a:pPr>
            <a:r>
              <a:rPr lang="en-US" sz="1600" dirty="0">
                <a:latin typeface="Verdana Pro" panose="020B0604030504040204" pitchFamily="34" charset="0"/>
              </a:rPr>
              <a:t>- </a:t>
            </a:r>
            <a:r>
              <a:rPr lang="en-US" sz="1600" dirty="0" err="1">
                <a:latin typeface="Verdana Pro" panose="020B0604030504040204" pitchFamily="34" charset="0"/>
              </a:rPr>
              <a:t>Betala</a:t>
            </a:r>
            <a:r>
              <a:rPr lang="en-US" sz="1600" dirty="0">
                <a:latin typeface="Verdana Pro" panose="020B0604030504040204" pitchFamily="34" charset="0"/>
              </a:rPr>
              <a:t> </a:t>
            </a:r>
            <a:r>
              <a:rPr lang="en-US" sz="1600" dirty="0" err="1">
                <a:latin typeface="Verdana Pro" panose="020B0604030504040204" pitchFamily="34" charset="0"/>
              </a:rPr>
              <a:t>försäljningar</a:t>
            </a:r>
            <a:r>
              <a:rPr lang="en-US" sz="1600" dirty="0">
                <a:latin typeface="Verdana Pro" panose="020B0604030504040204" pitchFamily="34" charset="0"/>
              </a:rPr>
              <a:t> </a:t>
            </a:r>
            <a:r>
              <a:rPr lang="en-US" sz="1600" dirty="0" err="1">
                <a:latin typeface="Verdana Pro" panose="020B0604030504040204" pitchFamily="34" charset="0"/>
              </a:rPr>
              <a:t>och</a:t>
            </a:r>
            <a:r>
              <a:rPr lang="en-US" sz="1600" dirty="0">
                <a:latin typeface="Verdana Pro" panose="020B0604030504040204" pitchFamily="34" charset="0"/>
              </a:rPr>
              <a:t> </a:t>
            </a:r>
            <a:r>
              <a:rPr lang="en-US" sz="1600" dirty="0" err="1">
                <a:latin typeface="Verdana Pro" panose="020B0604030504040204" pitchFamily="34" charset="0"/>
              </a:rPr>
              <a:t>avgifter</a:t>
            </a:r>
            <a:br>
              <a:rPr lang="en-US" sz="1600" dirty="0">
                <a:latin typeface="Verdana Pro" panose="020B0604030504040204" pitchFamily="34" charset="0"/>
              </a:rPr>
            </a:br>
            <a:endParaRPr lang="en-US" sz="1600" dirty="0">
              <a:latin typeface="Verdana Pro" panose="020B0604030504040204" pitchFamily="34" charset="0"/>
            </a:endParaRPr>
          </a:p>
          <a:p>
            <a:pPr marL="0" indent="0">
              <a:lnSpc>
                <a:spcPct val="100000"/>
              </a:lnSpc>
              <a:buNone/>
            </a:pPr>
            <a:r>
              <a:rPr lang="en-US" sz="1600" dirty="0" err="1">
                <a:latin typeface="Verdana Pro" panose="020B0604030504040204" pitchFamily="34" charset="0"/>
              </a:rPr>
              <a:t>Sjukdom</a:t>
            </a:r>
            <a:r>
              <a:rPr lang="en-US" sz="1600" dirty="0">
                <a:latin typeface="Verdana Pro" panose="020B0604030504040204" pitchFamily="34" charset="0"/>
              </a:rPr>
              <a:t> med </a:t>
            </a:r>
            <a:r>
              <a:rPr lang="en-US" sz="1600" dirty="0" err="1">
                <a:latin typeface="Verdana Pro" panose="020B0604030504040204" pitchFamily="34" charset="0"/>
              </a:rPr>
              <a:t>kort</a:t>
            </a:r>
            <a:r>
              <a:rPr lang="en-US" sz="1600" dirty="0">
                <a:latin typeface="Verdana Pro" panose="020B0604030504040204" pitchFamily="34" charset="0"/>
              </a:rPr>
              <a:t> </a:t>
            </a:r>
            <a:r>
              <a:rPr lang="en-US" sz="1600" dirty="0" err="1">
                <a:latin typeface="Verdana Pro" panose="020B0604030504040204" pitchFamily="34" charset="0"/>
              </a:rPr>
              <a:t>varsel</a:t>
            </a:r>
            <a:r>
              <a:rPr lang="en-US" sz="1600" dirty="0">
                <a:latin typeface="Verdana Pro" panose="020B0604030504040204" pitchFamily="34" charset="0"/>
              </a:rPr>
              <a:t> – </a:t>
            </a:r>
            <a:r>
              <a:rPr lang="en-US" sz="1600" dirty="0" err="1">
                <a:latin typeface="Verdana Pro" panose="020B0604030504040204" pitchFamily="34" charset="0"/>
              </a:rPr>
              <a:t>kontakta</a:t>
            </a:r>
            <a:r>
              <a:rPr lang="en-US" sz="1600" dirty="0">
                <a:latin typeface="Verdana Pro" panose="020B0604030504040204" pitchFamily="34" charset="0"/>
              </a:rPr>
              <a:t> </a:t>
            </a:r>
            <a:r>
              <a:rPr lang="en-US" sz="1600" dirty="0" err="1">
                <a:latin typeface="Verdana Pro" panose="020B0604030504040204" pitchFamily="34" charset="0"/>
              </a:rPr>
              <a:t>en</a:t>
            </a:r>
            <a:r>
              <a:rPr lang="en-US" sz="1600" dirty="0">
                <a:latin typeface="Verdana Pro" panose="020B0604030504040204" pitchFamily="34" charset="0"/>
              </a:rPr>
              <a:t> </a:t>
            </a:r>
            <a:r>
              <a:rPr lang="en-US" sz="1600" dirty="0" err="1">
                <a:latin typeface="Verdana Pro" panose="020B0604030504040204" pitchFamily="34" charset="0"/>
              </a:rPr>
              <a:t>ledare</a:t>
            </a:r>
            <a:endParaRPr lang="en-US" sz="1600" dirty="0">
              <a:latin typeface="Verdana Pro" panose="020B0604030504040204" pitchFamily="34" charset="0"/>
            </a:endParaRPr>
          </a:p>
          <a:p>
            <a:pPr marL="0" indent="0">
              <a:lnSpc>
                <a:spcPct val="100000"/>
              </a:lnSpc>
              <a:buNone/>
            </a:pPr>
            <a:r>
              <a:rPr lang="en-US" sz="1600" dirty="0">
                <a:latin typeface="Verdana Pro" panose="020B0604030504040204" pitchFamily="34" charset="0"/>
              </a:rPr>
              <a:t>Vid “</a:t>
            </a:r>
            <a:r>
              <a:rPr lang="en-US" sz="1600" dirty="0" err="1">
                <a:latin typeface="Verdana Pro" panose="020B0604030504040204" pitchFamily="34" charset="0"/>
              </a:rPr>
              <a:t>akut</a:t>
            </a:r>
            <a:r>
              <a:rPr lang="en-US" sz="1600" dirty="0">
                <a:latin typeface="Verdana Pro" panose="020B0604030504040204" pitchFamily="34" charset="0"/>
              </a:rPr>
              <a:t>” </a:t>
            </a:r>
            <a:r>
              <a:rPr lang="en-US" sz="1600" dirty="0" err="1">
                <a:latin typeface="Verdana Pro" panose="020B0604030504040204" pitchFamily="34" charset="0"/>
              </a:rPr>
              <a:t>kontaktbehov</a:t>
            </a:r>
            <a:r>
              <a:rPr lang="en-US" sz="1600" dirty="0">
                <a:latin typeface="Verdana Pro" panose="020B0604030504040204" pitchFamily="34" charset="0"/>
              </a:rPr>
              <a:t> </a:t>
            </a:r>
            <a:r>
              <a:rPr lang="en-US" sz="1600" dirty="0" err="1">
                <a:latin typeface="Verdana Pro" panose="020B0604030504040204" pitchFamily="34" charset="0"/>
              </a:rPr>
              <a:t>kan</a:t>
            </a:r>
            <a:r>
              <a:rPr lang="en-US" sz="1600" dirty="0">
                <a:latin typeface="Verdana Pro" panose="020B0604030504040204" pitchFamily="34" charset="0"/>
              </a:rPr>
              <a:t> </a:t>
            </a:r>
            <a:r>
              <a:rPr lang="en-US" sz="1600" dirty="0" err="1">
                <a:latin typeface="Verdana Pro" panose="020B0604030504040204" pitchFamily="34" charset="0"/>
              </a:rPr>
              <a:t>sms-grupp</a:t>
            </a:r>
            <a:r>
              <a:rPr lang="en-US" sz="1600" dirty="0">
                <a:latin typeface="Verdana Pro" panose="020B0604030504040204" pitchFamily="34" charset="0"/>
              </a:rPr>
              <a:t> </a:t>
            </a:r>
            <a:r>
              <a:rPr lang="en-US" sz="1600" dirty="0" err="1">
                <a:latin typeface="Verdana Pro" panose="020B0604030504040204" pitchFamily="34" charset="0"/>
              </a:rPr>
              <a:t>användas</a:t>
            </a:r>
            <a:r>
              <a:rPr lang="en-US" sz="1600" dirty="0">
                <a:latin typeface="Verdana Pro" panose="020B0604030504040204" pitchFamily="34" charset="0"/>
              </a:rPr>
              <a:t> (</a:t>
            </a:r>
            <a:r>
              <a:rPr lang="en-US" sz="1600" dirty="0" err="1">
                <a:latin typeface="Verdana Pro" panose="020B0604030504040204" pitchFamily="34" charset="0"/>
              </a:rPr>
              <a:t>synligt</a:t>
            </a:r>
            <a:r>
              <a:rPr lang="en-US" sz="1600" dirty="0">
                <a:latin typeface="Verdana Pro" panose="020B0604030504040204" pitchFamily="34" charset="0"/>
              </a:rPr>
              <a:t> för </a:t>
            </a:r>
            <a:r>
              <a:rPr lang="en-US" sz="1600" dirty="0" err="1">
                <a:latin typeface="Verdana Pro" panose="020B0604030504040204" pitchFamily="34" charset="0"/>
              </a:rPr>
              <a:t>alla</a:t>
            </a:r>
            <a:r>
              <a:rPr lang="en-US" sz="1600" dirty="0">
                <a:latin typeface="Verdana Pro" panose="020B0604030504040204" pitchFamily="34" charset="0"/>
              </a:rPr>
              <a:t>)</a:t>
            </a:r>
            <a:br>
              <a:rPr lang="en-US" sz="1600" dirty="0">
                <a:latin typeface="Verdana Pro" panose="020B0604030504040204" pitchFamily="34" charset="0"/>
              </a:rPr>
            </a:br>
            <a:br>
              <a:rPr lang="en-US" sz="1600" dirty="0">
                <a:latin typeface="Verdana Pro" panose="020B0604030504040204" pitchFamily="34" charset="0"/>
              </a:rPr>
            </a:br>
            <a:endParaRPr lang="en-US" sz="1600" dirty="0">
              <a:latin typeface="Verdana Pro" panose="020B0604030504040204" pitchFamily="34" charset="0"/>
            </a:endParaRPr>
          </a:p>
          <a:p>
            <a:pPr marL="0" indent="0">
              <a:lnSpc>
                <a:spcPct val="100000"/>
              </a:lnSpc>
              <a:buNone/>
            </a:pPr>
            <a:r>
              <a:rPr lang="en-US" sz="1600" dirty="0" err="1">
                <a:latin typeface="Verdana Pro" panose="020B0604030504040204" pitchFamily="34" charset="0"/>
              </a:rPr>
              <a:t>Kontakt</a:t>
            </a:r>
            <a:r>
              <a:rPr lang="en-US" sz="1600" dirty="0">
                <a:latin typeface="Verdana Pro" panose="020B0604030504040204" pitchFamily="34" charset="0"/>
              </a:rPr>
              <a:t>: </a:t>
            </a:r>
            <a:br>
              <a:rPr lang="en-US" sz="1600" dirty="0">
                <a:latin typeface="Verdana Pro" panose="020B0604030504040204" pitchFamily="34" charset="0"/>
              </a:rPr>
            </a:br>
            <a:r>
              <a:rPr lang="en-US" sz="1600" dirty="0">
                <a:latin typeface="Verdana Pro" panose="020B0604030504040204" pitchFamily="34" charset="0"/>
              </a:rPr>
              <a:t>Email – </a:t>
            </a:r>
            <a:r>
              <a:rPr lang="en-US" sz="1600" dirty="0">
                <a:latin typeface="Verdana Pro" panose="020B0604030504040204" pitchFamily="34" charset="0"/>
                <a:hlinkClick r:id="rId4"/>
              </a:rPr>
              <a:t>ifsh.team17@gmail.com</a:t>
            </a:r>
            <a:br>
              <a:rPr lang="en-US" sz="1600" dirty="0">
                <a:latin typeface="Verdana Pro" panose="020B0604030504040204" pitchFamily="34" charset="0"/>
              </a:rPr>
            </a:br>
            <a:r>
              <a:rPr lang="en-US" sz="1600" dirty="0" err="1">
                <a:latin typeface="Verdana Pro" panose="020B0604030504040204" pitchFamily="34" charset="0"/>
              </a:rPr>
              <a:t>Supertext</a:t>
            </a:r>
            <a:r>
              <a:rPr lang="en-US" sz="1600" dirty="0">
                <a:latin typeface="Verdana Pro" panose="020B0604030504040204" pitchFamily="34" charset="0"/>
              </a:rPr>
              <a:t> - </a:t>
            </a:r>
            <a:r>
              <a:rPr lang="sv-SE" sz="1600" dirty="0">
                <a:latin typeface="Verdana Pro" panose="020B0604030504040204" pitchFamily="34" charset="0"/>
              </a:rPr>
              <a:t>Vår grupp-SMS/</a:t>
            </a:r>
            <a:r>
              <a:rPr lang="sv-SE" sz="1600" dirty="0" err="1">
                <a:latin typeface="Verdana Pro" panose="020B0604030504040204" pitchFamily="34" charset="0"/>
              </a:rPr>
              <a:t>app</a:t>
            </a:r>
            <a:r>
              <a:rPr lang="sv-SE" sz="1600" dirty="0">
                <a:latin typeface="Verdana Pro" panose="020B0604030504040204" pitchFamily="34" charset="0"/>
              </a:rPr>
              <a:t> där alla föräldrar/ledare nås snabbt </a:t>
            </a:r>
            <a:br>
              <a:rPr lang="sv-SE" sz="1600" dirty="0">
                <a:latin typeface="Verdana Pro" panose="020B0604030504040204" pitchFamily="34" charset="0"/>
              </a:rPr>
            </a:br>
            <a:r>
              <a:rPr lang="en-US" sz="1600" dirty="0">
                <a:latin typeface="Verdana Pro" panose="020B0604030504040204" pitchFamily="34" charset="0"/>
              </a:rPr>
              <a:t>Instagram – @shteam17</a:t>
            </a:r>
          </a:p>
        </p:txBody>
      </p:sp>
      <p:pic>
        <p:nvPicPr>
          <p:cNvPr id="4" name="Picture 2">
            <a:extLst>
              <a:ext uri="{FF2B5EF4-FFF2-40B4-BE49-F238E27FC236}">
                <a16:creationId xmlns:a16="http://schemas.microsoft.com/office/drawing/2014/main" id="{30431597-00B7-934E-D180-81B9E4BFD49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037620" y="1330961"/>
            <a:ext cx="2628107" cy="3429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4B5D5B91-3819-570B-B434-5A0FAF12F9E8}"/>
              </a:ext>
            </a:extLst>
          </p:cNvPr>
          <p:cNvPicPr>
            <a:picLocks noChangeAspect="1"/>
          </p:cNvPicPr>
          <p:nvPr/>
        </p:nvPicPr>
        <p:blipFill>
          <a:blip r:embed="rId6"/>
          <a:stretch>
            <a:fillRect/>
          </a:stretch>
        </p:blipFill>
        <p:spPr>
          <a:xfrm>
            <a:off x="9529636" y="781508"/>
            <a:ext cx="1633605" cy="609879"/>
          </a:xfrm>
          <a:prstGeom prst="rect">
            <a:avLst/>
          </a:prstGeom>
        </p:spPr>
      </p:pic>
      <p:pic>
        <p:nvPicPr>
          <p:cNvPr id="8" name="Picture 7">
            <a:extLst>
              <a:ext uri="{FF2B5EF4-FFF2-40B4-BE49-F238E27FC236}">
                <a16:creationId xmlns:a16="http://schemas.microsoft.com/office/drawing/2014/main" id="{FFE808D4-B247-0CDF-BD75-6B4939A51A9D}"/>
              </a:ext>
            </a:extLst>
          </p:cNvPr>
          <p:cNvPicPr>
            <a:picLocks noChangeAspect="1"/>
          </p:cNvPicPr>
          <p:nvPr/>
        </p:nvPicPr>
        <p:blipFill>
          <a:blip r:embed="rId7"/>
          <a:stretch>
            <a:fillRect/>
          </a:stretch>
        </p:blipFill>
        <p:spPr>
          <a:xfrm>
            <a:off x="9519569" y="4891542"/>
            <a:ext cx="1664210" cy="484722"/>
          </a:xfrm>
          <a:prstGeom prst="rect">
            <a:avLst/>
          </a:prstGeom>
        </p:spPr>
      </p:pic>
    </p:spTree>
    <p:extLst>
      <p:ext uri="{BB962C8B-B14F-4D97-AF65-F5344CB8AC3E}">
        <p14:creationId xmlns:p14="http://schemas.microsoft.com/office/powerpoint/2010/main" val="1319149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LAGANDA</a:t>
            </a:r>
          </a:p>
        </p:txBody>
      </p:sp>
      <p:sp>
        <p:nvSpPr>
          <p:cNvPr id="3" name="Platshållare för innehåll 2"/>
          <p:cNvSpPr>
            <a:spLocks noGrp="1"/>
          </p:cNvSpPr>
          <p:nvPr>
            <p:ph idx="1"/>
          </p:nvPr>
        </p:nvSpPr>
        <p:spPr>
          <a:xfrm>
            <a:off x="790976" y="1940840"/>
            <a:ext cx="9931567" cy="4319511"/>
          </a:xfrm>
        </p:spPr>
        <p:txBody>
          <a:bodyPr numCol="1">
            <a:normAutofit/>
          </a:bodyPr>
          <a:lstStyle/>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Alla jobbar för att ha en positivt attityd och vara en bra lagkompis</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Närvarande tränare</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Alla spelare byter om själva i omklädningsrum - gemensam genomgång med ledarna i inledningen av säsongen om hur utrustningen sätts på (ledarna hjälper till med skridskor)</a:t>
            </a:r>
          </a:p>
          <a:p>
            <a:pPr rtl="0" fontAlgn="base">
              <a:spcBef>
                <a:spcPts val="1000"/>
              </a:spcBef>
              <a:spcAft>
                <a:spcPts val="0"/>
              </a:spcAft>
              <a:buFont typeface="Arial" panose="020B0604020202020204" pitchFamily="34" charset="0"/>
              <a:buChar char="•"/>
            </a:pPr>
            <a:r>
              <a:rPr lang="sv-SE" sz="1600" dirty="0">
                <a:solidFill>
                  <a:srgbClr val="FFFFFF"/>
                </a:solidFill>
                <a:latin typeface="Verdana Pro" panose="020B0604030504040204" pitchFamily="34" charset="0"/>
              </a:rPr>
              <a:t>Viktigt att komma i tid – vid samlingstid skall man vara ombytt och klar </a:t>
            </a:r>
            <a:r>
              <a:rPr lang="sv-SE" sz="1600" b="0" i="0" u="none" strike="noStrike" dirty="0">
                <a:solidFill>
                  <a:srgbClr val="FFFFFF"/>
                </a:solidFill>
                <a:effectLst/>
                <a:latin typeface="Verdana Pro" panose="020B0604030504040204" pitchFamily="34" charset="0"/>
              </a:rPr>
              <a:t>(gärna 45 min innan) </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Stängt omklädningsrum för genomgång och fokusering - ca 10 minuter före </a:t>
            </a:r>
            <a:r>
              <a:rPr lang="sv-SE" sz="1600" b="0" i="0" u="none" strike="noStrike" dirty="0" err="1">
                <a:solidFill>
                  <a:srgbClr val="FFFFFF"/>
                </a:solidFill>
                <a:effectLst/>
                <a:latin typeface="Verdana Pro" panose="020B0604030504040204" pitchFamily="34" charset="0"/>
              </a:rPr>
              <a:t>ispass</a:t>
            </a:r>
            <a:r>
              <a:rPr lang="sv-SE" sz="1600" b="0" i="0" u="none" strike="noStrike" dirty="0">
                <a:solidFill>
                  <a:srgbClr val="FFFFFF"/>
                </a:solidFill>
                <a:effectLst/>
                <a:latin typeface="Verdana Pro" panose="020B0604030504040204" pitchFamily="34" charset="0"/>
              </a:rPr>
              <a:t> och 10 minuter efter </a:t>
            </a:r>
            <a:r>
              <a:rPr lang="sv-SE" sz="1600" b="0" i="0" u="none" strike="noStrike" dirty="0" err="1">
                <a:solidFill>
                  <a:srgbClr val="FFFFFF"/>
                </a:solidFill>
                <a:effectLst/>
                <a:latin typeface="Verdana Pro" panose="020B0604030504040204" pitchFamily="34" charset="0"/>
              </a:rPr>
              <a:t>ispass</a:t>
            </a:r>
            <a:endParaRPr lang="sv-SE" sz="1600" b="0" i="0" u="none" strike="noStrike" dirty="0">
              <a:solidFill>
                <a:srgbClr val="FFFFFF"/>
              </a:solidFill>
              <a:effectLst/>
              <a:latin typeface="Verdana Pro" panose="020B0604030504040204" pitchFamily="34" charset="0"/>
            </a:endParaRP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Mobilförbud i omklädningsrummet - gäller även ledare</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Inga föräldrar i båset under </a:t>
            </a:r>
            <a:r>
              <a:rPr lang="sv-SE" sz="1600" b="0" i="0" u="none" strike="noStrike" dirty="0" err="1">
                <a:solidFill>
                  <a:srgbClr val="FFFFFF"/>
                </a:solidFill>
                <a:effectLst/>
                <a:latin typeface="Verdana Pro" panose="020B0604030504040204" pitchFamily="34" charset="0"/>
              </a:rPr>
              <a:t>ispass</a:t>
            </a:r>
            <a:r>
              <a:rPr lang="sv-SE" sz="1600" dirty="0">
                <a:solidFill>
                  <a:srgbClr val="FFFFFF"/>
                </a:solidFill>
                <a:latin typeface="Verdana Pro" panose="020B0604030504040204" pitchFamily="34" charset="0"/>
              </a:rPr>
              <a:t> - v</a:t>
            </a:r>
            <a:r>
              <a:rPr lang="sv-SE" sz="1600" b="0" i="0" u="none" strike="noStrike" dirty="0">
                <a:solidFill>
                  <a:srgbClr val="FFFFFF"/>
                </a:solidFill>
                <a:effectLst/>
                <a:latin typeface="Verdana Pro" panose="020B0604030504040204" pitchFamily="34" charset="0"/>
              </a:rPr>
              <a:t>i vill skapa trygghet i gruppen och tillit till ledarna samt viktigt ur säkerhetssynpunkt</a:t>
            </a:r>
          </a:p>
          <a:p>
            <a:pPr rtl="0" fontAlgn="base">
              <a:spcBef>
                <a:spcPts val="1000"/>
              </a:spcBef>
              <a:spcAft>
                <a:spcPts val="0"/>
              </a:spcAft>
              <a:buFont typeface="Arial" panose="020B0604020202020204" pitchFamily="34" charset="0"/>
              <a:buChar char="•"/>
            </a:pPr>
            <a:endParaRPr lang="sv-SE" sz="1600" dirty="0">
              <a:solidFill>
                <a:srgbClr val="FFFFFF"/>
              </a:solidFill>
              <a:latin typeface="Verdana Pro" panose="020B0604030504040204" pitchFamily="34" charset="0"/>
            </a:endParaRPr>
          </a:p>
          <a:p>
            <a:pPr marL="0" indent="0" rtl="0" fontAlgn="base">
              <a:spcBef>
                <a:spcPts val="1000"/>
              </a:spcBef>
              <a:spcAft>
                <a:spcPts val="0"/>
              </a:spcAft>
              <a:buNone/>
            </a:pPr>
            <a:r>
              <a:rPr lang="sv-SE" sz="1600" b="0" i="0" u="none" strike="noStrike" dirty="0">
                <a:solidFill>
                  <a:srgbClr val="FFFFFF"/>
                </a:solidFill>
                <a:effectLst/>
                <a:latin typeface="Verdana Pro" panose="020B0604030504040204" pitchFamily="34" charset="0"/>
              </a:rPr>
              <a:t>🏒 Uppstartsmöte spelare och ledare för att sätta spelregler för laget och lära känna varandra</a:t>
            </a:r>
          </a:p>
        </p:txBody>
      </p:sp>
    </p:spTree>
    <p:extLst>
      <p:ext uri="{BB962C8B-B14F-4D97-AF65-F5344CB8AC3E}">
        <p14:creationId xmlns:p14="http://schemas.microsoft.com/office/powerpoint/2010/main" val="1063477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KOST</a:t>
            </a:r>
          </a:p>
        </p:txBody>
      </p:sp>
      <p:sp>
        <p:nvSpPr>
          <p:cNvPr id="3" name="Platshållare för innehåll 2"/>
          <p:cNvSpPr>
            <a:spLocks noGrp="1"/>
          </p:cNvSpPr>
          <p:nvPr>
            <p:ph idx="1"/>
          </p:nvPr>
        </p:nvSpPr>
        <p:spPr>
          <a:xfrm>
            <a:off x="790976" y="1809260"/>
            <a:ext cx="9634471" cy="4451092"/>
          </a:xfrm>
        </p:spPr>
        <p:txBody>
          <a:bodyPr>
            <a:normAutofit/>
          </a:bodyPr>
          <a:lstStyle/>
          <a:p>
            <a:pPr marL="0" indent="0">
              <a:lnSpc>
                <a:spcPct val="100000"/>
              </a:lnSpc>
              <a:buNone/>
            </a:pPr>
            <a:r>
              <a:rPr lang="sv-SE" sz="1600" dirty="0">
                <a:solidFill>
                  <a:srgbClr val="FFFFFF"/>
                </a:solidFill>
                <a:latin typeface="Verdana Pro" panose="020B0604030504040204" pitchFamily="34" charset="0"/>
              </a:rPr>
              <a:t>För att barnen ska orka träna och utvecklas behöver de rätt energi i kroppen. Därför har vi några enkla regler. </a:t>
            </a:r>
            <a:br>
              <a:rPr lang="sv-SE" sz="1600" dirty="0">
                <a:solidFill>
                  <a:srgbClr val="FFFFFF"/>
                </a:solidFill>
                <a:latin typeface="Verdana Pro" panose="020B0604030504040204" pitchFamily="34" charset="0"/>
              </a:rPr>
            </a:br>
            <a:endParaRPr lang="sv-SE" sz="1600" dirty="0">
              <a:solidFill>
                <a:srgbClr val="FFFFFF"/>
              </a:solidFill>
              <a:latin typeface="Verdana Pro" panose="020B0604030504040204" pitchFamily="34" charset="0"/>
            </a:endParaRPr>
          </a:p>
          <a:p>
            <a:pPr marL="0" indent="0">
              <a:lnSpc>
                <a:spcPct val="100000"/>
              </a:lnSpc>
              <a:buNone/>
            </a:pPr>
            <a:r>
              <a:rPr lang="sv-SE" sz="1600" dirty="0">
                <a:solidFill>
                  <a:srgbClr val="FFFFFF"/>
                </a:solidFill>
                <a:latin typeface="Verdana Pro" panose="020B0604030504040204" pitchFamily="34" charset="0"/>
              </a:rPr>
              <a:t>❌ Ej tillåtet: </a:t>
            </a:r>
          </a:p>
          <a:p>
            <a:pPr>
              <a:lnSpc>
                <a:spcPct val="100000"/>
              </a:lnSpc>
              <a:buFont typeface="Arial" panose="020B0604020202020204" pitchFamily="34" charset="0"/>
              <a:buChar char="•"/>
            </a:pPr>
            <a:r>
              <a:rPr lang="sv-SE" sz="1600" dirty="0">
                <a:solidFill>
                  <a:srgbClr val="FFFFFF"/>
                </a:solidFill>
                <a:latin typeface="Verdana Pro" panose="020B0604030504040204" pitchFamily="34" charset="0"/>
              </a:rPr>
              <a:t>Godis/läsk – sötsaker, chips och fikabröd hör inte hemma i samband med träning, matcher eller cuper. </a:t>
            </a:r>
          </a:p>
          <a:p>
            <a:pPr>
              <a:lnSpc>
                <a:spcPct val="100000"/>
              </a:lnSpc>
              <a:buFont typeface="Arial" panose="020B0604020202020204" pitchFamily="34" charset="0"/>
              <a:buChar char="•"/>
            </a:pPr>
            <a:r>
              <a:rPr lang="sv-SE" sz="1600" dirty="0">
                <a:solidFill>
                  <a:srgbClr val="FFFFFF"/>
                </a:solidFill>
                <a:latin typeface="Verdana Pro" panose="020B0604030504040204" pitchFamily="34" charset="0"/>
              </a:rPr>
              <a:t>Bars och snacks kan innehålla nötter eller ha spår av nötter. Vi har därför valt att inte tillåta detta då vi har allergier i laget. Det är lätt att bjuda en kompis.  </a:t>
            </a:r>
          </a:p>
          <a:p>
            <a:pPr>
              <a:lnSpc>
                <a:spcPct val="100000"/>
              </a:lnSpc>
              <a:buFont typeface="Arial" panose="020B0604020202020204" pitchFamily="34" charset="0"/>
              <a:buChar char="•"/>
            </a:pPr>
            <a:r>
              <a:rPr lang="sv-SE" sz="1600" dirty="0">
                <a:solidFill>
                  <a:srgbClr val="FFFFFF"/>
                </a:solidFill>
                <a:latin typeface="Verdana Pro" panose="020B0604030504040204" pitchFamily="34" charset="0"/>
              </a:rPr>
              <a:t>Sport- och energidryck – behövs inte i den här åldern. Vatten räcker utmärkt.</a:t>
            </a:r>
            <a:br>
              <a:rPr lang="sv-SE" sz="1600" dirty="0">
                <a:solidFill>
                  <a:srgbClr val="FFFFFF"/>
                </a:solidFill>
                <a:latin typeface="Verdana Pro" panose="020B0604030504040204" pitchFamily="34" charset="0"/>
              </a:rPr>
            </a:br>
            <a:endParaRPr lang="sv-SE" sz="1600" dirty="0">
              <a:solidFill>
                <a:srgbClr val="FFFFFF"/>
              </a:solidFill>
              <a:latin typeface="Verdana Pro" panose="020B0604030504040204" pitchFamily="34" charset="0"/>
            </a:endParaRPr>
          </a:p>
          <a:p>
            <a:pPr marL="0" indent="0">
              <a:lnSpc>
                <a:spcPct val="100000"/>
              </a:lnSpc>
              <a:buNone/>
            </a:pPr>
            <a:r>
              <a:rPr lang="sv-SE" sz="1600" dirty="0">
                <a:solidFill>
                  <a:srgbClr val="FFFFFF"/>
                </a:solidFill>
                <a:latin typeface="Verdana Pro" panose="020B0604030504040204" pitchFamily="34" charset="0"/>
              </a:rPr>
              <a:t>✅ Bra energi före och efter träning:</a:t>
            </a:r>
            <a:br>
              <a:rPr lang="sv-SE" sz="1600" dirty="0">
                <a:solidFill>
                  <a:srgbClr val="FFFFFF"/>
                </a:solidFill>
                <a:latin typeface="Verdana Pro" panose="020B0604030504040204" pitchFamily="34" charset="0"/>
              </a:rPr>
            </a:br>
            <a:r>
              <a:rPr lang="sv-SE" sz="1600" dirty="0">
                <a:solidFill>
                  <a:srgbClr val="FFFFFF"/>
                </a:solidFill>
                <a:latin typeface="Verdana Pro" panose="020B0604030504040204" pitchFamily="34" charset="0"/>
              </a:rPr>
              <a:t>Smoothies/kvarg, frukt, grönsaker, mjölk, vatten, smörgåsar och vanlig mat.</a:t>
            </a:r>
          </a:p>
          <a:p>
            <a:pPr marL="0" indent="0">
              <a:lnSpc>
                <a:spcPct val="100000"/>
              </a:lnSpc>
              <a:buNone/>
            </a:pPr>
            <a:br>
              <a:rPr lang="sv-SE" sz="1600" dirty="0">
                <a:solidFill>
                  <a:srgbClr val="FFFFFF"/>
                </a:solidFill>
                <a:latin typeface="Verdana Pro" panose="020B0604030504040204" pitchFamily="34" charset="0"/>
              </a:rPr>
            </a:br>
            <a:r>
              <a:rPr lang="sv-SE" sz="1600" dirty="0">
                <a:solidFill>
                  <a:srgbClr val="FFFFFF"/>
                </a:solidFill>
                <a:latin typeface="Verdana Pro" panose="020B0604030504040204" pitchFamily="34" charset="0"/>
              </a:rPr>
              <a:t>👉 Energi är superviktigt – för både kropp och knopp!</a:t>
            </a:r>
          </a:p>
        </p:txBody>
      </p:sp>
    </p:spTree>
    <p:extLst>
      <p:ext uri="{BB962C8B-B14F-4D97-AF65-F5344CB8AC3E}">
        <p14:creationId xmlns:p14="http://schemas.microsoft.com/office/powerpoint/2010/main" val="1573366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HEMMAPLANSMODELLEN</a:t>
            </a:r>
          </a:p>
        </p:txBody>
      </p:sp>
      <p:sp>
        <p:nvSpPr>
          <p:cNvPr id="3" name="Platshållare för innehåll 2"/>
          <p:cNvSpPr>
            <a:spLocks noGrp="1"/>
          </p:cNvSpPr>
          <p:nvPr>
            <p:ph idx="1"/>
          </p:nvPr>
        </p:nvSpPr>
        <p:spPr>
          <a:xfrm>
            <a:off x="790977" y="2007515"/>
            <a:ext cx="6895159" cy="4319511"/>
          </a:xfrm>
        </p:spPr>
        <p:txBody>
          <a:bodyPr>
            <a:normAutofit/>
          </a:bodyPr>
          <a:lstStyle/>
          <a:p>
            <a:pPr marL="0" indent="0" rtl="0">
              <a:lnSpc>
                <a:spcPct val="100000"/>
              </a:lnSpc>
              <a:spcBef>
                <a:spcPts val="0"/>
              </a:spcBef>
              <a:spcAft>
                <a:spcPts val="0"/>
              </a:spcAft>
              <a:buNone/>
            </a:pPr>
            <a:br>
              <a:rPr lang="en-US" sz="1600" dirty="0"/>
            </a:br>
            <a:r>
              <a:rPr lang="sv-SE" sz="1600" b="0" i="0" u="none" strike="noStrike" dirty="0">
                <a:solidFill>
                  <a:srgbClr val="FFFFFF"/>
                </a:solidFill>
                <a:effectLst/>
                <a:latin typeface="Verdana Pro" panose="020B0604030504040204" pitchFamily="34" charset="0"/>
              </a:rPr>
              <a:t>Hemmaplansmodellen är Svensk ishockeys utvecklingsmodell. Modellen pekar ut riktningen för åt vilket håll svensk ishockey ska gå i vår utveckling och mot visionen att bli Sveriges mest engagerande idrott.</a:t>
            </a:r>
          </a:p>
          <a:p>
            <a:pPr marL="0" indent="0" rtl="0">
              <a:lnSpc>
                <a:spcPct val="100000"/>
              </a:lnSpc>
              <a:spcBef>
                <a:spcPts val="0"/>
              </a:spcBef>
              <a:spcAft>
                <a:spcPts val="1200"/>
              </a:spcAft>
              <a:buNone/>
            </a:pPr>
            <a:endParaRPr lang="sv-SE" sz="1600" b="0" i="0" u="none" strike="noStrike" dirty="0">
              <a:solidFill>
                <a:srgbClr val="FFFFFF"/>
              </a:solidFill>
              <a:effectLst/>
              <a:latin typeface="Verdana Pro" panose="020B0604030504040204" pitchFamily="34" charset="0"/>
            </a:endParaRPr>
          </a:p>
          <a:p>
            <a:pPr marL="0" indent="0" rtl="0">
              <a:lnSpc>
                <a:spcPct val="100000"/>
              </a:lnSpc>
              <a:spcBef>
                <a:spcPts val="0"/>
              </a:spcBef>
              <a:spcAft>
                <a:spcPts val="1200"/>
              </a:spcAft>
              <a:buNone/>
            </a:pPr>
            <a:r>
              <a:rPr lang="sv-SE" sz="1600" b="0" i="0" u="none" strike="noStrike" dirty="0">
                <a:solidFill>
                  <a:srgbClr val="FFFFFF"/>
                </a:solidFill>
                <a:effectLst/>
                <a:latin typeface="Verdana Pro" panose="020B0604030504040204" pitchFamily="34" charset="0"/>
              </a:rPr>
              <a:t>Modellen siktar in sig mot att skapa miljöer där barn och ungdomar ska känna sig trygga och må bra och därigenom också bli bättre ishockeyspelare och även bli kvar i vår idrott en längre tid. Genom att ha bra och trygga miljöer skapar vi också möjligheter för att få fram ishockeyspelare på högsta nivå och på så sätt vara världsledande inom ishockeyn</a:t>
            </a:r>
            <a:br>
              <a:rPr lang="sv-SE" sz="1600" dirty="0">
                <a:latin typeface="Verdana Pro" panose="020B0604030504040204" pitchFamily="34" charset="0"/>
              </a:rPr>
            </a:br>
            <a:br>
              <a:rPr lang="sv-SE" sz="1600" dirty="0">
                <a:latin typeface="Verdana Pro" panose="020B0604030504040204" pitchFamily="34" charset="0"/>
              </a:rPr>
            </a:br>
            <a:br>
              <a:rPr lang="sv-SE" sz="1600" dirty="0">
                <a:latin typeface="Verdana Pro" panose="020B0604030504040204" pitchFamily="34" charset="0"/>
              </a:rPr>
            </a:br>
            <a:r>
              <a:rPr lang="sv-SE" sz="1600" dirty="0">
                <a:latin typeface="Verdana Pro" panose="020B0604030504040204" pitchFamily="34" charset="0"/>
              </a:rPr>
              <a:t>Länk: </a:t>
            </a:r>
            <a:r>
              <a:rPr lang="en-US" sz="1600" b="0" i="0" u="none" strike="noStrike" dirty="0">
                <a:solidFill>
                  <a:srgbClr val="FFFFFF"/>
                </a:solidFill>
                <a:effectLst/>
                <a:latin typeface="Verdana Pro" panose="020B0604030504040204" pitchFamily="34" charset="0"/>
                <a:hlinkClick r:id="rId3"/>
              </a:rPr>
              <a:t>https://hemmaplansmodellen.se/</a:t>
            </a:r>
            <a:endParaRPr lang="en-US" sz="1600" dirty="0">
              <a:latin typeface="Verdana Pro" panose="020B0604030504040204" pitchFamily="34" charset="0"/>
              <a:ea typeface="Verdana" panose="020B0604030504040204" pitchFamily="34" charset="0"/>
            </a:endParaRPr>
          </a:p>
        </p:txBody>
      </p:sp>
      <p:pic>
        <p:nvPicPr>
          <p:cNvPr id="10" name="Picture 9">
            <a:extLst>
              <a:ext uri="{FF2B5EF4-FFF2-40B4-BE49-F238E27FC236}">
                <a16:creationId xmlns:a16="http://schemas.microsoft.com/office/drawing/2014/main" id="{F1B87A5A-D6F8-0475-4CFE-02A45B20C7C4}"/>
              </a:ext>
            </a:extLst>
          </p:cNvPr>
          <p:cNvPicPr>
            <a:picLocks noChangeAspect="1"/>
          </p:cNvPicPr>
          <p:nvPr/>
        </p:nvPicPr>
        <p:blipFill>
          <a:blip r:embed="rId4"/>
          <a:stretch>
            <a:fillRect/>
          </a:stretch>
        </p:blipFill>
        <p:spPr>
          <a:xfrm>
            <a:off x="8477113" y="3312914"/>
            <a:ext cx="2078081" cy="2807298"/>
          </a:xfrm>
          <a:prstGeom prst="rect">
            <a:avLst/>
          </a:prstGeom>
        </p:spPr>
      </p:pic>
      <p:pic>
        <p:nvPicPr>
          <p:cNvPr id="12" name="Picture 11">
            <a:extLst>
              <a:ext uri="{FF2B5EF4-FFF2-40B4-BE49-F238E27FC236}">
                <a16:creationId xmlns:a16="http://schemas.microsoft.com/office/drawing/2014/main" id="{1DF4C2D3-F14C-3889-0430-DE468BDE05ED}"/>
              </a:ext>
            </a:extLst>
          </p:cNvPr>
          <p:cNvPicPr>
            <a:picLocks noChangeAspect="1"/>
          </p:cNvPicPr>
          <p:nvPr/>
        </p:nvPicPr>
        <p:blipFill>
          <a:blip r:embed="rId5"/>
          <a:stretch>
            <a:fillRect/>
          </a:stretch>
        </p:blipFill>
        <p:spPr>
          <a:xfrm>
            <a:off x="7608391" y="675794"/>
            <a:ext cx="3629502" cy="2465187"/>
          </a:xfrm>
          <a:prstGeom prst="rect">
            <a:avLst/>
          </a:prstGeom>
        </p:spPr>
      </p:pic>
    </p:spTree>
    <p:extLst>
      <p:ext uri="{BB962C8B-B14F-4D97-AF65-F5344CB8AC3E}">
        <p14:creationId xmlns:p14="http://schemas.microsoft.com/office/powerpoint/2010/main" val="74930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TRÄNINGAR/SPELFORM 25/26</a:t>
            </a:r>
          </a:p>
        </p:txBody>
      </p:sp>
      <p:sp>
        <p:nvSpPr>
          <p:cNvPr id="3" name="Platshållare för innehåll 2"/>
          <p:cNvSpPr>
            <a:spLocks noGrp="1"/>
          </p:cNvSpPr>
          <p:nvPr>
            <p:ph idx="1"/>
          </p:nvPr>
        </p:nvSpPr>
        <p:spPr>
          <a:xfrm>
            <a:off x="752474" y="2054793"/>
            <a:ext cx="9315049" cy="4319511"/>
          </a:xfrm>
        </p:spPr>
        <p:txBody>
          <a:bodyPr numCol="1">
            <a:noAutofit/>
          </a:bodyPr>
          <a:lstStyle/>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Ca 2-3 träningar/vecka</a:t>
            </a:r>
          </a:p>
          <a:p>
            <a:pPr marL="685800" lvl="2" fontAlgn="base">
              <a:spcBef>
                <a:spcPts val="1000"/>
              </a:spcBef>
            </a:pPr>
            <a:r>
              <a:rPr lang="sv-SE" sz="1400" dirty="0">
                <a:solidFill>
                  <a:srgbClr val="FFFFFF"/>
                </a:solidFill>
                <a:latin typeface="Verdana Pro" panose="020B0604030504040204" pitchFamily="34" charset="0"/>
              </a:rPr>
              <a:t>Grundschema – Måndag 16-17, Tisdag 15:30-16:30 och Lördag 11-12 </a:t>
            </a:r>
          </a:p>
          <a:p>
            <a:pPr fontAlgn="base"/>
            <a:r>
              <a:rPr lang="sv-SE" sz="1600" dirty="0">
                <a:solidFill>
                  <a:srgbClr val="FFFFFF"/>
                </a:solidFill>
                <a:latin typeface="Verdana Pro" panose="020B0604030504040204" pitchFamily="34" charset="0"/>
              </a:rPr>
              <a:t>Stationsträning med teknikträning och spel</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Rörelse, mycket puckkontakter, lite stillastående</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Individuell utveckling</a:t>
            </a:r>
            <a:br>
              <a:rPr lang="sv-SE" sz="1600" b="0" i="0" u="none" strike="noStrike" dirty="0">
                <a:solidFill>
                  <a:srgbClr val="FFFFFF"/>
                </a:solidFill>
                <a:effectLst/>
                <a:latin typeface="Verdana Pro" panose="020B0604030504040204" pitchFamily="34" charset="0"/>
              </a:rPr>
            </a:br>
            <a:endParaRPr lang="sv-SE" sz="1600" dirty="0">
              <a:solidFill>
                <a:srgbClr val="FFFFFF"/>
              </a:solidFill>
              <a:latin typeface="Verdana Pro" panose="020B0604030504040204" pitchFamily="34" charset="0"/>
            </a:endParaRP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Matcher kommer ske genom sammandrag – 4 lag anmälda</a:t>
            </a:r>
          </a:p>
          <a:p>
            <a:pPr rtl="0" fontAlgn="base">
              <a:spcBef>
                <a:spcPts val="1000"/>
              </a:spcBef>
              <a:spcAft>
                <a:spcPts val="0"/>
              </a:spcAft>
              <a:buFont typeface="Arial" panose="020B0604020202020204" pitchFamily="34" charset="0"/>
              <a:buChar char="•"/>
            </a:pPr>
            <a:r>
              <a:rPr lang="sv-SE" sz="1600" b="0" i="0" u="none" strike="noStrike" dirty="0" err="1">
                <a:solidFill>
                  <a:srgbClr val="FFFFFF"/>
                </a:solidFill>
                <a:effectLst/>
                <a:latin typeface="Verdana Pro" panose="020B0604030504040204" pitchFamily="34" charset="0"/>
              </a:rPr>
              <a:t>Bortacup</a:t>
            </a:r>
            <a:r>
              <a:rPr lang="sv-SE" sz="1600" b="0" i="0" u="none" strike="noStrike" dirty="0">
                <a:solidFill>
                  <a:srgbClr val="FFFFFF"/>
                </a:solidFill>
                <a:effectLst/>
                <a:latin typeface="Verdana Pro" panose="020B0604030504040204" pitchFamily="34" charset="0"/>
              </a:rPr>
              <a:t> i slutet av säsongen (1 dag)</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1/6-dels helplan - varför denna yta?</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Mindre mål, krav från 2025</a:t>
            </a:r>
          </a:p>
          <a:p>
            <a:pPr rtl="0" fontAlgn="base">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3 mot 3, “Pipbyten”</a:t>
            </a:r>
          </a:p>
          <a:p>
            <a:pPr fontAlgn="base"/>
            <a:r>
              <a:rPr lang="en-US" sz="1600" dirty="0" err="1">
                <a:latin typeface="Verdana Pro" panose="020B0604030504040204" pitchFamily="34" charset="0"/>
              </a:rPr>
              <a:t>Domare</a:t>
            </a:r>
            <a:r>
              <a:rPr lang="en-US" sz="1600" dirty="0">
                <a:latin typeface="Verdana Pro" panose="020B0604030504040204" pitchFamily="34" charset="0"/>
              </a:rPr>
              <a:t> (</a:t>
            </a:r>
            <a:r>
              <a:rPr lang="en-US" sz="1600" dirty="0" err="1">
                <a:latin typeface="Verdana Pro" panose="020B0604030504040204" pitchFamily="34" charset="0"/>
              </a:rPr>
              <a:t>ofta</a:t>
            </a:r>
            <a:r>
              <a:rPr lang="en-US" sz="1600" dirty="0">
                <a:latin typeface="Verdana Pro" panose="020B0604030504040204" pitchFamily="34" charset="0"/>
              </a:rPr>
              <a:t> barn – </a:t>
            </a:r>
            <a:r>
              <a:rPr lang="en-US" sz="1600" dirty="0" err="1">
                <a:latin typeface="Verdana Pro" panose="020B0604030504040204" pitchFamily="34" charset="0"/>
              </a:rPr>
              <a:t>tänk</a:t>
            </a:r>
            <a:r>
              <a:rPr lang="en-US" sz="1600" dirty="0">
                <a:latin typeface="Verdana Pro" panose="020B0604030504040204" pitchFamily="34" charset="0"/>
              </a:rPr>
              <a:t> </a:t>
            </a:r>
            <a:r>
              <a:rPr lang="en-US" sz="1600" dirty="0" err="1">
                <a:latin typeface="Verdana Pro" panose="020B0604030504040204" pitchFamily="34" charset="0"/>
              </a:rPr>
              <a:t>på</a:t>
            </a:r>
            <a:r>
              <a:rPr lang="en-US" sz="1600" dirty="0">
                <a:latin typeface="Verdana Pro" panose="020B0604030504040204" pitchFamily="34" charset="0"/>
              </a:rPr>
              <a:t> </a:t>
            </a:r>
            <a:r>
              <a:rPr lang="en-US" sz="1600" dirty="0" err="1">
                <a:latin typeface="Verdana Pro" panose="020B0604030504040204" pitchFamily="34" charset="0"/>
              </a:rPr>
              <a:t>hur</a:t>
            </a:r>
            <a:r>
              <a:rPr lang="en-US" sz="1600" dirty="0">
                <a:latin typeface="Verdana Pro" panose="020B0604030504040204" pitchFamily="34" charset="0"/>
              </a:rPr>
              <a:t> vi </a:t>
            </a:r>
            <a:r>
              <a:rPr lang="en-US" sz="1600" dirty="0" err="1">
                <a:latin typeface="Verdana Pro" panose="020B0604030504040204" pitchFamily="34" charset="0"/>
              </a:rPr>
              <a:t>behandlar</a:t>
            </a:r>
            <a:r>
              <a:rPr lang="en-US" sz="1600" dirty="0">
                <a:latin typeface="Verdana Pro" panose="020B0604030504040204" pitchFamily="34" charset="0"/>
              </a:rPr>
              <a:t> </a:t>
            </a:r>
            <a:r>
              <a:rPr lang="en-US" sz="1600" dirty="0" err="1">
                <a:latin typeface="Verdana Pro" panose="020B0604030504040204" pitchFamily="34" charset="0"/>
              </a:rPr>
              <a:t>varandra</a:t>
            </a:r>
            <a:r>
              <a:rPr lang="en-US" sz="1600" dirty="0">
                <a:latin typeface="Verdana Pro" panose="020B0604030504040204" pitchFamily="34" charset="0"/>
              </a:rPr>
              <a:t>!)</a:t>
            </a:r>
          </a:p>
          <a:p>
            <a:pPr rtl="0" fontAlgn="base">
              <a:spcBef>
                <a:spcPts val="1000"/>
              </a:spcBef>
              <a:spcAft>
                <a:spcPts val="0"/>
              </a:spcAft>
              <a:buFont typeface="Arial" panose="020B0604020202020204" pitchFamily="34" charset="0"/>
              <a:buChar char="•"/>
            </a:pPr>
            <a:endParaRPr lang="sv-SE" sz="1600" b="0" i="0" u="none" strike="noStrike" dirty="0">
              <a:solidFill>
                <a:srgbClr val="FFFFFF"/>
              </a:solidFill>
              <a:effectLst/>
              <a:highlight>
                <a:srgbClr val="FF0000"/>
              </a:highlight>
              <a:latin typeface="Verdana Pro" panose="020B0604030504040204" pitchFamily="34" charset="0"/>
            </a:endParaRPr>
          </a:p>
          <a:p>
            <a:pPr rtl="0" fontAlgn="base">
              <a:spcBef>
                <a:spcPts val="1000"/>
              </a:spcBef>
              <a:spcAft>
                <a:spcPts val="0"/>
              </a:spcAft>
              <a:buFont typeface="Arial" panose="020B0604020202020204" pitchFamily="34" charset="0"/>
              <a:buChar char="•"/>
            </a:pPr>
            <a:endParaRPr lang="sv-SE" sz="1600" b="0" i="0" u="none" strike="noStrike" dirty="0">
              <a:solidFill>
                <a:srgbClr val="FFFFFF"/>
              </a:solidFill>
              <a:effectLst/>
              <a:latin typeface="Verdana Pro" panose="020B0604030504040204" pitchFamily="34" charset="0"/>
            </a:endParaRPr>
          </a:p>
        </p:txBody>
      </p:sp>
      <p:sp>
        <p:nvSpPr>
          <p:cNvPr id="4" name="Rectangle 3">
            <a:extLst>
              <a:ext uri="{FF2B5EF4-FFF2-40B4-BE49-F238E27FC236}">
                <a16:creationId xmlns:a16="http://schemas.microsoft.com/office/drawing/2014/main" id="{DF7A00AD-C8AF-559F-9CCB-6654FD59E516}"/>
              </a:ext>
            </a:extLst>
          </p:cNvPr>
          <p:cNvSpPr/>
          <p:nvPr/>
        </p:nvSpPr>
        <p:spPr>
          <a:xfrm rot="703708">
            <a:off x="8989992" y="2118965"/>
            <a:ext cx="1905802" cy="1491915"/>
          </a:xfrm>
          <a:prstGeom prst="rect">
            <a:avLst/>
          </a:prstGeom>
          <a:solidFill>
            <a:srgbClr val="86764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400" dirty="0"/>
              <a:t>Prioritera säsongens idrott!</a:t>
            </a:r>
          </a:p>
        </p:txBody>
      </p:sp>
    </p:spTree>
    <p:extLst>
      <p:ext uri="{BB962C8B-B14F-4D97-AF65-F5344CB8AC3E}">
        <p14:creationId xmlns:p14="http://schemas.microsoft.com/office/powerpoint/2010/main" val="11164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LAGET - UTRUSTNING</a:t>
            </a:r>
          </a:p>
        </p:txBody>
      </p:sp>
      <p:sp>
        <p:nvSpPr>
          <p:cNvPr id="3" name="Platshållare för innehåll 2"/>
          <p:cNvSpPr>
            <a:spLocks noGrp="1"/>
          </p:cNvSpPr>
          <p:nvPr>
            <p:ph idx="1"/>
          </p:nvPr>
        </p:nvSpPr>
        <p:spPr>
          <a:xfrm>
            <a:off x="790976" y="1940840"/>
            <a:ext cx="9634471" cy="4319511"/>
          </a:xfrm>
        </p:spPr>
        <p:txBody>
          <a:bodyPr>
            <a:normAutofit fontScale="92500" lnSpcReduction="20000"/>
          </a:bodyPr>
          <a:lstStyle/>
          <a:p>
            <a:pPr marL="0" indent="0" fontAlgn="base">
              <a:lnSpc>
                <a:spcPct val="100000"/>
              </a:lnSpc>
              <a:buNone/>
            </a:pPr>
            <a:r>
              <a:rPr lang="sv-SE" sz="1700" dirty="0">
                <a:solidFill>
                  <a:srgbClr val="FFFFFF"/>
                </a:solidFill>
                <a:latin typeface="Verdana Pro" panose="020B0604030504040204" pitchFamily="34" charset="0"/>
              </a:rPr>
              <a:t>Kläder och utrustning</a:t>
            </a:r>
          </a:p>
          <a:p>
            <a:pPr fontAlgn="base">
              <a:lnSpc>
                <a:spcPct val="100000"/>
              </a:lnSpc>
            </a:pPr>
            <a:r>
              <a:rPr lang="sv-SE" sz="1700" dirty="0">
                <a:solidFill>
                  <a:srgbClr val="FFFFFF"/>
                </a:solidFill>
                <a:latin typeface="Verdana Pro" panose="020B0604030504040204" pitchFamily="34" charset="0"/>
              </a:rPr>
              <a:t>Matchtröjor ordnas via föreningen. Matchdamasker köps in av laget och lånas till matcher</a:t>
            </a:r>
          </a:p>
          <a:p>
            <a:pPr fontAlgn="base">
              <a:lnSpc>
                <a:spcPct val="100000"/>
              </a:lnSpc>
            </a:pPr>
            <a:r>
              <a:rPr lang="sv-SE" sz="1700" dirty="0" err="1">
                <a:solidFill>
                  <a:srgbClr val="FFFFFF"/>
                </a:solidFill>
                <a:latin typeface="Verdana Pro" panose="020B0604030504040204" pitchFamily="34" charset="0"/>
              </a:rPr>
              <a:t>Täckdress</a:t>
            </a:r>
            <a:r>
              <a:rPr lang="sv-SE" sz="1700" dirty="0">
                <a:solidFill>
                  <a:srgbClr val="FFFFFF"/>
                </a:solidFill>
                <a:latin typeface="Verdana Pro" panose="020B0604030504040204" pitchFamily="34" charset="0"/>
              </a:rPr>
              <a:t> köps in av laget (kostnaden reduceras med sponsring)</a:t>
            </a:r>
          </a:p>
          <a:p>
            <a:pPr fontAlgn="base">
              <a:lnSpc>
                <a:spcPct val="100000"/>
              </a:lnSpc>
            </a:pPr>
            <a:r>
              <a:rPr lang="sv-SE" sz="1700" dirty="0">
                <a:solidFill>
                  <a:srgbClr val="FFFFFF"/>
                </a:solidFill>
                <a:latin typeface="Verdana Pro" panose="020B0604030504040204" pitchFamily="34" charset="0"/>
              </a:rPr>
              <a:t>Man ansvarar själv för att köpa benskyddstejp, klubbtejp m.m. (förvara en uppsättning i backen)</a:t>
            </a:r>
            <a:br>
              <a:rPr lang="sv-SE" sz="1700" dirty="0">
                <a:solidFill>
                  <a:srgbClr val="FFFFFF"/>
                </a:solidFill>
                <a:latin typeface="Verdana Pro" panose="020B0604030504040204" pitchFamily="34" charset="0"/>
              </a:rPr>
            </a:br>
            <a:endParaRPr lang="sv-SE" sz="1700" dirty="0">
              <a:solidFill>
                <a:srgbClr val="FFFFFF"/>
              </a:solidFill>
              <a:latin typeface="Verdana Pro" panose="020B0604030504040204" pitchFamily="34" charset="0"/>
            </a:endParaRPr>
          </a:p>
          <a:p>
            <a:pPr marL="0" indent="0" fontAlgn="base">
              <a:lnSpc>
                <a:spcPct val="100000"/>
              </a:lnSpc>
              <a:buNone/>
            </a:pPr>
            <a:r>
              <a:rPr lang="sv-SE" sz="1700" dirty="0">
                <a:solidFill>
                  <a:srgbClr val="FFFFFF"/>
                </a:solidFill>
                <a:latin typeface="Verdana Pro" panose="020B0604030504040204" pitchFamily="34" charset="0"/>
              </a:rPr>
              <a:t>Materialförråd</a:t>
            </a:r>
          </a:p>
          <a:p>
            <a:pPr fontAlgn="base">
              <a:lnSpc>
                <a:spcPct val="100000"/>
              </a:lnSpc>
            </a:pPr>
            <a:r>
              <a:rPr lang="sv-SE" sz="1700" dirty="0">
                <a:solidFill>
                  <a:srgbClr val="FFFFFF"/>
                </a:solidFill>
                <a:latin typeface="Verdana Pro" panose="020B0604030504040204" pitchFamily="34" charset="0"/>
              </a:rPr>
              <a:t>All utrustning (utom skridskor och klubba) i backen i förrådet</a:t>
            </a:r>
          </a:p>
          <a:p>
            <a:pPr fontAlgn="base">
              <a:lnSpc>
                <a:spcPct val="100000"/>
              </a:lnSpc>
            </a:pPr>
            <a:r>
              <a:rPr lang="sv-SE" sz="1700" dirty="0">
                <a:solidFill>
                  <a:srgbClr val="FFFFFF"/>
                </a:solidFill>
                <a:latin typeface="Verdana Pro" panose="020B0604030504040204" pitchFamily="34" charset="0"/>
              </a:rPr>
              <a:t>Skridskor på hyllan, klubba innanför dörren</a:t>
            </a:r>
          </a:p>
          <a:p>
            <a:pPr fontAlgn="base">
              <a:lnSpc>
                <a:spcPct val="100000"/>
              </a:lnSpc>
            </a:pPr>
            <a:r>
              <a:rPr lang="sv-SE" sz="1700" dirty="0">
                <a:solidFill>
                  <a:srgbClr val="FFFFFF"/>
                </a:solidFill>
                <a:latin typeface="Verdana Pro" panose="020B0604030504040204" pitchFamily="34" charset="0"/>
              </a:rPr>
              <a:t>Märk all utrustning (!)</a:t>
            </a:r>
          </a:p>
          <a:p>
            <a:pPr fontAlgn="base">
              <a:lnSpc>
                <a:spcPct val="100000"/>
              </a:lnSpc>
            </a:pPr>
            <a:r>
              <a:rPr lang="sv-SE" sz="1700" dirty="0">
                <a:solidFill>
                  <a:srgbClr val="FFFFFF"/>
                </a:solidFill>
                <a:latin typeface="Verdana Pro" panose="020B0604030504040204" pitchFamily="34" charset="0"/>
              </a:rPr>
              <a:t>Kan barnet inte lyfta backen → fråga en vuxen</a:t>
            </a:r>
            <a:br>
              <a:rPr lang="sv-SE" sz="1700" dirty="0">
                <a:solidFill>
                  <a:srgbClr val="FFFFFF"/>
                </a:solidFill>
                <a:latin typeface="Verdana Pro" panose="020B0604030504040204" pitchFamily="34" charset="0"/>
              </a:rPr>
            </a:br>
            <a:endParaRPr lang="sv-SE" sz="1700" dirty="0">
              <a:solidFill>
                <a:srgbClr val="FFFFFF"/>
              </a:solidFill>
              <a:latin typeface="Verdana Pro" panose="020B0604030504040204" pitchFamily="34" charset="0"/>
            </a:endParaRPr>
          </a:p>
          <a:p>
            <a:pPr marL="0" indent="0" fontAlgn="base">
              <a:lnSpc>
                <a:spcPct val="100000"/>
              </a:lnSpc>
              <a:buNone/>
            </a:pPr>
            <a:r>
              <a:rPr lang="sv-SE" sz="1700" dirty="0">
                <a:solidFill>
                  <a:srgbClr val="FFFFFF"/>
                </a:solidFill>
                <a:latin typeface="Verdana Pro" panose="020B0604030504040204" pitchFamily="34" charset="0"/>
              </a:rPr>
              <a:t>Slipning</a:t>
            </a:r>
          </a:p>
          <a:p>
            <a:pPr fontAlgn="base">
              <a:lnSpc>
                <a:spcPct val="100000"/>
              </a:lnSpc>
            </a:pPr>
            <a:r>
              <a:rPr lang="sv-SE" sz="1700" dirty="0">
                <a:solidFill>
                  <a:srgbClr val="FFFFFF"/>
                </a:solidFill>
                <a:latin typeface="Verdana Pro" panose="020B0604030504040204" pitchFamily="34" charset="0"/>
              </a:rPr>
              <a:t>Skridskor slipas ungefär var 8–10:e pass - Lämnas med ”tå ut” i förrådet</a:t>
            </a:r>
            <a:br>
              <a:rPr lang="sv-SE" sz="1600" dirty="0">
                <a:solidFill>
                  <a:srgbClr val="FFFFFF"/>
                </a:solidFill>
                <a:latin typeface="Verdana Pro" panose="020B0604030504040204" pitchFamily="34" charset="0"/>
              </a:rPr>
            </a:br>
            <a:endParaRPr lang="sv-SE" sz="1600" dirty="0">
              <a:solidFill>
                <a:srgbClr val="FFFFFF"/>
              </a:solidFill>
              <a:latin typeface="Verdana Pro" panose="020B0604030504040204" pitchFamily="34" charset="0"/>
            </a:endParaRPr>
          </a:p>
          <a:p>
            <a:pPr fontAlgn="base">
              <a:lnSpc>
                <a:spcPct val="100000"/>
              </a:lnSpc>
            </a:pPr>
            <a:endParaRPr lang="sv-SE" sz="1600" dirty="0">
              <a:solidFill>
                <a:srgbClr val="FFFFFF"/>
              </a:solidFill>
              <a:latin typeface="Verdana Pro" panose="020B0604030504040204" pitchFamily="34" charset="0"/>
            </a:endParaRPr>
          </a:p>
          <a:p>
            <a:pPr marL="0" indent="0">
              <a:buNone/>
            </a:pPr>
            <a:endParaRPr lang="en-US" sz="1800" dirty="0">
              <a:latin typeface="Verdana Pro" panose="020B0604030504040204" pitchFamily="34" charset="0"/>
            </a:endParaRPr>
          </a:p>
        </p:txBody>
      </p:sp>
      <p:sp>
        <p:nvSpPr>
          <p:cNvPr id="4" name="Rectangle 3">
            <a:extLst>
              <a:ext uri="{FF2B5EF4-FFF2-40B4-BE49-F238E27FC236}">
                <a16:creationId xmlns:a16="http://schemas.microsoft.com/office/drawing/2014/main" id="{DC2EE59D-1258-07CE-78AF-30E31030EE21}"/>
              </a:ext>
            </a:extLst>
          </p:cNvPr>
          <p:cNvSpPr/>
          <p:nvPr/>
        </p:nvSpPr>
        <p:spPr>
          <a:xfrm rot="578221">
            <a:off x="8191099" y="3744228"/>
            <a:ext cx="2683384" cy="1482291"/>
          </a:xfrm>
          <a:prstGeom prst="rect">
            <a:avLst/>
          </a:prstGeom>
          <a:solidFill>
            <a:srgbClr val="86764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fontAlgn="base">
              <a:lnSpc>
                <a:spcPct val="100000"/>
              </a:lnSpc>
              <a:buNone/>
            </a:pPr>
            <a:r>
              <a:rPr lang="sv-SE" sz="1100" b="1" dirty="0">
                <a:solidFill>
                  <a:srgbClr val="FFFFFF"/>
                </a:solidFill>
                <a:latin typeface="Verdana Pro" panose="020B0604030504040204" pitchFamily="34" charset="0"/>
              </a:rPr>
              <a:t>Barnens ansvar</a:t>
            </a:r>
          </a:p>
          <a:p>
            <a:pPr algn="ctr" fontAlgn="base">
              <a:lnSpc>
                <a:spcPct val="100000"/>
              </a:lnSpc>
            </a:pPr>
            <a:br>
              <a:rPr lang="sv-SE" sz="1100" dirty="0">
                <a:solidFill>
                  <a:srgbClr val="FFFFFF"/>
                </a:solidFill>
                <a:latin typeface="Verdana Pro" panose="020B0604030504040204" pitchFamily="34" charset="0"/>
              </a:rPr>
            </a:br>
            <a:r>
              <a:rPr lang="sv-SE" sz="1100" dirty="0">
                <a:solidFill>
                  <a:srgbClr val="FFFFFF"/>
                </a:solidFill>
                <a:latin typeface="Verdana Pro" panose="020B0604030504040204" pitchFamily="34" charset="0"/>
              </a:rPr>
              <a:t>Ta ut sin egen vattenflaska till isen</a:t>
            </a:r>
          </a:p>
          <a:p>
            <a:pPr algn="ctr" fontAlgn="base">
              <a:lnSpc>
                <a:spcPct val="100000"/>
              </a:lnSpc>
            </a:pPr>
            <a:br>
              <a:rPr lang="sv-SE" sz="1100" dirty="0">
                <a:solidFill>
                  <a:srgbClr val="FFFFFF"/>
                </a:solidFill>
                <a:latin typeface="Verdana Pro" panose="020B0604030504040204" pitchFamily="34" charset="0"/>
              </a:rPr>
            </a:br>
            <a:r>
              <a:rPr lang="sv-SE" sz="1100" dirty="0">
                <a:solidFill>
                  <a:srgbClr val="FFFFFF"/>
                </a:solidFill>
                <a:latin typeface="Verdana Pro" panose="020B0604030504040204" pitchFamily="34" charset="0"/>
              </a:rPr>
              <a:t>En sak i varje hand (flaska/klubba) → är dörren för lätt att öppna har du glömt något 😉</a:t>
            </a:r>
          </a:p>
        </p:txBody>
      </p:sp>
    </p:spTree>
    <p:extLst>
      <p:ext uri="{BB962C8B-B14F-4D97-AF65-F5344CB8AC3E}">
        <p14:creationId xmlns:p14="http://schemas.microsoft.com/office/powerpoint/2010/main" val="26567453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a:t>LEDARNA HAR ORDET</a:t>
            </a:r>
          </a:p>
        </p:txBody>
      </p:sp>
      <p:sp>
        <p:nvSpPr>
          <p:cNvPr id="3" name="Platshållare för innehåll 2"/>
          <p:cNvSpPr>
            <a:spLocks noGrp="1"/>
          </p:cNvSpPr>
          <p:nvPr>
            <p:ph idx="1"/>
          </p:nvPr>
        </p:nvSpPr>
        <p:spPr>
          <a:xfrm>
            <a:off x="781351" y="1828219"/>
            <a:ext cx="10077049" cy="4319511"/>
          </a:xfrm>
        </p:spPr>
        <p:txBody>
          <a:bodyPr>
            <a:normAutofit lnSpcReduction="10000"/>
          </a:bodyPr>
          <a:lstStyle/>
          <a:p>
            <a:pPr rtl="0" fontAlgn="base">
              <a:lnSpc>
                <a:spcPct val="100000"/>
              </a:lnSpc>
              <a:spcBef>
                <a:spcPts val="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Meddela gärna incidenter, händelser etc. som hänt på träning, match, skola etc. till ledarteamet så snart som möjligt om det är något som kan påverka träning eller match. Konflikter från skola/andra aktiviteter tenderar att följa med till hallen</a:t>
            </a:r>
            <a:br>
              <a:rPr lang="sv-SE" sz="1600" b="0" i="0" u="none" strike="noStrike" dirty="0">
                <a:solidFill>
                  <a:srgbClr val="FFFFFF"/>
                </a:solidFill>
                <a:effectLst/>
                <a:latin typeface="Verdana Pro" panose="020B0604030504040204" pitchFamily="34" charset="0"/>
              </a:rPr>
            </a:br>
            <a:endParaRPr lang="sv-SE" sz="1600" b="0" i="0" u="none" strike="noStrike" dirty="0">
              <a:solidFill>
                <a:srgbClr val="FFFFFF"/>
              </a:solidFill>
              <a:effectLst/>
              <a:latin typeface="Verdana Pro" panose="020B0604030504040204" pitchFamily="34" charset="0"/>
            </a:endParaRPr>
          </a:p>
          <a:p>
            <a:pPr rtl="0" fontAlgn="base">
              <a:lnSpc>
                <a:spcPct val="100000"/>
              </a:lnSpc>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Tävling, resultat, kamp? Är det förbjudet inom hockeyn?</a:t>
            </a:r>
            <a:br>
              <a:rPr lang="sv-SE" sz="1600" b="0" i="0" u="none" strike="noStrike" dirty="0">
                <a:solidFill>
                  <a:srgbClr val="FFFFFF"/>
                </a:solidFill>
                <a:effectLst/>
                <a:latin typeface="Verdana Pro" panose="020B0604030504040204" pitchFamily="34" charset="0"/>
              </a:rPr>
            </a:br>
            <a:endParaRPr lang="sv-SE" sz="1600" b="0" i="0" u="none" strike="noStrike" dirty="0">
              <a:solidFill>
                <a:srgbClr val="FFFFFF"/>
              </a:solidFill>
              <a:effectLst/>
              <a:latin typeface="Verdana Pro" panose="020B0604030504040204" pitchFamily="34" charset="0"/>
            </a:endParaRPr>
          </a:p>
          <a:p>
            <a:pPr rtl="0" fontAlgn="base">
              <a:lnSpc>
                <a:spcPct val="100000"/>
              </a:lnSpc>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Uppmuntra till friåkning, titta på hockey, skottramp, inlines etc.</a:t>
            </a:r>
            <a:br>
              <a:rPr lang="sv-SE" sz="1600" b="0" i="0" u="none" strike="noStrike" dirty="0">
                <a:solidFill>
                  <a:srgbClr val="FFFFFF"/>
                </a:solidFill>
                <a:effectLst/>
                <a:latin typeface="Verdana Pro" panose="020B0604030504040204" pitchFamily="34" charset="0"/>
              </a:rPr>
            </a:br>
            <a:r>
              <a:rPr lang="sv-SE" sz="1600" b="0" i="0" u="none" strike="noStrike" dirty="0">
                <a:solidFill>
                  <a:srgbClr val="FFFFFF"/>
                </a:solidFill>
                <a:effectLst/>
                <a:latin typeface="Verdana Pro" panose="020B0604030504040204" pitchFamily="34" charset="0"/>
              </a:rPr>
              <a:t> </a:t>
            </a:r>
            <a:endParaRPr lang="sv-SE" sz="1600" dirty="0">
              <a:solidFill>
                <a:srgbClr val="FFFFFF"/>
              </a:solidFill>
              <a:latin typeface="Verdana Pro" panose="020B0604030504040204" pitchFamily="34" charset="0"/>
            </a:endParaRPr>
          </a:p>
          <a:p>
            <a:pPr rtl="0" fontAlgn="base">
              <a:lnSpc>
                <a:spcPct val="100000"/>
              </a:lnSpc>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Vi uppmuntrar till flera idrotter (samsyn </a:t>
            </a:r>
            <a:r>
              <a:rPr lang="sv-SE" sz="1600" dirty="0">
                <a:solidFill>
                  <a:srgbClr val="FFFFFF"/>
                </a:solidFill>
                <a:latin typeface="Verdana Pro" panose="020B0604030504040204" pitchFamily="34" charset="0"/>
              </a:rPr>
              <a:t>Västernorrland)</a:t>
            </a:r>
            <a:br>
              <a:rPr lang="sv-SE" sz="1600" dirty="0">
                <a:solidFill>
                  <a:srgbClr val="FFFFFF"/>
                </a:solidFill>
                <a:latin typeface="Verdana Pro" panose="020B0604030504040204" pitchFamily="34" charset="0"/>
              </a:rPr>
            </a:br>
            <a:endParaRPr lang="sv-SE" sz="1600" b="0" i="0" u="none" strike="noStrike" dirty="0">
              <a:solidFill>
                <a:srgbClr val="FFFFFF"/>
              </a:solidFill>
              <a:effectLst/>
              <a:latin typeface="Verdana Pro" panose="020B0604030504040204" pitchFamily="34" charset="0"/>
            </a:endParaRPr>
          </a:p>
          <a:p>
            <a:pPr rtl="0" fontAlgn="base">
              <a:lnSpc>
                <a:spcPct val="100000"/>
              </a:lnSpc>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Arbeta hemma med positiv attityd på träningar och matcher</a:t>
            </a:r>
            <a:br>
              <a:rPr lang="sv-SE" sz="1600" b="0" i="0" u="none" strike="noStrike" dirty="0">
                <a:solidFill>
                  <a:srgbClr val="FFFFFF"/>
                </a:solidFill>
                <a:effectLst/>
                <a:latin typeface="Verdana Pro" panose="020B0604030504040204" pitchFamily="34" charset="0"/>
              </a:rPr>
            </a:br>
            <a:endParaRPr lang="sv-SE" sz="1600" b="0" i="0" u="none" strike="noStrike" dirty="0">
              <a:solidFill>
                <a:srgbClr val="FFFFFF"/>
              </a:solidFill>
              <a:effectLst/>
              <a:latin typeface="Verdana Pro" panose="020B0604030504040204" pitchFamily="34" charset="0"/>
            </a:endParaRPr>
          </a:p>
          <a:p>
            <a:pPr rtl="0" fontAlgn="base">
              <a:lnSpc>
                <a:spcPct val="100000"/>
              </a:lnSpc>
              <a:spcBef>
                <a:spcPts val="1000"/>
              </a:spcBef>
              <a:spcAft>
                <a:spcPts val="0"/>
              </a:spcAft>
              <a:buFont typeface="Arial" panose="020B0604020202020204" pitchFamily="34" charset="0"/>
              <a:buChar char="•"/>
            </a:pPr>
            <a:r>
              <a:rPr lang="sv-SE" sz="1600" b="0" i="0" u="none" strike="noStrike" dirty="0">
                <a:solidFill>
                  <a:srgbClr val="FFFFFF"/>
                </a:solidFill>
                <a:effectLst/>
                <a:latin typeface="Verdana Pro" panose="020B0604030504040204" pitchFamily="34" charset="0"/>
              </a:rPr>
              <a:t>Vara en bra kompis - skapa ett lag</a:t>
            </a:r>
            <a:br>
              <a:rPr lang="sv-SE" sz="1600" b="0" i="0" u="none" strike="noStrike" dirty="0">
                <a:solidFill>
                  <a:srgbClr val="FFFFFF"/>
                </a:solidFill>
                <a:effectLst/>
                <a:latin typeface="Verdana Pro" panose="020B0604030504040204" pitchFamily="34" charset="0"/>
              </a:rPr>
            </a:br>
            <a:endParaRPr lang="sv-SE" sz="1600" b="0" i="0" u="none" strike="noStrike" dirty="0">
              <a:solidFill>
                <a:srgbClr val="FFFFFF"/>
              </a:solidFill>
              <a:effectLst/>
              <a:latin typeface="Verdana Pro" panose="020B0604030504040204" pitchFamily="34" charset="0"/>
            </a:endParaRPr>
          </a:p>
          <a:p>
            <a:pPr fontAlgn="base">
              <a:lnSpc>
                <a:spcPct val="100000"/>
              </a:lnSpc>
            </a:pPr>
            <a:r>
              <a:rPr lang="sv-SE" sz="1600" b="0" i="0" u="none" strike="noStrike" dirty="0">
                <a:solidFill>
                  <a:srgbClr val="FFFFFF"/>
                </a:solidFill>
                <a:effectLst/>
                <a:latin typeface="Verdana Pro" panose="020B0604030504040204" pitchFamily="34" charset="0"/>
              </a:rPr>
              <a:t>Målsättningen är att behålla spelare så länge som möjligt - hur gör vi det tillsammans?</a:t>
            </a:r>
          </a:p>
        </p:txBody>
      </p:sp>
    </p:spTree>
    <p:extLst>
      <p:ext uri="{BB962C8B-B14F-4D97-AF65-F5344CB8AC3E}">
        <p14:creationId xmlns:p14="http://schemas.microsoft.com/office/powerpoint/2010/main" val="1674189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3" name="Platshållare för innehåll 2"/>
          <p:cNvSpPr>
            <a:spLocks noGrp="1"/>
          </p:cNvSpPr>
          <p:nvPr>
            <p:ph idx="1"/>
          </p:nvPr>
        </p:nvSpPr>
        <p:spPr>
          <a:xfrm>
            <a:off x="1076726" y="1714500"/>
            <a:ext cx="4038199" cy="5035175"/>
          </a:xfrm>
        </p:spPr>
        <p:txBody>
          <a:bodyPr>
            <a:normAutofit/>
          </a:bodyPr>
          <a:lstStyle/>
          <a:p>
            <a:pPr marL="0" indent="0">
              <a:buNone/>
            </a:pPr>
            <a:r>
              <a:rPr lang="sv-SE" sz="2000" dirty="0">
                <a:latin typeface="Verdana Pro" panose="020B0604030504040204" pitchFamily="34" charset="0"/>
              </a:rPr>
              <a:t>Vår målsättning är att skapa en trygg och inkluderande miljö där spelare, föräldrar och ledare tillsammans främjar ett livslångt intresse för ishockey. </a:t>
            </a:r>
            <a:br>
              <a:rPr lang="sv-SE" sz="2000" dirty="0">
                <a:latin typeface="Verdana Pro" panose="020B0604030504040204" pitchFamily="34" charset="0"/>
              </a:rPr>
            </a:br>
            <a:r>
              <a:rPr lang="sv-SE" sz="2000" dirty="0">
                <a:latin typeface="Verdana Pro" panose="020B0604030504040204" pitchFamily="34" charset="0"/>
              </a:rPr>
              <a:t>Vi strävar efter att ha roligt, utvecklas som individer och som lag, samt stödja varje spelares personliga utveckling både på och utanför isen.</a:t>
            </a:r>
            <a:endParaRPr lang="en-US" sz="2000" dirty="0">
              <a:latin typeface="Verdana Pro" panose="020B0604030504040204" pitchFamily="34" charset="0"/>
            </a:endParaRPr>
          </a:p>
        </p:txBody>
      </p:sp>
      <p:pic>
        <p:nvPicPr>
          <p:cNvPr id="2" name="Picture 1" descr="A group of people in hockey uniforms&#10;&#10;AI-generated content may be incorrect.">
            <a:extLst>
              <a:ext uri="{FF2B5EF4-FFF2-40B4-BE49-F238E27FC236}">
                <a16:creationId xmlns:a16="http://schemas.microsoft.com/office/drawing/2014/main" id="{4B0DFEC2-FEE1-4C89-8BB4-3A45657BE998}"/>
              </a:ext>
            </a:extLst>
          </p:cNvPr>
          <p:cNvPicPr>
            <a:picLocks noChangeAspect="1"/>
          </p:cNvPicPr>
          <p:nvPr/>
        </p:nvPicPr>
        <p:blipFill>
          <a:blip r:embed="rId3">
            <a:extLst>
              <a:ext uri="{28A0092B-C50C-407E-A947-70E740481C1C}">
                <a14:useLocalDpi xmlns:a14="http://schemas.microsoft.com/office/drawing/2010/main" val="0"/>
              </a:ext>
            </a:extLst>
          </a:blip>
          <a:srcRect l="1678" t="15984" r="10375" b="4474"/>
          <a:stretch/>
        </p:blipFill>
        <p:spPr>
          <a:xfrm>
            <a:off x="5216322" y="1714500"/>
            <a:ext cx="6181009" cy="3144552"/>
          </a:xfrm>
          <a:prstGeom prst="rect">
            <a:avLst/>
          </a:prstGeom>
        </p:spPr>
      </p:pic>
    </p:spTree>
    <p:extLst>
      <p:ext uri="{BB962C8B-B14F-4D97-AF65-F5344CB8AC3E}">
        <p14:creationId xmlns:p14="http://schemas.microsoft.com/office/powerpoint/2010/main" val="8961292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4357687" y="2417271"/>
            <a:ext cx="3476626" cy="1325563"/>
          </a:xfrm>
        </p:spPr>
        <p:txBody>
          <a:bodyPr>
            <a:normAutofit/>
          </a:bodyPr>
          <a:lstStyle/>
          <a:p>
            <a:r>
              <a:rPr lang="sv-SE" sz="6600" dirty="0">
                <a:solidFill>
                  <a:srgbClr val="86764F"/>
                </a:solidFill>
              </a:rPr>
              <a:t>FRÅGOR?</a:t>
            </a:r>
          </a:p>
        </p:txBody>
      </p:sp>
    </p:spTree>
    <p:extLst>
      <p:ext uri="{BB962C8B-B14F-4D97-AF65-F5344CB8AC3E}">
        <p14:creationId xmlns:p14="http://schemas.microsoft.com/office/powerpoint/2010/main" val="2677571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5750" y="0"/>
            <a:ext cx="6858000" cy="6858000"/>
          </a:xfrm>
          <a:prstGeom prst="rect">
            <a:avLst/>
          </a:prstGeom>
        </p:spPr>
      </p:pic>
      <p:sp>
        <p:nvSpPr>
          <p:cNvPr id="5" name="TextBox 4">
            <a:extLst>
              <a:ext uri="{FF2B5EF4-FFF2-40B4-BE49-F238E27FC236}">
                <a16:creationId xmlns:a16="http://schemas.microsoft.com/office/drawing/2014/main" id="{C074AAE4-5F9A-B390-B08E-133C55BD4D52}"/>
              </a:ext>
            </a:extLst>
          </p:cNvPr>
          <p:cNvSpPr txBox="1"/>
          <p:nvPr/>
        </p:nvSpPr>
        <p:spPr>
          <a:xfrm>
            <a:off x="5724525" y="2151727"/>
            <a:ext cx="5106535" cy="2554545"/>
          </a:xfrm>
          <a:prstGeom prst="rect">
            <a:avLst/>
          </a:prstGeom>
          <a:noFill/>
        </p:spPr>
        <p:txBody>
          <a:bodyPr wrap="square">
            <a:spAutoFit/>
          </a:bodyPr>
          <a:lstStyle/>
          <a:p>
            <a:pPr algn="ctr"/>
            <a:r>
              <a:rPr lang="sv-SE" sz="4000" b="1" dirty="0">
                <a:solidFill>
                  <a:srgbClr val="87774F"/>
                </a:solidFill>
                <a:latin typeface="Proxima"/>
                <a:ea typeface="Roboto" panose="02000000000000000000" pitchFamily="2" charset="0"/>
              </a:rPr>
              <a:t>Tack för ert engagemang – vi ser fram emot en grym säsong tillsammans!</a:t>
            </a:r>
            <a:endParaRPr lang="en-US" sz="4000" b="1" dirty="0">
              <a:solidFill>
                <a:srgbClr val="87774F"/>
              </a:solidFill>
              <a:latin typeface="Proxima"/>
              <a:ea typeface="Roboto" panose="02000000000000000000" pitchFamily="2" charset="0"/>
            </a:endParaRPr>
          </a:p>
        </p:txBody>
      </p:sp>
    </p:spTree>
    <p:extLst>
      <p:ext uri="{BB962C8B-B14F-4D97-AF65-F5344CB8AC3E}">
        <p14:creationId xmlns:p14="http://schemas.microsoft.com/office/powerpoint/2010/main" val="2678324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title"/>
          </p:nvPr>
        </p:nvSpPr>
        <p:spPr>
          <a:xfrm>
            <a:off x="4357687" y="2417271"/>
            <a:ext cx="3476626" cy="1325563"/>
          </a:xfrm>
        </p:spPr>
        <p:txBody>
          <a:bodyPr>
            <a:normAutofit fontScale="90000"/>
          </a:bodyPr>
          <a:lstStyle/>
          <a:p>
            <a:r>
              <a:rPr lang="sv-SE" sz="6600" dirty="0">
                <a:solidFill>
                  <a:srgbClr val="86764F"/>
                </a:solidFill>
              </a:rPr>
              <a:t>APPENDIX</a:t>
            </a:r>
          </a:p>
        </p:txBody>
      </p:sp>
    </p:spTree>
    <p:extLst>
      <p:ext uri="{BB962C8B-B14F-4D97-AF65-F5344CB8AC3E}">
        <p14:creationId xmlns:p14="http://schemas.microsoft.com/office/powerpoint/2010/main" val="29294135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err="1"/>
              <a:t>Årshjul</a:t>
            </a:r>
            <a:r>
              <a:rPr lang="sv-SE" dirty="0"/>
              <a:t> 25/26</a:t>
            </a:r>
          </a:p>
        </p:txBody>
      </p:sp>
      <p:graphicFrame>
        <p:nvGraphicFramePr>
          <p:cNvPr id="19" name="Table 18">
            <a:extLst>
              <a:ext uri="{FF2B5EF4-FFF2-40B4-BE49-F238E27FC236}">
                <a16:creationId xmlns:a16="http://schemas.microsoft.com/office/drawing/2014/main" id="{093E5D63-8994-69CE-2FE3-14DFA6A77670}"/>
              </a:ext>
            </a:extLst>
          </p:cNvPr>
          <p:cNvGraphicFramePr>
            <a:graphicFrameLocks noGrp="1"/>
          </p:cNvGraphicFramePr>
          <p:nvPr>
            <p:extLst>
              <p:ext uri="{D42A27DB-BD31-4B8C-83A1-F6EECF244321}">
                <p14:modId xmlns:p14="http://schemas.microsoft.com/office/powerpoint/2010/main" val="18456075"/>
              </p:ext>
            </p:extLst>
          </p:nvPr>
        </p:nvGraphicFramePr>
        <p:xfrm>
          <a:off x="885825" y="1991274"/>
          <a:ext cx="10086976" cy="3881120"/>
        </p:xfrm>
        <a:graphic>
          <a:graphicData uri="http://schemas.openxmlformats.org/drawingml/2006/table">
            <a:tbl>
              <a:tblPr firstRow="1" bandRow="1">
                <a:tableStyleId>{C083E6E3-FA7D-4D7B-A595-EF9225AFEA82}</a:tableStyleId>
              </a:tblPr>
              <a:tblGrid>
                <a:gridCol w="1253564">
                  <a:extLst>
                    <a:ext uri="{9D8B030D-6E8A-4147-A177-3AD203B41FA5}">
                      <a16:colId xmlns:a16="http://schemas.microsoft.com/office/drawing/2014/main" val="975619434"/>
                    </a:ext>
                  </a:extLst>
                </a:gridCol>
                <a:gridCol w="1773177">
                  <a:extLst>
                    <a:ext uri="{9D8B030D-6E8A-4147-A177-3AD203B41FA5}">
                      <a16:colId xmlns:a16="http://schemas.microsoft.com/office/drawing/2014/main" val="1308025053"/>
                    </a:ext>
                  </a:extLst>
                </a:gridCol>
                <a:gridCol w="1773177">
                  <a:extLst>
                    <a:ext uri="{9D8B030D-6E8A-4147-A177-3AD203B41FA5}">
                      <a16:colId xmlns:a16="http://schemas.microsoft.com/office/drawing/2014/main" val="2899558657"/>
                    </a:ext>
                  </a:extLst>
                </a:gridCol>
                <a:gridCol w="1961538">
                  <a:extLst>
                    <a:ext uri="{9D8B030D-6E8A-4147-A177-3AD203B41FA5}">
                      <a16:colId xmlns:a16="http://schemas.microsoft.com/office/drawing/2014/main" val="111749616"/>
                    </a:ext>
                  </a:extLst>
                </a:gridCol>
                <a:gridCol w="1662760">
                  <a:extLst>
                    <a:ext uri="{9D8B030D-6E8A-4147-A177-3AD203B41FA5}">
                      <a16:colId xmlns:a16="http://schemas.microsoft.com/office/drawing/2014/main" val="1558857351"/>
                    </a:ext>
                  </a:extLst>
                </a:gridCol>
                <a:gridCol w="1662760">
                  <a:extLst>
                    <a:ext uri="{9D8B030D-6E8A-4147-A177-3AD203B41FA5}">
                      <a16:colId xmlns:a16="http://schemas.microsoft.com/office/drawing/2014/main" val="2853665598"/>
                    </a:ext>
                  </a:extLst>
                </a:gridCol>
              </a:tblGrid>
              <a:tr h="370840">
                <a:tc>
                  <a:txBody>
                    <a:bodyPr/>
                    <a:lstStyle/>
                    <a:p>
                      <a:endParaRPr lang="en-US" sz="1600" b="0" dirty="0">
                        <a:latin typeface="Verdana Pro" panose="020B0604030504040204" pitchFamily="34" charset="0"/>
                      </a:endParaRPr>
                    </a:p>
                  </a:txBody>
                  <a:tcPr/>
                </a:tc>
                <a:tc>
                  <a:txBody>
                    <a:bodyPr/>
                    <a:lstStyle/>
                    <a:p>
                      <a:r>
                        <a:rPr lang="en-US" sz="1600" b="0" dirty="0" err="1">
                          <a:latin typeface="Verdana Pro" panose="020B0604030504040204" pitchFamily="34" charset="0"/>
                        </a:rPr>
                        <a:t>Augusti</a:t>
                      </a:r>
                      <a:endParaRPr lang="en-US" sz="1600" b="0" dirty="0">
                        <a:latin typeface="Verdana Pro" panose="020B0604030504040204" pitchFamily="34" charset="0"/>
                      </a:endParaRPr>
                    </a:p>
                  </a:txBody>
                  <a:tcPr/>
                </a:tc>
                <a:tc>
                  <a:txBody>
                    <a:bodyPr/>
                    <a:lstStyle/>
                    <a:p>
                      <a:r>
                        <a:rPr lang="en-US" sz="1600" b="0" dirty="0">
                          <a:latin typeface="Verdana Pro" panose="020B0604030504040204" pitchFamily="34" charset="0"/>
                        </a:rPr>
                        <a:t>September</a:t>
                      </a:r>
                    </a:p>
                  </a:txBody>
                  <a:tcPr/>
                </a:tc>
                <a:tc>
                  <a:txBody>
                    <a:bodyPr/>
                    <a:lstStyle/>
                    <a:p>
                      <a:r>
                        <a:rPr lang="en-US" sz="1600" b="0" dirty="0" err="1">
                          <a:latin typeface="Verdana Pro" panose="020B0604030504040204" pitchFamily="34" charset="0"/>
                        </a:rPr>
                        <a:t>Oktober</a:t>
                      </a:r>
                      <a:endParaRPr lang="en-US" sz="1600" b="0" dirty="0">
                        <a:latin typeface="Verdana Pro" panose="020B0604030504040204" pitchFamily="34" charset="0"/>
                      </a:endParaRPr>
                    </a:p>
                  </a:txBody>
                  <a:tcPr/>
                </a:tc>
                <a:tc>
                  <a:txBody>
                    <a:bodyPr/>
                    <a:lstStyle/>
                    <a:p>
                      <a:r>
                        <a:rPr lang="en-US" sz="1600" b="0" dirty="0">
                          <a:latin typeface="Verdana Pro" panose="020B0604030504040204" pitchFamily="34" charset="0"/>
                        </a:rPr>
                        <a:t>November</a:t>
                      </a:r>
                    </a:p>
                  </a:txBody>
                  <a:tcPr/>
                </a:tc>
                <a:tc>
                  <a:txBody>
                    <a:bodyPr/>
                    <a:lstStyle/>
                    <a:p>
                      <a:r>
                        <a:rPr lang="en-US" sz="1600" b="0" dirty="0">
                          <a:latin typeface="Verdana Pro" panose="020B0604030504040204" pitchFamily="34" charset="0"/>
                        </a:rPr>
                        <a:t>December</a:t>
                      </a:r>
                    </a:p>
                  </a:txBody>
                  <a:tcPr/>
                </a:tc>
                <a:extLst>
                  <a:ext uri="{0D108BD9-81ED-4DB2-BD59-A6C34878D82A}">
                    <a16:rowId xmlns:a16="http://schemas.microsoft.com/office/drawing/2014/main" val="514568695"/>
                  </a:ext>
                </a:extLst>
              </a:tr>
              <a:tr h="370840">
                <a:tc>
                  <a:txBody>
                    <a:bodyPr/>
                    <a:lstStyle/>
                    <a:p>
                      <a:r>
                        <a:rPr lang="en-US" sz="1200" dirty="0" err="1">
                          <a:latin typeface="Verdana Pro" panose="020B0604030504040204" pitchFamily="34" charset="0"/>
                        </a:rPr>
                        <a:t>Träningar</a:t>
                      </a:r>
                      <a:endParaRPr lang="en-US" sz="1200" dirty="0">
                        <a:latin typeface="Verdana Pro" panose="020B0604030504040204" pitchFamily="34" charset="0"/>
                      </a:endParaRPr>
                    </a:p>
                  </a:txBody>
                  <a:tcPr/>
                </a:tc>
                <a:tc>
                  <a:txBody>
                    <a:bodyPr/>
                    <a:lstStyle/>
                    <a:p>
                      <a:r>
                        <a:rPr lang="en-US" sz="1000" dirty="0" err="1">
                          <a:latin typeface="Verdana Pro" panose="020B0604030504040204" pitchFamily="34" charset="0"/>
                        </a:rPr>
                        <a:t>Sommarhockeyskola</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extLst>
                  <a:ext uri="{0D108BD9-81ED-4DB2-BD59-A6C34878D82A}">
                    <a16:rowId xmlns:a16="http://schemas.microsoft.com/office/drawing/2014/main" val="2661536107"/>
                  </a:ext>
                </a:extLst>
              </a:tr>
              <a:tr h="370840">
                <a:tc>
                  <a:txBody>
                    <a:bodyPr/>
                    <a:lstStyle/>
                    <a:p>
                      <a:r>
                        <a:rPr lang="en-US" sz="1200" dirty="0">
                          <a:latin typeface="Verdana Pro" panose="020B0604030504040204" pitchFamily="34" charset="0"/>
                        </a:rPr>
                        <a:t>Matcher</a:t>
                      </a: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a:latin typeface="Verdana Pro" panose="020B0604030504040204" pitchFamily="34" charset="0"/>
                        </a:rPr>
                        <a:t>Serie/</a:t>
                      </a:r>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tc>
                  <a:txBody>
                    <a:bodyPr/>
                    <a:lstStyle/>
                    <a:p>
                      <a:r>
                        <a:rPr lang="en-US" sz="1000" dirty="0">
                          <a:latin typeface="Verdana Pro" panose="020B0604030504040204" pitchFamily="34" charset="0"/>
                        </a:rPr>
                        <a:t>Serie/</a:t>
                      </a:r>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tc>
                  <a:txBody>
                    <a:bodyPr/>
                    <a:lstStyle/>
                    <a:p>
                      <a:r>
                        <a:rPr lang="en-US" sz="1000" dirty="0">
                          <a:latin typeface="Verdana Pro" panose="020B0604030504040204" pitchFamily="34" charset="0"/>
                        </a:rPr>
                        <a:t>Serie/</a:t>
                      </a:r>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extLst>
                  <a:ext uri="{0D108BD9-81ED-4DB2-BD59-A6C34878D82A}">
                    <a16:rowId xmlns:a16="http://schemas.microsoft.com/office/drawing/2014/main" val="2391358386"/>
                  </a:ext>
                </a:extLst>
              </a:tr>
              <a:tr h="370840">
                <a:tc>
                  <a:txBody>
                    <a:bodyPr/>
                    <a:lstStyle/>
                    <a:p>
                      <a:r>
                        <a:rPr lang="en-US" sz="1200" dirty="0">
                          <a:latin typeface="Verdana Pro" panose="020B0604030504040204" pitchFamily="34" charset="0"/>
                        </a:rPr>
                        <a:t>Event</a:t>
                      </a: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err="1">
                          <a:latin typeface="Verdana Pro" panose="020B0604030504040204" pitchFamily="34" charset="0"/>
                        </a:rPr>
                        <a:t>Egen</a:t>
                      </a:r>
                      <a:r>
                        <a:rPr lang="en-US" sz="1000" dirty="0">
                          <a:latin typeface="Verdana Pro" panose="020B0604030504040204" pitchFamily="34" charset="0"/>
                        </a:rPr>
                        <a:t> Cup</a:t>
                      </a:r>
                      <a:br>
                        <a:rPr lang="en-US" sz="1000" dirty="0">
                          <a:latin typeface="Verdana Pro" panose="020B0604030504040204" pitchFamily="34" charset="0"/>
                        </a:rPr>
                      </a:br>
                      <a:r>
                        <a:rPr lang="en-US" sz="1000" dirty="0">
                          <a:latin typeface="Verdana Pro" panose="020B0604030504040204" pitchFamily="34" charset="0"/>
                        </a:rPr>
                        <a:t>Teambuilding </a:t>
                      </a:r>
                      <a:r>
                        <a:rPr lang="en-US" sz="1000" dirty="0" err="1">
                          <a:latin typeface="Verdana Pro" panose="020B0604030504040204" pitchFamily="34" charset="0"/>
                        </a:rPr>
                        <a:t>aktivitet</a:t>
                      </a:r>
                      <a:r>
                        <a:rPr lang="en-US" sz="1000" dirty="0">
                          <a:latin typeface="Verdana Pro" panose="020B0604030504040204" pitchFamily="34" charset="0"/>
                        </a:rPr>
                        <a:t> för </a:t>
                      </a:r>
                      <a:r>
                        <a:rPr lang="en-US" sz="1000" dirty="0" err="1">
                          <a:latin typeface="Verdana Pro" panose="020B0604030504040204" pitchFamily="34" charset="0"/>
                        </a:rPr>
                        <a:t>barnen</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Julavslutning</a:t>
                      </a:r>
                      <a:endParaRPr lang="en-US" sz="1000" dirty="0">
                        <a:latin typeface="Verdana Pro" panose="020B0604030504040204" pitchFamily="34" charset="0"/>
                      </a:endParaRPr>
                    </a:p>
                  </a:txBody>
                  <a:tcPr/>
                </a:tc>
                <a:extLst>
                  <a:ext uri="{0D108BD9-81ED-4DB2-BD59-A6C34878D82A}">
                    <a16:rowId xmlns:a16="http://schemas.microsoft.com/office/drawing/2014/main" val="2038345390"/>
                  </a:ext>
                </a:extLst>
              </a:tr>
              <a:tr h="370840">
                <a:tc>
                  <a:txBody>
                    <a:bodyPr/>
                    <a:lstStyle/>
                    <a:p>
                      <a:r>
                        <a:rPr lang="en-US" sz="1200" dirty="0" err="1">
                          <a:latin typeface="Verdana Pro" panose="020B0604030504040204" pitchFamily="34" charset="0"/>
                        </a:rPr>
                        <a:t>Tränare</a:t>
                      </a:r>
                      <a:endParaRPr lang="en-US" sz="12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Sommarhockeyskola</a:t>
                      </a:r>
                      <a:endParaRPr lang="en-US" sz="1000" dirty="0">
                        <a:latin typeface="Verdana Pro"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Tränarmöte</a:t>
                      </a:r>
                      <a:r>
                        <a:rPr lang="en-US" sz="1000" dirty="0">
                          <a:latin typeface="Verdana Pro" panose="020B0604030504040204" pitchFamily="34" charset="0"/>
                        </a:rPr>
                        <a:t> – </a:t>
                      </a:r>
                      <a:r>
                        <a:rPr lang="en-US" sz="1000" dirty="0" err="1">
                          <a:latin typeface="Verdana Pro" panose="020B0604030504040204" pitchFamily="34" charset="0"/>
                        </a:rPr>
                        <a:t>Uppstart</a:t>
                      </a:r>
                      <a:endParaRPr lang="en-US" sz="1000" dirty="0">
                        <a:latin typeface="Verdana Pro"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Anmäla</a:t>
                      </a:r>
                      <a:r>
                        <a:rPr lang="en-US" sz="1000" dirty="0">
                          <a:latin typeface="Verdana Pro" panose="020B0604030504040204" pitchFamily="34" charset="0"/>
                        </a:rPr>
                        <a:t> till </a:t>
                      </a:r>
                      <a:r>
                        <a:rPr lang="en-US" sz="1000" dirty="0" err="1">
                          <a:latin typeface="Verdana Pro" panose="020B0604030504040204" pitchFamily="34" charset="0"/>
                        </a:rPr>
                        <a:t>serie</a:t>
                      </a:r>
                      <a:endParaRPr lang="en-US" sz="1000" dirty="0">
                        <a:latin typeface="Verdana Pro"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Förbereda</a:t>
                      </a:r>
                      <a:r>
                        <a:rPr lang="en-US" sz="1000" dirty="0">
                          <a:latin typeface="Verdana Pro" panose="020B0604030504040204" pitchFamily="34" charset="0"/>
                        </a:rPr>
                        <a:t> Cup</a:t>
                      </a:r>
                      <a:br>
                        <a:rPr lang="en-US" sz="1000" dirty="0">
                          <a:latin typeface="Verdana Pro" panose="020B0604030504040204" pitchFamily="34" charset="0"/>
                        </a:rPr>
                      </a:br>
                      <a:r>
                        <a:rPr lang="en-US" sz="1000" dirty="0" err="1">
                          <a:latin typeface="Verdana Pro" panose="020B0604030504040204" pitchFamily="34" charset="0"/>
                        </a:rPr>
                        <a:t>Förbereda</a:t>
                      </a:r>
                      <a:r>
                        <a:rPr lang="en-US" sz="1000" dirty="0">
                          <a:latin typeface="Verdana Pro" panose="020B0604030504040204" pitchFamily="34" charset="0"/>
                        </a:rPr>
                        <a:t> </a:t>
                      </a:r>
                      <a:r>
                        <a:rPr lang="en-US" sz="1000" dirty="0" err="1">
                          <a:latin typeface="Verdana Pro" panose="020B0604030504040204" pitchFamily="34" charset="0"/>
                        </a:rPr>
                        <a:t>Teambuildning</a:t>
                      </a:r>
                      <a:r>
                        <a:rPr lang="en-US" sz="1000" dirty="0">
                          <a:latin typeface="Verdana Pro" panose="020B0604030504040204" pitchFamily="34" charset="0"/>
                        </a:rPr>
                        <a:t> </a:t>
                      </a:r>
                      <a:r>
                        <a:rPr lang="en-US" sz="1000" dirty="0" err="1">
                          <a:latin typeface="Verdana Pro" panose="020B0604030504040204" pitchFamily="34" charset="0"/>
                        </a:rPr>
                        <a:t>aktivitet</a:t>
                      </a:r>
                      <a:endParaRPr lang="en-US" sz="1000" dirty="0">
                        <a:latin typeface="Verdana Pro"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0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Förbereda</a:t>
                      </a:r>
                      <a:r>
                        <a:rPr lang="en-US" sz="1000" dirty="0">
                          <a:latin typeface="Verdana Pro" panose="020B0604030504040204" pitchFamily="34" charset="0"/>
                        </a:rPr>
                        <a:t> Cup</a:t>
                      </a:r>
                      <a:br>
                        <a:rPr lang="en-US" sz="1000" dirty="0">
                          <a:latin typeface="Verdana Pro" panose="020B0604030504040204" pitchFamily="34" charset="0"/>
                        </a:rPr>
                      </a:b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231950805"/>
                  </a:ext>
                </a:extLst>
              </a:tr>
              <a:tr h="370840">
                <a:tc>
                  <a:txBody>
                    <a:bodyPr/>
                    <a:lstStyle/>
                    <a:p>
                      <a:r>
                        <a:rPr lang="en-US" sz="1200" dirty="0" err="1">
                          <a:latin typeface="Verdana Pro" panose="020B0604030504040204" pitchFamily="34" charset="0"/>
                        </a:rPr>
                        <a:t>Föräldrar</a:t>
                      </a:r>
                      <a:endParaRPr lang="en-US" sz="1200" dirty="0">
                        <a:latin typeface="Verdana Pro" panose="020B0604030504040204" pitchFamily="34" charset="0"/>
                      </a:endParaRPr>
                    </a:p>
                  </a:txBody>
                  <a:tcPr/>
                </a:tc>
                <a:tc>
                  <a:txBody>
                    <a:bodyPr/>
                    <a:lstStyle/>
                    <a:p>
                      <a:pPr marL="0" indent="0">
                        <a:buFont typeface="Arial" panose="020B0604020202020204" pitchFamily="34" charset="0"/>
                        <a:buNone/>
                      </a:pPr>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pPr marL="0" indent="0">
                        <a:buFont typeface="Arial" panose="020B0604020202020204" pitchFamily="34" charset="0"/>
                        <a:buNone/>
                      </a:pPr>
                      <a:r>
                        <a:rPr lang="en-US" sz="1000" dirty="0" err="1">
                          <a:latin typeface="Verdana Pro" panose="020B0604030504040204" pitchFamily="34" charset="0"/>
                        </a:rPr>
                        <a:t>Förbereda</a:t>
                      </a:r>
                      <a:r>
                        <a:rPr lang="en-US" sz="1000" dirty="0">
                          <a:latin typeface="Verdana Pro" panose="020B0604030504040204" pitchFamily="34" charset="0"/>
                        </a:rPr>
                        <a:t> Cup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dirty="0" err="1">
                          <a:latin typeface="Verdana Pro" panose="020B0604030504040204" pitchFamily="34" charset="0"/>
                        </a:rPr>
                        <a:t>Förbereda</a:t>
                      </a:r>
                      <a:r>
                        <a:rPr lang="en-US" sz="1000" dirty="0">
                          <a:latin typeface="Verdana Pro" panose="020B0604030504040204" pitchFamily="34" charset="0"/>
                        </a:rPr>
                        <a:t> Cup</a:t>
                      </a:r>
                    </a:p>
                    <a:p>
                      <a:pPr marL="0" indent="0">
                        <a:buFont typeface="Arial" panose="020B0604020202020204" pitchFamily="34" charset="0"/>
                        <a:buNone/>
                      </a:pP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4147720363"/>
                  </a:ext>
                </a:extLst>
              </a:tr>
              <a:tr h="370840">
                <a:tc>
                  <a:txBody>
                    <a:bodyPr/>
                    <a:lstStyle/>
                    <a:p>
                      <a:r>
                        <a:rPr lang="en-US" sz="1200" dirty="0" err="1">
                          <a:latin typeface="Verdana Pro" panose="020B0604030504040204" pitchFamily="34" charset="0"/>
                        </a:rPr>
                        <a:t>Försäljning</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Dealbooster</a:t>
                      </a:r>
                      <a:endParaRPr lang="en-US" sz="1000" dirty="0">
                        <a:latin typeface="Verdana Pro" panose="020B0604030504040204" pitchFamily="34" charset="0"/>
                      </a:endParaRPr>
                    </a:p>
                    <a:p>
                      <a:r>
                        <a:rPr lang="en-US" sz="1000" dirty="0" err="1">
                          <a:latin typeface="Verdana Pro" panose="020B0604030504040204" pitchFamily="34" charset="0"/>
                        </a:rPr>
                        <a:t>Toapapper</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Bingolotter</a:t>
                      </a:r>
                      <a:endParaRPr lang="en-US" sz="1000" dirty="0">
                        <a:latin typeface="Verdana Pro" panose="020B0604030504040204" pitchFamily="34" charset="0"/>
                      </a:endParaRPr>
                    </a:p>
                  </a:txBody>
                  <a:tcPr/>
                </a:tc>
                <a:extLst>
                  <a:ext uri="{0D108BD9-81ED-4DB2-BD59-A6C34878D82A}">
                    <a16:rowId xmlns:a16="http://schemas.microsoft.com/office/drawing/2014/main" val="486608087"/>
                  </a:ext>
                </a:extLst>
              </a:tr>
              <a:tr h="370840">
                <a:tc>
                  <a:txBody>
                    <a:bodyPr/>
                    <a:lstStyle/>
                    <a:p>
                      <a:r>
                        <a:rPr lang="en-US" sz="1200" dirty="0" err="1">
                          <a:latin typeface="Verdana Pro" panose="020B0604030504040204" pitchFamily="34" charset="0"/>
                        </a:rPr>
                        <a:t>Övrigt</a:t>
                      </a:r>
                      <a:endParaRPr lang="en-US" sz="1200" dirty="0">
                        <a:latin typeface="Verdana Pro" panose="020B0604030504040204" pitchFamily="34" charset="0"/>
                      </a:endParaRPr>
                    </a:p>
                  </a:txBody>
                  <a:tcPr/>
                </a:tc>
                <a:tc>
                  <a:txBody>
                    <a:bodyPr/>
                    <a:lstStyle/>
                    <a:p>
                      <a:r>
                        <a:rPr lang="en-US" sz="1000" dirty="0" err="1">
                          <a:latin typeface="Verdana Pro" panose="020B0604030504040204" pitchFamily="34" charset="0"/>
                        </a:rPr>
                        <a:t>Inventera</a:t>
                      </a:r>
                      <a:r>
                        <a:rPr lang="en-US" sz="1000" dirty="0">
                          <a:latin typeface="Verdana Pro" panose="020B0604030504040204" pitchFamily="34" charset="0"/>
                        </a:rPr>
                        <a:t> material </a:t>
                      </a:r>
                      <a:r>
                        <a:rPr lang="en-US" sz="1000" dirty="0" err="1">
                          <a:latin typeface="Verdana Pro" panose="020B0604030504040204" pitchFamily="34" charset="0"/>
                        </a:rPr>
                        <a:t>och</a:t>
                      </a:r>
                      <a:r>
                        <a:rPr lang="en-US" sz="1000" dirty="0">
                          <a:latin typeface="Verdana Pro" panose="020B0604030504040204" pitchFamily="34" charset="0"/>
                        </a:rPr>
                        <a:t> </a:t>
                      </a:r>
                      <a:r>
                        <a:rPr lang="en-US" sz="1000" dirty="0" err="1">
                          <a:latin typeface="Verdana Pro" panose="020B0604030504040204" pitchFamily="34" charset="0"/>
                        </a:rPr>
                        <a:t>förråd</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Lagfotagrafering</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734538247"/>
                  </a:ext>
                </a:extLst>
              </a:tr>
            </a:tbl>
          </a:graphicData>
        </a:graphic>
      </p:graphicFrame>
      <p:sp>
        <p:nvSpPr>
          <p:cNvPr id="3" name="TextBox 2">
            <a:extLst>
              <a:ext uri="{FF2B5EF4-FFF2-40B4-BE49-F238E27FC236}">
                <a16:creationId xmlns:a16="http://schemas.microsoft.com/office/drawing/2014/main" id="{2DB8F50E-78F2-2526-F665-65AF50BA5D56}"/>
              </a:ext>
            </a:extLst>
          </p:cNvPr>
          <p:cNvSpPr txBox="1"/>
          <p:nvPr/>
        </p:nvSpPr>
        <p:spPr>
          <a:xfrm>
            <a:off x="8333118" y="646981"/>
            <a:ext cx="3211242" cy="461665"/>
          </a:xfrm>
          <a:prstGeom prst="rect">
            <a:avLst/>
          </a:prstGeom>
          <a:noFill/>
        </p:spPr>
        <p:txBody>
          <a:bodyPr wrap="square" rtlCol="0">
            <a:spAutoFit/>
          </a:bodyPr>
          <a:lstStyle/>
          <a:p>
            <a:r>
              <a:rPr lang="en-US" sz="2400" b="1" dirty="0" err="1">
                <a:solidFill>
                  <a:srgbClr val="FF0000"/>
                </a:solidFill>
              </a:rPr>
              <a:t>Uppdateras</a:t>
            </a:r>
            <a:r>
              <a:rPr lang="en-US" sz="2400" b="1" dirty="0">
                <a:solidFill>
                  <a:srgbClr val="FF0000"/>
                </a:solidFill>
              </a:rPr>
              <a:t> </a:t>
            </a:r>
            <a:r>
              <a:rPr lang="en-US" sz="2400" b="1" dirty="0" err="1">
                <a:solidFill>
                  <a:srgbClr val="FF0000"/>
                </a:solidFill>
              </a:rPr>
              <a:t>löpande</a:t>
            </a:r>
            <a:endParaRPr lang="en-US" sz="2400" b="1" dirty="0">
              <a:solidFill>
                <a:srgbClr val="FF0000"/>
              </a:solidFill>
            </a:endParaRPr>
          </a:p>
        </p:txBody>
      </p:sp>
    </p:spTree>
    <p:extLst>
      <p:ext uri="{BB962C8B-B14F-4D97-AF65-F5344CB8AC3E}">
        <p14:creationId xmlns:p14="http://schemas.microsoft.com/office/powerpoint/2010/main" val="34124009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050"/>
            <a:ext cx="12192000" cy="6858000"/>
          </a:xfrm>
          <a:prstGeom prst="rect">
            <a:avLst/>
          </a:prstGeom>
        </p:spPr>
      </p:pic>
      <p:sp>
        <p:nvSpPr>
          <p:cNvPr id="2" name="Rubrik 1"/>
          <p:cNvSpPr>
            <a:spLocks noGrp="1"/>
          </p:cNvSpPr>
          <p:nvPr>
            <p:ph type="title"/>
          </p:nvPr>
        </p:nvSpPr>
        <p:spPr>
          <a:xfrm>
            <a:off x="647641" y="483696"/>
            <a:ext cx="10515600" cy="1325563"/>
          </a:xfrm>
        </p:spPr>
        <p:txBody>
          <a:bodyPr/>
          <a:lstStyle/>
          <a:p>
            <a:r>
              <a:rPr lang="sv-SE" dirty="0" err="1"/>
              <a:t>Årshjul</a:t>
            </a:r>
            <a:r>
              <a:rPr lang="sv-SE" dirty="0"/>
              <a:t> 25/26</a:t>
            </a:r>
          </a:p>
        </p:txBody>
      </p:sp>
      <p:graphicFrame>
        <p:nvGraphicFramePr>
          <p:cNvPr id="19" name="Table 18">
            <a:extLst>
              <a:ext uri="{FF2B5EF4-FFF2-40B4-BE49-F238E27FC236}">
                <a16:creationId xmlns:a16="http://schemas.microsoft.com/office/drawing/2014/main" id="{093E5D63-8994-69CE-2FE3-14DFA6A77670}"/>
              </a:ext>
            </a:extLst>
          </p:cNvPr>
          <p:cNvGraphicFramePr>
            <a:graphicFrameLocks noGrp="1"/>
          </p:cNvGraphicFramePr>
          <p:nvPr>
            <p:extLst>
              <p:ext uri="{D42A27DB-BD31-4B8C-83A1-F6EECF244321}">
                <p14:modId xmlns:p14="http://schemas.microsoft.com/office/powerpoint/2010/main" val="1868553368"/>
              </p:ext>
            </p:extLst>
          </p:nvPr>
        </p:nvGraphicFramePr>
        <p:xfrm>
          <a:off x="1765300" y="1991274"/>
          <a:ext cx="8128000" cy="3322320"/>
        </p:xfrm>
        <a:graphic>
          <a:graphicData uri="http://schemas.openxmlformats.org/drawingml/2006/table">
            <a:tbl>
              <a:tblPr firstRow="1" bandRow="1">
                <a:tableStyleId>{C083E6E3-FA7D-4D7B-A595-EF9225AFEA82}</a:tableStyleId>
              </a:tblPr>
              <a:tblGrid>
                <a:gridCol w="1225550">
                  <a:extLst>
                    <a:ext uri="{9D8B030D-6E8A-4147-A177-3AD203B41FA5}">
                      <a16:colId xmlns:a16="http://schemas.microsoft.com/office/drawing/2014/main" val="975619434"/>
                    </a:ext>
                  </a:extLst>
                </a:gridCol>
                <a:gridCol w="1733550">
                  <a:extLst>
                    <a:ext uri="{9D8B030D-6E8A-4147-A177-3AD203B41FA5}">
                      <a16:colId xmlns:a16="http://schemas.microsoft.com/office/drawing/2014/main" val="2899558657"/>
                    </a:ext>
                  </a:extLst>
                </a:gridCol>
                <a:gridCol w="1917700">
                  <a:extLst>
                    <a:ext uri="{9D8B030D-6E8A-4147-A177-3AD203B41FA5}">
                      <a16:colId xmlns:a16="http://schemas.microsoft.com/office/drawing/2014/main" val="111749616"/>
                    </a:ext>
                  </a:extLst>
                </a:gridCol>
                <a:gridCol w="1625600">
                  <a:extLst>
                    <a:ext uri="{9D8B030D-6E8A-4147-A177-3AD203B41FA5}">
                      <a16:colId xmlns:a16="http://schemas.microsoft.com/office/drawing/2014/main" val="1558857351"/>
                    </a:ext>
                  </a:extLst>
                </a:gridCol>
                <a:gridCol w="1625600">
                  <a:extLst>
                    <a:ext uri="{9D8B030D-6E8A-4147-A177-3AD203B41FA5}">
                      <a16:colId xmlns:a16="http://schemas.microsoft.com/office/drawing/2014/main" val="2853665598"/>
                    </a:ext>
                  </a:extLst>
                </a:gridCol>
              </a:tblGrid>
              <a:tr h="370840">
                <a:tc>
                  <a:txBody>
                    <a:bodyPr/>
                    <a:lstStyle/>
                    <a:p>
                      <a:endParaRPr lang="en-US" sz="1600" b="0" dirty="0">
                        <a:latin typeface="Verdana Pro" panose="020B0604030504040204" pitchFamily="34" charset="0"/>
                      </a:endParaRPr>
                    </a:p>
                  </a:txBody>
                  <a:tcPr/>
                </a:tc>
                <a:tc>
                  <a:txBody>
                    <a:bodyPr/>
                    <a:lstStyle/>
                    <a:p>
                      <a:r>
                        <a:rPr lang="en-US" sz="1600" b="0" dirty="0" err="1">
                          <a:latin typeface="Verdana Pro" panose="020B0604030504040204" pitchFamily="34" charset="0"/>
                        </a:rPr>
                        <a:t>Januari</a:t>
                      </a:r>
                      <a:endParaRPr lang="en-US" sz="1600" b="0" dirty="0">
                        <a:latin typeface="Verdana Pro" panose="020B0604030504040204" pitchFamily="34" charset="0"/>
                      </a:endParaRPr>
                    </a:p>
                  </a:txBody>
                  <a:tcPr/>
                </a:tc>
                <a:tc>
                  <a:txBody>
                    <a:bodyPr/>
                    <a:lstStyle/>
                    <a:p>
                      <a:r>
                        <a:rPr lang="en-US" sz="1600" b="0" dirty="0" err="1">
                          <a:latin typeface="Verdana Pro" panose="020B0604030504040204" pitchFamily="34" charset="0"/>
                        </a:rPr>
                        <a:t>Februari</a:t>
                      </a:r>
                      <a:endParaRPr lang="en-US" sz="1600" b="0" dirty="0">
                        <a:latin typeface="Verdana Pro" panose="020B0604030504040204" pitchFamily="34" charset="0"/>
                      </a:endParaRPr>
                    </a:p>
                  </a:txBody>
                  <a:tcPr/>
                </a:tc>
                <a:tc>
                  <a:txBody>
                    <a:bodyPr/>
                    <a:lstStyle/>
                    <a:p>
                      <a:r>
                        <a:rPr lang="en-US" sz="1600" b="0" dirty="0">
                          <a:latin typeface="Verdana Pro" panose="020B0604030504040204" pitchFamily="34" charset="0"/>
                        </a:rPr>
                        <a:t>Mars</a:t>
                      </a:r>
                    </a:p>
                  </a:txBody>
                  <a:tcPr/>
                </a:tc>
                <a:tc>
                  <a:txBody>
                    <a:bodyPr/>
                    <a:lstStyle/>
                    <a:p>
                      <a:r>
                        <a:rPr lang="en-US" sz="1600" b="0" dirty="0">
                          <a:latin typeface="Verdana Pro" panose="020B0604030504040204" pitchFamily="34" charset="0"/>
                        </a:rPr>
                        <a:t>April</a:t>
                      </a:r>
                    </a:p>
                  </a:txBody>
                  <a:tcPr/>
                </a:tc>
                <a:extLst>
                  <a:ext uri="{0D108BD9-81ED-4DB2-BD59-A6C34878D82A}">
                    <a16:rowId xmlns:a16="http://schemas.microsoft.com/office/drawing/2014/main" val="514568695"/>
                  </a:ext>
                </a:extLst>
              </a:tr>
              <a:tr h="431886">
                <a:tc>
                  <a:txBody>
                    <a:bodyPr/>
                    <a:lstStyle/>
                    <a:p>
                      <a:r>
                        <a:rPr lang="en-US" sz="1200" dirty="0" err="1">
                          <a:latin typeface="Verdana Pro" panose="020B0604030504040204" pitchFamily="34" charset="0"/>
                        </a:rPr>
                        <a:t>Träningar</a:t>
                      </a:r>
                      <a:endParaRPr lang="en-US" sz="12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Isträning</a:t>
                      </a:r>
                      <a:r>
                        <a:rPr lang="en-US" sz="1000" dirty="0">
                          <a:latin typeface="Verdana Pro" panose="020B0604030504040204" pitchFamily="34" charset="0"/>
                        </a:rPr>
                        <a:t> 2-3 </a:t>
                      </a:r>
                      <a:r>
                        <a:rPr lang="en-US" sz="1000" dirty="0" err="1">
                          <a:latin typeface="Verdana Pro" panose="020B0604030504040204" pitchFamily="34" charset="0"/>
                        </a:rPr>
                        <a:t>ggr</a:t>
                      </a:r>
                      <a:r>
                        <a:rPr lang="en-US" sz="1000" dirty="0">
                          <a:latin typeface="Verdana Pro" panose="020B0604030504040204" pitchFamily="34" charset="0"/>
                        </a:rPr>
                        <a:t>/v. med focus </a:t>
                      </a:r>
                      <a:r>
                        <a:rPr lang="en-US" sz="1000" dirty="0" err="1">
                          <a:latin typeface="Verdana Pro" panose="020B0604030504040204" pitchFamily="34" charset="0"/>
                        </a:rPr>
                        <a:t>på</a:t>
                      </a:r>
                      <a:r>
                        <a:rPr lang="en-US" sz="1000" dirty="0">
                          <a:latin typeface="Verdana Pro" panose="020B0604030504040204" pitchFamily="34" charset="0"/>
                        </a:rPr>
                        <a:t>: </a:t>
                      </a:r>
                    </a:p>
                    <a:p>
                      <a:pPr marL="171450" indent="-171450">
                        <a:buFont typeface="Arial" panose="020B0604020202020204" pitchFamily="34" charset="0"/>
                        <a:buChar char="•"/>
                      </a:pPr>
                      <a:r>
                        <a:rPr lang="en-US" sz="1000" dirty="0" err="1">
                          <a:latin typeface="Verdana Pro" panose="020B0604030504040204" pitchFamily="34" charset="0"/>
                        </a:rPr>
                        <a:t>Skridskoteknik</a:t>
                      </a:r>
                      <a:endParaRPr lang="en-US" sz="1000" dirty="0">
                        <a:latin typeface="Verdana Pro" panose="020B0604030504040204" pitchFamily="34" charset="0"/>
                      </a:endParaRPr>
                    </a:p>
                    <a:p>
                      <a:pPr marL="171450" indent="-171450">
                        <a:buFont typeface="Arial" panose="020B0604020202020204" pitchFamily="34" charset="0"/>
                        <a:buChar char="•"/>
                      </a:pPr>
                      <a:r>
                        <a:rPr lang="en-US" sz="1000" dirty="0" err="1">
                          <a:latin typeface="Verdana Pro" panose="020B0604030504040204" pitchFamily="34" charset="0"/>
                        </a:rPr>
                        <a:t>Smålagsspel</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a:latin typeface="Verdana Pro" panose="020B0604030504040204" pitchFamily="34" charset="0"/>
                      </a:endParaRPr>
                    </a:p>
                  </a:txBody>
                  <a:tcPr/>
                </a:tc>
                <a:extLst>
                  <a:ext uri="{0D108BD9-81ED-4DB2-BD59-A6C34878D82A}">
                    <a16:rowId xmlns:a16="http://schemas.microsoft.com/office/drawing/2014/main" val="2661536107"/>
                  </a:ext>
                </a:extLst>
              </a:tr>
              <a:tr h="370840">
                <a:tc>
                  <a:txBody>
                    <a:bodyPr/>
                    <a:lstStyle/>
                    <a:p>
                      <a:r>
                        <a:rPr lang="en-US" sz="1200" dirty="0">
                          <a:latin typeface="Verdana Pro" panose="020B0604030504040204" pitchFamily="34" charset="0"/>
                        </a:rPr>
                        <a:t>Matcher</a:t>
                      </a:r>
                    </a:p>
                  </a:txBody>
                  <a:tcPr/>
                </a:tc>
                <a:tc>
                  <a:txBody>
                    <a:bodyPr/>
                    <a:lstStyle/>
                    <a:p>
                      <a:r>
                        <a:rPr lang="en-US" sz="1000" dirty="0">
                          <a:latin typeface="Verdana Pro" panose="020B0604030504040204" pitchFamily="34" charset="0"/>
                        </a:rPr>
                        <a:t>Serie/</a:t>
                      </a:r>
                      <a:r>
                        <a:rPr lang="en-US" sz="1000" dirty="0" err="1">
                          <a:latin typeface="Verdana Pro" panose="020B0604030504040204" pitchFamily="34" charset="0"/>
                        </a:rPr>
                        <a:t>Sammandrag</a:t>
                      </a:r>
                      <a:endParaRPr lang="en-US" sz="1000" dirty="0">
                        <a:latin typeface="Verdana Pro" panose="020B0604030504040204" pitchFamily="34" charset="0"/>
                      </a:endParaRPr>
                    </a:p>
                  </a:txBody>
                  <a:tcPr/>
                </a:tc>
                <a:tc>
                  <a:txBody>
                    <a:bodyPr/>
                    <a:lstStyle/>
                    <a:p>
                      <a:r>
                        <a:rPr lang="en-US" sz="1000" dirty="0">
                          <a:latin typeface="Verdana Pro" panose="020B0604030504040204" pitchFamily="34" charset="0"/>
                        </a:rPr>
                        <a:t>Delta </a:t>
                      </a:r>
                      <a:r>
                        <a:rPr lang="en-US" sz="1000" dirty="0" err="1">
                          <a:latin typeface="Verdana Pro" panose="020B0604030504040204" pitchFamily="34" charset="0"/>
                        </a:rPr>
                        <a:t>i</a:t>
                      </a:r>
                      <a:r>
                        <a:rPr lang="en-US" sz="1000" dirty="0">
                          <a:latin typeface="Verdana Pro" panose="020B0604030504040204" pitchFamily="34" charset="0"/>
                        </a:rPr>
                        <a:t> </a:t>
                      </a:r>
                      <a:r>
                        <a:rPr lang="en-US" sz="1000" dirty="0" err="1">
                          <a:latin typeface="Verdana Pro" panose="020B0604030504040204" pitchFamily="34" charset="0"/>
                        </a:rPr>
                        <a:t>bortacup</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2391358386"/>
                  </a:ext>
                </a:extLst>
              </a:tr>
              <a:tr h="370840">
                <a:tc>
                  <a:txBody>
                    <a:bodyPr/>
                    <a:lstStyle/>
                    <a:p>
                      <a:r>
                        <a:rPr lang="en-US" sz="1200" dirty="0">
                          <a:latin typeface="Verdana Pro" panose="020B0604030504040204" pitchFamily="34" charset="0"/>
                        </a:rPr>
                        <a:t>Event</a:t>
                      </a: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Avslutning</a:t>
                      </a:r>
                      <a:r>
                        <a:rPr lang="en-US" sz="1000" dirty="0">
                          <a:latin typeface="Verdana Pro" panose="020B0604030504040204" pitchFamily="34" charset="0"/>
                        </a:rPr>
                        <a:t> för </a:t>
                      </a:r>
                      <a:r>
                        <a:rPr lang="en-US" sz="1000" dirty="0" err="1">
                          <a:latin typeface="Verdana Pro" panose="020B0604030504040204" pitchFamily="34" charset="0"/>
                        </a:rPr>
                        <a:t>laget</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2038345390"/>
                  </a:ext>
                </a:extLst>
              </a:tr>
              <a:tr h="370840">
                <a:tc>
                  <a:txBody>
                    <a:bodyPr/>
                    <a:lstStyle/>
                    <a:p>
                      <a:r>
                        <a:rPr lang="en-US" sz="1200" dirty="0" err="1">
                          <a:latin typeface="Verdana Pro" panose="020B0604030504040204" pitchFamily="34" charset="0"/>
                        </a:rPr>
                        <a:t>Tränare</a:t>
                      </a:r>
                      <a:endParaRPr lang="en-US" sz="1200" dirty="0">
                        <a:latin typeface="Verdana Pro" panose="020B060403050404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231950805"/>
                  </a:ext>
                </a:extLst>
              </a:tr>
              <a:tr h="370840">
                <a:tc>
                  <a:txBody>
                    <a:bodyPr/>
                    <a:lstStyle/>
                    <a:p>
                      <a:r>
                        <a:rPr lang="en-US" sz="1200" dirty="0" err="1">
                          <a:latin typeface="Verdana Pro" panose="020B0604030504040204" pitchFamily="34" charset="0"/>
                        </a:rPr>
                        <a:t>Föräldrar</a:t>
                      </a:r>
                      <a:endParaRPr lang="en-US" sz="1200" dirty="0">
                        <a:latin typeface="Verdana Pro" panose="020B0604030504040204" pitchFamily="34" charset="0"/>
                      </a:endParaRPr>
                    </a:p>
                  </a:txBody>
                  <a:tcPr/>
                </a:tc>
                <a:tc>
                  <a:txBody>
                    <a:bodyPr/>
                    <a:lstStyle/>
                    <a:p>
                      <a:r>
                        <a:rPr lang="en-US" sz="1000" dirty="0" err="1">
                          <a:latin typeface="Verdana Pro" panose="020B0604030504040204" pitchFamily="34" charset="0"/>
                        </a:rPr>
                        <a:t>Föräldramöte</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4147720363"/>
                  </a:ext>
                </a:extLst>
              </a:tr>
              <a:tr h="370840">
                <a:tc>
                  <a:txBody>
                    <a:bodyPr/>
                    <a:lstStyle/>
                    <a:p>
                      <a:r>
                        <a:rPr lang="en-US" sz="1200" dirty="0" err="1">
                          <a:latin typeface="Verdana Pro" panose="020B0604030504040204" pitchFamily="34" charset="0"/>
                        </a:rPr>
                        <a:t>Försäljning</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Dealbooster</a:t>
                      </a:r>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528808998"/>
                  </a:ext>
                </a:extLst>
              </a:tr>
              <a:tr h="370840">
                <a:tc>
                  <a:txBody>
                    <a:bodyPr/>
                    <a:lstStyle/>
                    <a:p>
                      <a:r>
                        <a:rPr lang="en-US" sz="1200" dirty="0" err="1">
                          <a:latin typeface="Verdana Pro" panose="020B0604030504040204" pitchFamily="34" charset="0"/>
                        </a:rPr>
                        <a:t>Övrigt</a:t>
                      </a:r>
                      <a:endParaRPr lang="en-US" sz="1200" dirty="0">
                        <a:latin typeface="Verdana Pro" panose="020B0604030504040204" pitchFamily="34" charset="0"/>
                      </a:endParaRPr>
                    </a:p>
                  </a:txBody>
                  <a:tcPr/>
                </a:tc>
                <a:tc>
                  <a:txBody>
                    <a:bodyPr/>
                    <a:lstStyle/>
                    <a:p>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Isen</a:t>
                      </a:r>
                      <a:r>
                        <a:rPr lang="en-US" sz="1000" dirty="0">
                          <a:latin typeface="Verdana Pro" panose="020B0604030504040204" pitchFamily="34" charset="0"/>
                        </a:rPr>
                        <a:t> </a:t>
                      </a:r>
                      <a:r>
                        <a:rPr lang="en-US" sz="1000" dirty="0" err="1">
                          <a:latin typeface="Verdana Pro" panose="020B0604030504040204" pitchFamily="34" charset="0"/>
                        </a:rPr>
                        <a:t>tas</a:t>
                      </a:r>
                      <a:r>
                        <a:rPr lang="en-US" sz="1000" dirty="0">
                          <a:latin typeface="Verdana Pro" panose="020B0604030504040204" pitchFamily="34" charset="0"/>
                        </a:rPr>
                        <a:t> bort </a:t>
                      </a:r>
                      <a:r>
                        <a:rPr lang="en-US" sz="1000" dirty="0" err="1">
                          <a:latin typeface="Verdana Pro" panose="020B0604030504040204" pitchFamily="34" charset="0"/>
                        </a:rPr>
                        <a:t>efter</a:t>
                      </a:r>
                      <a:r>
                        <a:rPr lang="en-US" sz="1000" dirty="0">
                          <a:latin typeface="Verdana Pro" panose="020B0604030504040204" pitchFamily="34" charset="0"/>
                        </a:rPr>
                        <a:t> </a:t>
                      </a:r>
                      <a:r>
                        <a:rPr lang="en-US" sz="1000" dirty="0" err="1">
                          <a:latin typeface="Verdana Pro" panose="020B0604030504040204" pitchFamily="34" charset="0"/>
                        </a:rPr>
                        <a:t>sportlovet</a:t>
                      </a:r>
                      <a:endParaRPr lang="en-US" sz="1000" dirty="0">
                        <a:latin typeface="Verdana Pro" panose="020B0604030504040204" pitchFamily="34" charset="0"/>
                      </a:endParaRPr>
                    </a:p>
                  </a:txBody>
                  <a:tcPr/>
                </a:tc>
                <a:tc>
                  <a:txBody>
                    <a:bodyPr/>
                    <a:lstStyle/>
                    <a:p>
                      <a:r>
                        <a:rPr lang="en-US" sz="1000" dirty="0" err="1">
                          <a:latin typeface="Verdana Pro" panose="020B0604030504040204" pitchFamily="34" charset="0"/>
                        </a:rPr>
                        <a:t>Föräldraenkät</a:t>
                      </a:r>
                      <a:r>
                        <a:rPr lang="en-US" sz="1000" dirty="0">
                          <a:latin typeface="Verdana Pro" panose="020B0604030504040204" pitchFamily="34" charset="0"/>
                        </a:rPr>
                        <a:t>?</a:t>
                      </a:r>
                    </a:p>
                  </a:txBody>
                  <a:tcPr/>
                </a:tc>
                <a:tc>
                  <a:txBody>
                    <a:bodyPr/>
                    <a:lstStyle/>
                    <a:p>
                      <a:endParaRPr lang="en-US" sz="1000" dirty="0">
                        <a:latin typeface="Verdana Pro" panose="020B0604030504040204" pitchFamily="34" charset="0"/>
                      </a:endParaRPr>
                    </a:p>
                  </a:txBody>
                  <a:tcPr/>
                </a:tc>
                <a:extLst>
                  <a:ext uri="{0D108BD9-81ED-4DB2-BD59-A6C34878D82A}">
                    <a16:rowId xmlns:a16="http://schemas.microsoft.com/office/drawing/2014/main" val="3734538247"/>
                  </a:ext>
                </a:extLst>
              </a:tr>
            </a:tbl>
          </a:graphicData>
        </a:graphic>
      </p:graphicFrame>
      <p:sp>
        <p:nvSpPr>
          <p:cNvPr id="3" name="TextBox 2">
            <a:extLst>
              <a:ext uri="{FF2B5EF4-FFF2-40B4-BE49-F238E27FC236}">
                <a16:creationId xmlns:a16="http://schemas.microsoft.com/office/drawing/2014/main" id="{ED4C97E7-2C48-8690-BD10-A09914D0F401}"/>
              </a:ext>
            </a:extLst>
          </p:cNvPr>
          <p:cNvSpPr txBox="1"/>
          <p:nvPr/>
        </p:nvSpPr>
        <p:spPr>
          <a:xfrm>
            <a:off x="8333118" y="646981"/>
            <a:ext cx="3211242" cy="461665"/>
          </a:xfrm>
          <a:prstGeom prst="rect">
            <a:avLst/>
          </a:prstGeom>
          <a:noFill/>
        </p:spPr>
        <p:txBody>
          <a:bodyPr wrap="square" rtlCol="0">
            <a:spAutoFit/>
          </a:bodyPr>
          <a:lstStyle/>
          <a:p>
            <a:r>
              <a:rPr lang="en-US" sz="2400" b="1" dirty="0" err="1">
                <a:solidFill>
                  <a:srgbClr val="FF0000"/>
                </a:solidFill>
              </a:rPr>
              <a:t>Uppdateras</a:t>
            </a:r>
            <a:r>
              <a:rPr lang="en-US" sz="2400" b="1" dirty="0">
                <a:solidFill>
                  <a:srgbClr val="FF0000"/>
                </a:solidFill>
              </a:rPr>
              <a:t> </a:t>
            </a:r>
            <a:r>
              <a:rPr lang="en-US" sz="2400" b="1" dirty="0" err="1">
                <a:solidFill>
                  <a:srgbClr val="FF0000"/>
                </a:solidFill>
              </a:rPr>
              <a:t>löpande</a:t>
            </a:r>
            <a:endParaRPr lang="en-US" sz="2400" b="1" dirty="0">
              <a:solidFill>
                <a:srgbClr val="FF0000"/>
              </a:solidFill>
            </a:endParaRPr>
          </a:p>
        </p:txBody>
      </p:sp>
    </p:spTree>
    <p:extLst>
      <p:ext uri="{BB962C8B-B14F-4D97-AF65-F5344CB8AC3E}">
        <p14:creationId xmlns:p14="http://schemas.microsoft.com/office/powerpoint/2010/main" val="2795606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4" name="Bildobjekt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67000" y="-92279"/>
            <a:ext cx="6858000" cy="6858000"/>
          </a:xfrm>
          <a:prstGeom prst="rect">
            <a:avLst/>
          </a:prstGeom>
        </p:spPr>
      </p:pic>
      <p:sp>
        <p:nvSpPr>
          <p:cNvPr id="5" name="TextBox 4">
            <a:extLst>
              <a:ext uri="{FF2B5EF4-FFF2-40B4-BE49-F238E27FC236}">
                <a16:creationId xmlns:a16="http://schemas.microsoft.com/office/drawing/2014/main" id="{C074AAE4-5F9A-B390-B08E-133C55BD4D52}"/>
              </a:ext>
            </a:extLst>
          </p:cNvPr>
          <p:cNvSpPr txBox="1"/>
          <p:nvPr/>
        </p:nvSpPr>
        <p:spPr>
          <a:xfrm>
            <a:off x="4874004" y="5358765"/>
            <a:ext cx="2315361" cy="1323439"/>
          </a:xfrm>
          <a:prstGeom prst="rect">
            <a:avLst/>
          </a:prstGeom>
          <a:noFill/>
        </p:spPr>
        <p:txBody>
          <a:bodyPr wrap="square">
            <a:spAutoFit/>
          </a:bodyPr>
          <a:lstStyle/>
          <a:p>
            <a:pPr algn="ctr"/>
            <a:r>
              <a:rPr lang="en-US" sz="4000" b="1" dirty="0">
                <a:solidFill>
                  <a:srgbClr val="87774F"/>
                </a:solidFill>
                <a:latin typeface="Proxima"/>
                <a:ea typeface="Roboto" panose="02000000000000000000" pitchFamily="2" charset="0"/>
              </a:rPr>
              <a:t>TEAM -17</a:t>
            </a:r>
            <a:br>
              <a:rPr lang="en-US" sz="4000" b="1" dirty="0">
                <a:solidFill>
                  <a:srgbClr val="87774F"/>
                </a:solidFill>
                <a:latin typeface="Proxima"/>
                <a:ea typeface="Roboto" panose="02000000000000000000" pitchFamily="2" charset="0"/>
              </a:rPr>
            </a:br>
            <a:endParaRPr lang="en-US" sz="4000" dirty="0"/>
          </a:p>
        </p:txBody>
      </p:sp>
    </p:spTree>
    <p:extLst>
      <p:ext uri="{BB962C8B-B14F-4D97-AF65-F5344CB8AC3E}">
        <p14:creationId xmlns:p14="http://schemas.microsoft.com/office/powerpoint/2010/main" val="2727097956"/>
      </p:ext>
    </p:extLst>
  </p:cSld>
  <p:clrMapOvr>
    <a:masterClrMapping/>
  </p:clrMapOvr>
</p:sld>
</file>

<file path=ppt/theme/theme1.xml><?xml version="1.0" encoding="utf-8"?>
<a:theme xmlns:a="http://schemas.openxmlformats.org/drawingml/2006/main" name="Sundsvall Hockey">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Industry">
      <a:majorFont>
        <a:latin typeface="Industry Bold Book"/>
        <a:ea typeface=""/>
        <a:cs typeface=""/>
      </a:majorFont>
      <a:minorFont>
        <a:latin typeface="Industry Book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ndsvall Hockey" id="{262246B8-524B-4227-859F-23ADB25BBFBB}" vid="{9EFF0782-C4CB-435F-BB4B-4B8677918B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b978ecb2-8c85-4d61-b495-9cea74b289e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5359E0314E7CD5458F0DA2DBA3B99ABA" ma:contentTypeVersion="12" ma:contentTypeDescription="Skapa ett nytt dokument." ma:contentTypeScope="" ma:versionID="51ddf4134ee81d6fb36cd9ccc1e7d1a5">
  <xsd:schema xmlns:xsd="http://www.w3.org/2001/XMLSchema" xmlns:xs="http://www.w3.org/2001/XMLSchema" xmlns:p="http://schemas.microsoft.com/office/2006/metadata/properties" xmlns:ns3="b978ecb2-8c85-4d61-b495-9cea74b289ef" xmlns:ns4="4a9e457a-db3f-43a4-82a8-f299a38cf6ab" targetNamespace="http://schemas.microsoft.com/office/2006/metadata/properties" ma:root="true" ma:fieldsID="8523ab7353e367b383493ec5726694f4" ns3:_="" ns4:_="">
    <xsd:import namespace="b978ecb2-8c85-4d61-b495-9cea74b289ef"/>
    <xsd:import namespace="4a9e457a-db3f-43a4-82a8-f299a38cf6ab"/>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4:SharedWithUsers" minOccurs="0"/>
                <xsd:element ref="ns4:SharedWithDetails" minOccurs="0"/>
                <xsd:element ref="ns4:SharingHintHash"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78ecb2-8c85-4d61-b495-9cea74b289e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Location" ma:index="15" nillable="true" ma:displayName="Location" ma:indexed="true" ma:internalName="MediaServiceLocation" ma:readOnly="true">
      <xsd:simpleType>
        <xsd:restriction base="dms:Text"/>
      </xsd:simpleType>
    </xsd:element>
    <xsd:element name="_activity" ma:index="19"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9e457a-db3f-43a4-82a8-f299a38cf6ab" elementFormDefault="qualified">
    <xsd:import namespace="http://schemas.microsoft.com/office/2006/documentManagement/types"/>
    <xsd:import namespace="http://schemas.microsoft.com/office/infopath/2007/PartnerControls"/>
    <xsd:element name="SharedWithUsers" ma:index="16"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at med information" ma:internalName="SharedWithDetails" ma:readOnly="true">
      <xsd:simpleType>
        <xsd:restriction base="dms:Note">
          <xsd:maxLength value="255"/>
        </xsd:restriction>
      </xsd:simpleType>
    </xsd:element>
    <xsd:element name="SharingHintHash" ma:index="18"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ADAB16-96DD-4399-A79A-88FC9572EC3D}">
  <ds:schemaRefs>
    <ds:schemaRef ds:uri="http://schemas.microsoft.com/office/infopath/2007/PartnerControls"/>
    <ds:schemaRef ds:uri="b978ecb2-8c85-4d61-b495-9cea74b289ef"/>
    <ds:schemaRef ds:uri="http://purl.org/dc/elements/1.1/"/>
    <ds:schemaRef ds:uri="http://schemas.microsoft.com/office/2006/metadata/properties"/>
    <ds:schemaRef ds:uri="4a9e457a-db3f-43a4-82a8-f299a38cf6ab"/>
    <ds:schemaRef ds:uri="http://schemas.openxmlformats.org/package/2006/metadata/core-properties"/>
    <ds:schemaRef ds:uri="http://purl.org/dc/term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37F799E3-0895-4D95-A763-6A6B35B9F28E}">
  <ds:schemaRefs>
    <ds:schemaRef ds:uri="http://schemas.microsoft.com/sharepoint/v3/contenttype/forms"/>
  </ds:schemaRefs>
</ds:datastoreItem>
</file>

<file path=customXml/itemProps3.xml><?xml version="1.0" encoding="utf-8"?>
<ds:datastoreItem xmlns:ds="http://schemas.openxmlformats.org/officeDocument/2006/customXml" ds:itemID="{5CF9AEF5-0954-40E5-84AB-416FF2482D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978ecb2-8c85-4d61-b495-9cea74b289ef"/>
    <ds:schemaRef ds:uri="4a9e457a-db3f-43a4-82a8-f299a38cf6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10838</TotalTime>
  <Words>2211</Words>
  <Application>Microsoft Office PowerPoint</Application>
  <PresentationFormat>Widescreen</PresentationFormat>
  <Paragraphs>271</Paragraphs>
  <Slides>25</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Arial</vt:lpstr>
      <vt:lpstr>Industry Bold Book</vt:lpstr>
      <vt:lpstr>Industry Book Book</vt:lpstr>
      <vt:lpstr>Proxima</vt:lpstr>
      <vt:lpstr>Verdana Pro</vt:lpstr>
      <vt:lpstr>Sundsvall Hockey</vt:lpstr>
      <vt:lpstr>PowerPoint Presentation</vt:lpstr>
      <vt:lpstr>AGENDA</vt:lpstr>
      <vt:lpstr>ORGANISATION - LEDARE</vt:lpstr>
      <vt:lpstr>FÖRÄLDRAPOOL – STÖD VID ISTRÄNING</vt:lpstr>
      <vt:lpstr>ORGANISATION - SPELARE</vt:lpstr>
      <vt:lpstr>FÖRENINGEN - POLICY</vt:lpstr>
      <vt:lpstr>FÖRENINGEN - TRYGGHETSARBETE</vt:lpstr>
      <vt:lpstr>FÖRENINGEN – AVGIFTER/BETING</vt:lpstr>
      <vt:lpstr>FÖRENINGEN – WORKPLANNER</vt:lpstr>
      <vt:lpstr>LAGET - EKONOMI</vt:lpstr>
      <vt:lpstr>LAGET - LILLA SCA DAGEN  18 OKTOBER</vt:lpstr>
      <vt:lpstr>LAGET - KOMMUNIKATION</vt:lpstr>
      <vt:lpstr>LAGET - LAGANDA</vt:lpstr>
      <vt:lpstr>LAGET - KOST</vt:lpstr>
      <vt:lpstr>HEMMAPLANSMODELLEN</vt:lpstr>
      <vt:lpstr>LAGET - TRÄNINGAR/SPELFORM 25/26</vt:lpstr>
      <vt:lpstr>LAGET - UTRUSTNING</vt:lpstr>
      <vt:lpstr>LEDARNA HAR ORDET</vt:lpstr>
      <vt:lpstr>PowerPoint Presentation</vt:lpstr>
      <vt:lpstr>FRÅGOR?</vt:lpstr>
      <vt:lpstr>PowerPoint Presentation</vt:lpstr>
      <vt:lpstr>APPENDIX</vt:lpstr>
      <vt:lpstr>Årshjul 25/26</vt:lpstr>
      <vt:lpstr>Årshjul 25/26</vt:lpstr>
      <vt:lpstr>PowerPoint Presentation</vt:lpstr>
    </vt:vector>
  </TitlesOfParts>
  <Company>A3 IT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daniel.koskinen@sundsvallhockey.se</dc:creator>
  <cp:lastModifiedBy>Arnells, Anna</cp:lastModifiedBy>
  <cp:revision>58</cp:revision>
  <dcterms:created xsi:type="dcterms:W3CDTF">2023-01-26T08:47:16Z</dcterms:created>
  <dcterms:modified xsi:type="dcterms:W3CDTF">2025-09-08T14:19:31Z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0x0101005359E0314E7CD5458F0DA2DBA3B99ABA</vt:lpwstr>
  </property>
</Properties>
</file>