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7249CCAE-AB2C-75DF-B000-DEF430FB0C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04" r="26620"/>
          <a:stretch/>
        </p:blipFill>
        <p:spPr>
          <a:xfrm>
            <a:off x="8833282" y="10"/>
            <a:ext cx="3358718" cy="6857990"/>
          </a:xfrm>
          <a:prstGeom prst="rect">
            <a:avLst/>
          </a:prstGeom>
        </p:spPr>
      </p:pic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98CA653C-24A3-4593-AAF7-27B67FF5F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833282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001F0E-EC5A-3245-81AD-59820B974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9610" y="272274"/>
            <a:ext cx="7735824" cy="1641490"/>
          </a:xfrm>
        </p:spPr>
        <p:txBody>
          <a:bodyPr>
            <a:normAutofit/>
          </a:bodyPr>
          <a:lstStyle/>
          <a:p>
            <a:r>
              <a:rPr lang="sv-SE" dirty="0"/>
              <a:t>Föräldramöte J20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52D9D28-D29E-C4DB-0517-46511247F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921" y="5695191"/>
            <a:ext cx="7735824" cy="754025"/>
          </a:xfrm>
        </p:spPr>
        <p:txBody>
          <a:bodyPr>
            <a:normAutofit/>
          </a:bodyPr>
          <a:lstStyle/>
          <a:p>
            <a:r>
              <a:rPr lang="sv-SE" dirty="0"/>
              <a:t>25/26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77B3764-F058-5B2E-78E8-6FF5AEF25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499" y="2186037"/>
            <a:ext cx="7791167" cy="389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8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>
            <a:normAutofit lnSpcReduction="10000"/>
          </a:bodyPr>
          <a:lstStyle/>
          <a:p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Välkomna till säsongen 25/26</a:t>
            </a:r>
          </a:p>
          <a:p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 av ledare samt mål för säsongen</a:t>
            </a:r>
          </a:p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Försäsong 8-10 träningsmatcher</a:t>
            </a:r>
            <a:endParaRPr lang="sv-S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Budget</a:t>
            </a:r>
          </a:p>
          <a:p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Avgift 3 olika varianter</a:t>
            </a:r>
            <a:endParaRPr lang="sv-S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Sponsring</a:t>
            </a:r>
          </a:p>
          <a:p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Försäljningsansvarig</a:t>
            </a:r>
          </a:p>
          <a:p>
            <a:r>
              <a:rPr lang="sv-SE" dirty="0">
                <a:latin typeface="AppleSystemUIFont"/>
                <a:ea typeface="Calibri" panose="020F0502020204030204" pitchFamily="34" charset="0"/>
                <a:cs typeface="Times New Roman" panose="02020603050405020304" pitchFamily="18" charset="0"/>
              </a:rPr>
              <a:t>Inventering av färdigheter i sekretariatet</a:t>
            </a:r>
          </a:p>
          <a:p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Times New Roman" panose="02020603050405020304" pitchFamily="18" charset="0"/>
              </a:rPr>
              <a:t>Övriga frågor</a:t>
            </a:r>
            <a:endParaRPr lang="sv-S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33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 av ledare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>
            <a:normAutofit lnSpcReduction="10000"/>
          </a:bodyPr>
          <a:lstStyle/>
          <a:p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Magnus Ramström Junioransvarig</a:t>
            </a:r>
          </a:p>
          <a:p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Robin Johansson HC</a:t>
            </a:r>
          </a:p>
          <a:p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Linus Nordin AC</a:t>
            </a:r>
          </a:p>
          <a:p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Henke Söderström FYS</a:t>
            </a:r>
          </a:p>
          <a:p>
            <a:r>
              <a:rPr lang="sv-S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Nobbe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Tylander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Matris</a:t>
            </a:r>
          </a:p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Mattias Gullback</a:t>
            </a:r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Matris</a:t>
            </a:r>
          </a:p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Andreas Sjölander Matris</a:t>
            </a:r>
          </a:p>
          <a:p>
            <a:r>
              <a:rPr lang="sv-SE" dirty="0">
                <a:latin typeface="AppleSystemUIFont"/>
                <a:ea typeface="Calibri" panose="020F0502020204030204" pitchFamily="34" charset="0"/>
                <a:cs typeface="AppleSystemUIFont"/>
              </a:rPr>
              <a:t>Lotta Norberg &amp; Emil Brink  Lagledare</a:t>
            </a:r>
            <a:endParaRPr lang="sv-SE" dirty="0">
              <a:effectLst/>
              <a:latin typeface="AppleSystemUIFont"/>
              <a:ea typeface="Calibri" panose="020F0502020204030204" pitchFamily="34" charset="0"/>
              <a:cs typeface="AppleSystemUIFont"/>
            </a:endParaRPr>
          </a:p>
          <a:p>
            <a:r>
              <a:rPr lang="sv-SE" dirty="0">
                <a:latin typeface="AppleSystemUIFont"/>
                <a:ea typeface="Calibri" panose="020F0502020204030204" pitchFamily="34" charset="0"/>
                <a:cs typeface="AppleSystemUIFont"/>
              </a:rPr>
              <a:t>Försäljningsansvarig ??</a:t>
            </a:r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 </a:t>
            </a: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Försäsong 8-10 träningsmatcher</a:t>
            </a: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/>
          <a:lstStyle/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matcher spelade</a:t>
            </a:r>
          </a:p>
          <a:p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till bokad</a:t>
            </a:r>
          </a:p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1-3 matcher till skall bokas</a:t>
            </a:r>
          </a:p>
          <a:p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Seriestart 27 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September hemma mot Umeå</a:t>
            </a:r>
            <a:endParaRPr lang="sv-S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37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Budget</a:t>
            </a: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/>
          <a:lstStyle/>
          <a:p>
            <a:r>
              <a:rPr lang="sv-SE" dirty="0">
                <a:latin typeface="Calibri" panose="020F0502020204030204" pitchFamily="34" charset="0"/>
                <a:cs typeface="Times New Roman" panose="02020603050405020304" pitchFamily="18" charset="0"/>
              </a:rPr>
              <a:t>Föregående säsong så gick j20 med 38 000 kr minus. </a:t>
            </a:r>
          </a:p>
          <a:p>
            <a:r>
              <a:rPr lang="sv-SE" dirty="0">
                <a:latin typeface="Calibri" panose="020F0502020204030204" pitchFamily="34" charset="0"/>
                <a:cs typeface="Times New Roman" panose="02020603050405020304" pitchFamily="18" charset="0"/>
              </a:rPr>
              <a:t>Kostnaderna för säsongen är budgeterat till 650 000 kr </a:t>
            </a:r>
            <a:r>
              <a:rPr lang="sv-SE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inkl</a:t>
            </a:r>
            <a:r>
              <a:rPr lang="sv-SE" dirty="0">
                <a:latin typeface="Calibri" panose="020F0502020204030204" pitchFamily="34" charset="0"/>
                <a:cs typeface="Times New Roman" panose="02020603050405020304" pitchFamily="18" charset="0"/>
              </a:rPr>
              <a:t> slutspel. Vilket motsvarar 30 000 kr/spelare.</a:t>
            </a:r>
          </a:p>
          <a:p>
            <a:r>
              <a:rPr lang="sv-SE" dirty="0">
                <a:latin typeface="Calibri" panose="020F0502020204030204" pitchFamily="34" charset="0"/>
                <a:cs typeface="Times New Roman" panose="02020603050405020304" pitchFamily="18" charset="0"/>
              </a:rPr>
              <a:t>Budget för grundserie landar på 15 000 kr/spelare.</a:t>
            </a:r>
          </a:p>
          <a:p>
            <a:pPr marL="0" indent="0">
              <a:buNone/>
            </a:pPr>
            <a:endParaRPr lang="sv-SE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65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Avgift 3 olika varianter</a:t>
            </a: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>
            <a:normAutofit lnSpcReduction="10000"/>
          </a:bodyPr>
          <a:lstStyle/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15 000 kr för grundserie 25/26.</a:t>
            </a:r>
          </a:p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5 000 kr kräver försäljning som inbringar 10 000 kr till klubben vilket motsvarar 134 balar toapapper.</a:t>
            </a:r>
          </a:p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Ordnar man egen sponsring på 12 500 kr så reduceras avgiften ned till minimiavgiften på 5 000 kr. Minimiavgiften beror av skatteregler eftersom vi köper mat och bussresor så kan inte avgiften vara 0 kr.</a:t>
            </a:r>
          </a:p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Avgiften kan vid behov delas upp i </a:t>
            </a:r>
            <a:r>
              <a:rPr lang="sv-S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Sportadmin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Avräkning 2025-10-01 för grundserien.</a:t>
            </a:r>
            <a:endParaRPr lang="sv-SE" dirty="0">
              <a:latin typeface="AppleSystemUIFont"/>
              <a:ea typeface="Calibri" panose="020F0502020204030204" pitchFamily="34" charset="0"/>
              <a:cs typeface="AppleSystemUIFont"/>
            </a:endParaRPr>
          </a:p>
          <a:p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Slutspelskostnad regleras vid avancemang.</a:t>
            </a: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55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/>
          <a:lstStyle/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728E6583-8C17-E77C-B562-8221B862A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55" y="0"/>
            <a:ext cx="8227200" cy="685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93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</a:br>
            <a: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  <a:t>Försäljningsansvarig</a:t>
            </a:r>
            <a:b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</a:b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/>
          <a:lstStyle/>
          <a:p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ingen ytterligare försäljning eller sponsring ordnas så kommer avgifterna vara de redovisade.</a:t>
            </a: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37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</a:br>
            <a:br>
              <a:rPr lang="sv-SE" dirty="0">
                <a:latin typeface="AppleSystemUIFont"/>
                <a:ea typeface="Calibri" panose="020F0502020204030204" pitchFamily="34" charset="0"/>
                <a:cs typeface="AppleSystemUIFont"/>
              </a:rPr>
            </a:br>
            <a:r>
              <a:rPr lang="sv-SE" sz="5400" dirty="0">
                <a:latin typeface="AppleSystemUIFont"/>
                <a:ea typeface="Calibri" panose="020F0502020204030204" pitchFamily="34" charset="0"/>
                <a:cs typeface="Times New Roman" panose="02020603050405020304" pitchFamily="18" charset="0"/>
              </a:rPr>
              <a:t>Inventering av färdigheter i sekretariatet</a:t>
            </a: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</a:b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/>
          <a:lstStyle/>
          <a:p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Lina Bergentoft har ordnat med ett </a:t>
            </a:r>
            <a:r>
              <a:rPr lang="sv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sekschema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som finns i </a:t>
            </a:r>
            <a:r>
              <a:rPr lang="sv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WhatsUp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Föräldrarna har en gruppen heter Sundsvall U20 25/26 föräldrar. Vi skapar inget ytterligare forum utan vi föräldrar kan kommunicera i </a:t>
            </a:r>
            <a:r>
              <a:rPr lang="sv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WhatsUp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Där står det vad som förväntas av dig vid varje pass samt där finner du </a:t>
            </a:r>
            <a:r>
              <a:rPr lang="sv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sekschemat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Ledarfika skall det köpas in eller skall det bakas av de som jobbar i sekretariatet? Finns i </a:t>
            </a:r>
            <a:r>
              <a:rPr lang="sv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exellfilen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som Lina skapat.</a:t>
            </a: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20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933C67-ED31-965C-1A54-D008373A7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1224"/>
            <a:ext cx="10515600" cy="537882"/>
          </a:xfrm>
        </p:spPr>
        <p:txBody>
          <a:bodyPr>
            <a:normAutofit fontScale="90000"/>
          </a:bodyPr>
          <a:lstStyle/>
          <a:p>
            <a:b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</a:br>
            <a:b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</a:br>
            <a:r>
              <a:rPr lang="sv-SE" dirty="0">
                <a:effectLst/>
                <a:latin typeface="AppleSystemUIFont"/>
                <a:ea typeface="Calibri" panose="020F0502020204030204" pitchFamily="34" charset="0"/>
                <a:cs typeface="Times New Roman" panose="02020603050405020304" pitchFamily="18" charset="0"/>
              </a:rPr>
              <a:t>Övriga frågor:</a:t>
            </a:r>
            <a:br>
              <a:rPr lang="sv-SE" dirty="0">
                <a:effectLst/>
                <a:latin typeface="AppleSystemUIFont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dirty="0">
                <a:effectLst/>
                <a:latin typeface="AppleSystemUIFon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31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i laget får åka med på bortamatcher även om de inte spelar.</a:t>
            </a: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sz="5400" dirty="0">
                <a:effectLst/>
                <a:latin typeface="AppleSystemUIFont"/>
                <a:ea typeface="Calibri" panose="020F0502020204030204" pitchFamily="34" charset="0"/>
                <a:cs typeface="AppleSystemUIFont"/>
              </a:rPr>
            </a:br>
            <a:br>
              <a:rPr lang="sv-SE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922C8F-5EC0-CE76-FE6E-5CC918BFC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9056095" cy="4366945"/>
          </a:xfrm>
        </p:spPr>
        <p:txBody>
          <a:bodyPr/>
          <a:lstStyle/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5" name="Bildobjekt 4" descr="En bild som visar symbol, emblem, logotyp&#10;&#10;Automatiskt genererad beskrivning">
            <a:extLst>
              <a:ext uri="{FF2B5EF4-FFF2-40B4-BE49-F238E27FC236}">
                <a16:creationId xmlns:a16="http://schemas.microsoft.com/office/drawing/2014/main" id="{B1E4AA40-1F7E-12E7-075A-7DDF2780C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745" y="4059235"/>
            <a:ext cx="2706255" cy="27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66451"/>
      </p:ext>
    </p:extLst>
  </p:cSld>
  <p:clrMapOvr>
    <a:masterClrMapping/>
  </p:clrMapOvr>
</p:sld>
</file>

<file path=ppt/theme/theme1.xml><?xml version="1.0" encoding="utf-8"?>
<a:theme xmlns:a="http://schemas.openxmlformats.org/drawingml/2006/main" name="Djup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Metadata/LabelInfo.xml><?xml version="1.0" encoding="utf-8"?>
<clbl:labelList xmlns:clbl="http://schemas.microsoft.com/office/2020/mipLabelMetadata">
  <clbl:label id="{6aa9228b-c09b-47b7-bf39-844dffae511a}" enabled="0" method="" siteId="{6aa9228b-c09b-47b7-bf39-844dffae511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TM04033923[[fn=Djup]]</Template>
  <TotalTime>103</TotalTime>
  <Words>344</Words>
  <Application>Microsoft Office PowerPoint</Application>
  <PresentationFormat>Bredbild</PresentationFormat>
  <Paragraphs>59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AppleSystemUIFont</vt:lpstr>
      <vt:lpstr>Arial</vt:lpstr>
      <vt:lpstr>Calibri</vt:lpstr>
      <vt:lpstr>Corbel</vt:lpstr>
      <vt:lpstr>Djup</vt:lpstr>
      <vt:lpstr>Föräldramöte J20</vt:lpstr>
      <vt:lpstr>Agenda</vt:lpstr>
      <vt:lpstr>Presentation av ledare</vt:lpstr>
      <vt:lpstr>Försäsong 8-10 träningsmatcher </vt:lpstr>
      <vt:lpstr>Budget </vt:lpstr>
      <vt:lpstr>Avgift 3 olika varianter  </vt:lpstr>
      <vt:lpstr> </vt:lpstr>
      <vt:lpstr> Försäljningsansvarig  </vt:lpstr>
      <vt:lpstr>  Inventering av färdigheter i sekretariatet   </vt:lpstr>
      <vt:lpstr>  Övriga frågor:  Alla i laget får åka med på bortamatcher även om de inte spelar.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J20</dc:title>
  <dc:creator>Emil Brink</dc:creator>
  <cp:lastModifiedBy>Norberg Charlotte</cp:lastModifiedBy>
  <cp:revision>5</cp:revision>
  <dcterms:created xsi:type="dcterms:W3CDTF">2024-09-04T18:38:34Z</dcterms:created>
  <dcterms:modified xsi:type="dcterms:W3CDTF">2025-09-08T21:12:08Z</dcterms:modified>
</cp:coreProperties>
</file>