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xx&amp;_nc_ss=7a22e&amp;oh=03_Q7cD6AEVg_XPTH7bQsbjbKXcT9hl7o-S39ShEMYXNjcD3QWNww&amp;oe=6AA42D08" ContentType="image/png"/>
  <Default Extension="xx&amp;_nc_ss=7b2a8&amp;oh=03_Q7cD6AFdtMKCLqCv5-ZO47SlWada-8FhYvRnpMc2qc6PeEc-Sw&amp;oe=6AA4580C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9" r:id="rId2"/>
    <p:sldId id="290" r:id="rId3"/>
    <p:sldId id="314" r:id="rId4"/>
    <p:sldId id="317" r:id="rId5"/>
    <p:sldId id="335" r:id="rId6"/>
    <p:sldId id="336" r:id="rId7"/>
    <p:sldId id="337" r:id="rId8"/>
    <p:sldId id="332" r:id="rId9"/>
    <p:sldId id="338" r:id="rId10"/>
    <p:sldId id="291" r:id="rId11"/>
    <p:sldId id="323" r:id="rId12"/>
    <p:sldId id="340" r:id="rId13"/>
    <p:sldId id="331" r:id="rId14"/>
    <p:sldId id="324" r:id="rId15"/>
    <p:sldId id="293" r:id="rId16"/>
    <p:sldId id="313" r:id="rId17"/>
    <p:sldId id="322" r:id="rId18"/>
    <p:sldId id="334" r:id="rId19"/>
  </p:sldIdLst>
  <p:sldSz cx="12192000" cy="6858000"/>
  <p:notesSz cx="6858000" cy="987266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Björkstig" initials="DB" lastIdx="1" clrIdx="0">
    <p:extLst>
      <p:ext uri="{19B8F6BF-5375-455C-9EA6-DF929625EA0E}">
        <p15:presenceInfo xmlns:p15="http://schemas.microsoft.com/office/powerpoint/2012/main" userId="2120b2006003045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690" autoAdjust="0"/>
  </p:normalViewPr>
  <p:slideViewPr>
    <p:cSldViewPr snapToGrid="0">
      <p:cViewPr varScale="1">
        <p:scale>
          <a:sx n="80" d="100"/>
          <a:sy n="80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ida Å" userId="3e881a7e82cce542" providerId="LiveId" clId="{722540DF-ADB7-40F8-9246-34836F2B5CFA}"/>
    <pc:docChg chg="undo custSel addSld delSld modSld sldOrd">
      <pc:chgData name="Frida Å" userId="3e881a7e82cce542" providerId="LiveId" clId="{722540DF-ADB7-40F8-9246-34836F2B5CFA}" dt="2026-08-20T18:48:17.496" v="8739" actId="20577"/>
      <pc:docMkLst>
        <pc:docMk/>
      </pc:docMkLst>
      <pc:sldChg chg="modSp mod">
        <pc:chgData name="Frida Å" userId="3e881a7e82cce542" providerId="LiveId" clId="{722540DF-ADB7-40F8-9246-34836F2B5CFA}" dt="2026-08-10T11:23:59.125" v="18" actId="20577"/>
        <pc:sldMkLst>
          <pc:docMk/>
          <pc:sldMk cId="1255795190" sldId="289"/>
        </pc:sldMkLst>
        <pc:spChg chg="mod">
          <ac:chgData name="Frida Å" userId="3e881a7e82cce542" providerId="LiveId" clId="{722540DF-ADB7-40F8-9246-34836F2B5CFA}" dt="2026-08-10T11:23:40.973" v="4" actId="20577"/>
          <ac:spMkLst>
            <pc:docMk/>
            <pc:sldMk cId="1255795190" sldId="289"/>
            <ac:spMk id="2" creationId="{00000000-0000-0000-0000-000000000000}"/>
          </ac:spMkLst>
        </pc:spChg>
        <pc:spChg chg="mod">
          <ac:chgData name="Frida Å" userId="3e881a7e82cce542" providerId="LiveId" clId="{722540DF-ADB7-40F8-9246-34836F2B5CFA}" dt="2026-08-10T11:23:59.125" v="18" actId="20577"/>
          <ac:spMkLst>
            <pc:docMk/>
            <pc:sldMk cId="1255795190" sldId="289"/>
            <ac:spMk id="3" creationId="{00000000-0000-0000-0000-000000000000}"/>
          </ac:spMkLst>
        </pc:spChg>
      </pc:sldChg>
      <pc:sldChg chg="modSp mod">
        <pc:chgData name="Frida Å" userId="3e881a7e82cce542" providerId="LiveId" clId="{722540DF-ADB7-40F8-9246-34836F2B5CFA}" dt="2026-08-12T21:30:00" v="5911" actId="20577"/>
        <pc:sldMkLst>
          <pc:docMk/>
          <pc:sldMk cId="998593680" sldId="290"/>
        </pc:sldMkLst>
        <pc:spChg chg="mod">
          <ac:chgData name="Frida Å" userId="3e881a7e82cce542" providerId="LiveId" clId="{722540DF-ADB7-40F8-9246-34836F2B5CFA}" dt="2026-08-12T21:30:00" v="5911" actId="20577"/>
          <ac:spMkLst>
            <pc:docMk/>
            <pc:sldMk cId="998593680" sldId="290"/>
            <ac:spMk id="3" creationId="{CDFE0ACD-426E-41CD-A2AC-DAF3FBE015A9}"/>
          </ac:spMkLst>
        </pc:spChg>
      </pc:sldChg>
      <pc:sldChg chg="modSp mod modNotesTx">
        <pc:chgData name="Frida Å" userId="3e881a7e82cce542" providerId="LiveId" clId="{722540DF-ADB7-40F8-9246-34836F2B5CFA}" dt="2026-08-20T18:48:17.496" v="8739" actId="20577"/>
        <pc:sldMkLst>
          <pc:docMk/>
          <pc:sldMk cId="833802138" sldId="291"/>
        </pc:sldMkLst>
        <pc:spChg chg="mod">
          <ac:chgData name="Frida Å" userId="3e881a7e82cce542" providerId="LiveId" clId="{722540DF-ADB7-40F8-9246-34836F2B5CFA}" dt="2026-08-12T21:43:07.842" v="6889" actId="6549"/>
          <ac:spMkLst>
            <pc:docMk/>
            <pc:sldMk cId="833802138" sldId="291"/>
            <ac:spMk id="3" creationId="{2042EED5-5560-4981-A2FA-86D0363B9C5B}"/>
          </ac:spMkLst>
        </pc:spChg>
        <pc:spChg chg="mod">
          <ac:chgData name="Frida Å" userId="3e881a7e82cce542" providerId="LiveId" clId="{722540DF-ADB7-40F8-9246-34836F2B5CFA}" dt="2026-08-12T20:43:23.274" v="3413" actId="20577"/>
          <ac:spMkLst>
            <pc:docMk/>
            <pc:sldMk cId="833802138" sldId="291"/>
            <ac:spMk id="6" creationId="{A1E05DDD-D944-4B5C-9E69-078108C95C33}"/>
          </ac:spMkLst>
        </pc:spChg>
      </pc:sldChg>
      <pc:sldChg chg="addSp delSp modSp mod modAnim modNotesTx">
        <pc:chgData name="Frida Å" userId="3e881a7e82cce542" providerId="LiveId" clId="{722540DF-ADB7-40F8-9246-34836F2B5CFA}" dt="2026-08-20T18:47:45.592" v="8737" actId="20577"/>
        <pc:sldMkLst>
          <pc:docMk/>
          <pc:sldMk cId="456888148" sldId="293"/>
        </pc:sldMkLst>
        <pc:spChg chg="mod">
          <ac:chgData name="Frida Å" userId="3e881a7e82cce542" providerId="LiveId" clId="{722540DF-ADB7-40F8-9246-34836F2B5CFA}" dt="2026-08-15T15:59:50.087" v="7219" actId="20577"/>
          <ac:spMkLst>
            <pc:docMk/>
            <pc:sldMk cId="456888148" sldId="293"/>
            <ac:spMk id="3" creationId="{F0C016E7-5079-45AE-BFD5-E35891D68B13}"/>
          </ac:spMkLst>
        </pc:spChg>
        <pc:spChg chg="add mod">
          <ac:chgData name="Frida Å" userId="3e881a7e82cce542" providerId="LiveId" clId="{722540DF-ADB7-40F8-9246-34836F2B5CFA}" dt="2026-08-12T20:23:51.215" v="2378" actId="13822"/>
          <ac:spMkLst>
            <pc:docMk/>
            <pc:sldMk cId="456888148" sldId="293"/>
            <ac:spMk id="4" creationId="{B8473A50-ED25-E01B-9759-5CBC4A26A92F}"/>
          </ac:spMkLst>
        </pc:spChg>
        <pc:spChg chg="add mod">
          <ac:chgData name="Frida Å" userId="3e881a7e82cce542" providerId="LiveId" clId="{722540DF-ADB7-40F8-9246-34836F2B5CFA}" dt="2026-08-12T21:03:20.958" v="4603" actId="20577"/>
          <ac:spMkLst>
            <pc:docMk/>
            <pc:sldMk cId="456888148" sldId="293"/>
            <ac:spMk id="6" creationId="{A5321934-FF72-77A2-9F1F-62754CF623CE}"/>
          </ac:spMkLst>
        </pc:spChg>
        <pc:spChg chg="add mod">
          <ac:chgData name="Frida Å" userId="3e881a7e82cce542" providerId="LiveId" clId="{722540DF-ADB7-40F8-9246-34836F2B5CFA}" dt="2026-08-12T21:02:22.387" v="4589" actId="14100"/>
          <ac:spMkLst>
            <pc:docMk/>
            <pc:sldMk cId="456888148" sldId="293"/>
            <ac:spMk id="14" creationId="{1381B20E-A49E-DBB0-E534-895F6FBA1989}"/>
          </ac:spMkLst>
        </pc:spChg>
      </pc:sldChg>
      <pc:sldChg chg="modSp mod">
        <pc:chgData name="Frida Å" userId="3e881a7e82cce542" providerId="LiveId" clId="{722540DF-ADB7-40F8-9246-34836F2B5CFA}" dt="2026-08-17T15:45:17.978" v="8396" actId="114"/>
        <pc:sldMkLst>
          <pc:docMk/>
          <pc:sldMk cId="683896118" sldId="313"/>
        </pc:sldMkLst>
        <pc:spChg chg="mod">
          <ac:chgData name="Frida Å" userId="3e881a7e82cce542" providerId="LiveId" clId="{722540DF-ADB7-40F8-9246-34836F2B5CFA}" dt="2026-08-17T15:45:17.978" v="8396" actId="114"/>
          <ac:spMkLst>
            <pc:docMk/>
            <pc:sldMk cId="683896118" sldId="313"/>
            <ac:spMk id="3" creationId="{0B898AFD-AFF3-4CAD-BA08-335419BC0D68}"/>
          </ac:spMkLst>
        </pc:spChg>
      </pc:sldChg>
      <pc:sldChg chg="modSp mod">
        <pc:chgData name="Frida Å" userId="3e881a7e82cce542" providerId="LiveId" clId="{722540DF-ADB7-40F8-9246-34836F2B5CFA}" dt="2026-08-17T15:48:36.808" v="8408" actId="20577"/>
        <pc:sldMkLst>
          <pc:docMk/>
          <pc:sldMk cId="4116641076" sldId="314"/>
        </pc:sldMkLst>
        <pc:spChg chg="mod">
          <ac:chgData name="Frida Å" userId="3e881a7e82cce542" providerId="LiveId" clId="{722540DF-ADB7-40F8-9246-34836F2B5CFA}" dt="2026-08-17T15:48:36.808" v="8408" actId="20577"/>
          <ac:spMkLst>
            <pc:docMk/>
            <pc:sldMk cId="4116641076" sldId="314"/>
            <ac:spMk id="2" creationId="{32467318-67CA-4B02-B31D-F88DCCA01A15}"/>
          </ac:spMkLst>
        </pc:spChg>
        <pc:spChg chg="mod">
          <ac:chgData name="Frida Å" userId="3e881a7e82cce542" providerId="LiveId" clId="{722540DF-ADB7-40F8-9246-34836F2B5CFA}" dt="2026-08-17T15:47:52.775" v="8397" actId="20577"/>
          <ac:spMkLst>
            <pc:docMk/>
            <pc:sldMk cId="4116641076" sldId="314"/>
            <ac:spMk id="3" creationId="{0B898AFD-AFF3-4CAD-BA08-335419BC0D68}"/>
          </ac:spMkLst>
        </pc:spChg>
      </pc:sldChg>
      <pc:sldChg chg="modSp mod">
        <pc:chgData name="Frida Å" userId="3e881a7e82cce542" providerId="LiveId" clId="{722540DF-ADB7-40F8-9246-34836F2B5CFA}" dt="2026-08-17T15:48:41.645" v="8412" actId="20577"/>
        <pc:sldMkLst>
          <pc:docMk/>
          <pc:sldMk cId="1838755895" sldId="317"/>
        </pc:sldMkLst>
        <pc:spChg chg="mod">
          <ac:chgData name="Frida Å" userId="3e881a7e82cce542" providerId="LiveId" clId="{722540DF-ADB7-40F8-9246-34836F2B5CFA}" dt="2026-08-17T15:48:41.645" v="8412" actId="20577"/>
          <ac:spMkLst>
            <pc:docMk/>
            <pc:sldMk cId="1838755895" sldId="317"/>
            <ac:spMk id="2" creationId="{970B1885-E29D-2A9F-C3DA-A497975ABC8A}"/>
          </ac:spMkLst>
        </pc:spChg>
        <pc:spChg chg="mod">
          <ac:chgData name="Frida Å" userId="3e881a7e82cce542" providerId="LiveId" clId="{722540DF-ADB7-40F8-9246-34836F2B5CFA}" dt="2026-08-16T19:49:30.405" v="7415" actId="20577"/>
          <ac:spMkLst>
            <pc:docMk/>
            <pc:sldMk cId="1838755895" sldId="317"/>
            <ac:spMk id="3" creationId="{F347B1A3-7BE2-1A5C-3A16-21E979942E99}"/>
          </ac:spMkLst>
        </pc:spChg>
        <pc:spChg chg="mod">
          <ac:chgData name="Frida Å" userId="3e881a7e82cce542" providerId="LiveId" clId="{722540DF-ADB7-40F8-9246-34836F2B5CFA}" dt="2026-08-16T19:45:06.213" v="7413" actId="20577"/>
          <ac:spMkLst>
            <pc:docMk/>
            <pc:sldMk cId="1838755895" sldId="317"/>
            <ac:spMk id="4" creationId="{6FD34F0C-9FA8-2259-A981-40A94B268973}"/>
          </ac:spMkLst>
        </pc:spChg>
      </pc:sldChg>
      <pc:sldChg chg="modSp mod modNotesTx">
        <pc:chgData name="Frida Å" userId="3e881a7e82cce542" providerId="LiveId" clId="{722540DF-ADB7-40F8-9246-34836F2B5CFA}" dt="2026-08-20T18:47:53.781" v="8738" actId="20577"/>
        <pc:sldMkLst>
          <pc:docMk/>
          <pc:sldMk cId="678998077" sldId="322"/>
        </pc:sldMkLst>
        <pc:spChg chg="mod">
          <ac:chgData name="Frida Å" userId="3e881a7e82cce542" providerId="LiveId" clId="{722540DF-ADB7-40F8-9246-34836F2B5CFA}" dt="2026-08-15T16:04:03.629" v="7353" actId="20577"/>
          <ac:spMkLst>
            <pc:docMk/>
            <pc:sldMk cId="678998077" sldId="322"/>
            <ac:spMk id="3" creationId="{8C639EA7-CF76-4297-A6DE-61CB8836E5C0}"/>
          </ac:spMkLst>
        </pc:spChg>
      </pc:sldChg>
      <pc:sldChg chg="addSp delSp modSp mod ord">
        <pc:chgData name="Frida Å" userId="3e881a7e82cce542" providerId="LiveId" clId="{722540DF-ADB7-40F8-9246-34836F2B5CFA}" dt="2026-08-12T20:49:36.789" v="3898"/>
        <pc:sldMkLst>
          <pc:docMk/>
          <pc:sldMk cId="1371664453" sldId="323"/>
        </pc:sldMkLst>
        <pc:spChg chg="mod">
          <ac:chgData name="Frida Å" userId="3e881a7e82cce542" providerId="LiveId" clId="{722540DF-ADB7-40F8-9246-34836F2B5CFA}" dt="2026-08-12T20:17:29.505" v="2175" actId="313"/>
          <ac:spMkLst>
            <pc:docMk/>
            <pc:sldMk cId="1371664453" sldId="323"/>
            <ac:spMk id="2" creationId="{A97E4BA6-F354-41CF-BB49-E6E1156096D1}"/>
          </ac:spMkLst>
        </pc:spChg>
        <pc:picChg chg="add mod">
          <ac:chgData name="Frida Å" userId="3e881a7e82cce542" providerId="LiveId" clId="{722540DF-ADB7-40F8-9246-34836F2B5CFA}" dt="2026-08-12T20:17:43.339" v="2180" actId="1076"/>
          <ac:picMkLst>
            <pc:docMk/>
            <pc:sldMk cId="1371664453" sldId="323"/>
            <ac:picMk id="3" creationId="{062BCF4B-A029-6716-571A-A6FD08BDC648}"/>
          </ac:picMkLst>
        </pc:picChg>
      </pc:sldChg>
      <pc:sldChg chg="addSp delSp modSp mod ord modNotesTx">
        <pc:chgData name="Frida Å" userId="3e881a7e82cce542" providerId="LiveId" clId="{722540DF-ADB7-40F8-9246-34836F2B5CFA}" dt="2026-08-20T18:46:45.455" v="8498" actId="5793"/>
        <pc:sldMkLst>
          <pc:docMk/>
          <pc:sldMk cId="1655338208" sldId="324"/>
        </pc:sldMkLst>
        <pc:spChg chg="add mod">
          <ac:chgData name="Frida Å" userId="3e881a7e82cce542" providerId="LiveId" clId="{722540DF-ADB7-40F8-9246-34836F2B5CFA}" dt="2026-08-12T20:25:43.961" v="2439" actId="20577"/>
          <ac:spMkLst>
            <pc:docMk/>
            <pc:sldMk cId="1655338208" sldId="324"/>
            <ac:spMk id="4" creationId="{3BA3EB5C-2A4A-7C56-AAFD-F2977505A48F}"/>
          </ac:spMkLst>
        </pc:spChg>
        <pc:spChg chg="add mod">
          <ac:chgData name="Frida Å" userId="3e881a7e82cce542" providerId="LiveId" clId="{722540DF-ADB7-40F8-9246-34836F2B5CFA}" dt="2026-08-12T21:44:05.166" v="6929" actId="20577"/>
          <ac:spMkLst>
            <pc:docMk/>
            <pc:sldMk cId="1655338208" sldId="324"/>
            <ac:spMk id="6" creationId="{454D2EB7-1CA1-F1D3-64FE-60C32633CA48}"/>
          </ac:spMkLst>
        </pc:spChg>
      </pc:sldChg>
      <pc:sldChg chg="modSp mod modNotesTx">
        <pc:chgData name="Frida Å" userId="3e881a7e82cce542" providerId="LiveId" clId="{722540DF-ADB7-40F8-9246-34836F2B5CFA}" dt="2026-08-20T18:46:36.244" v="8495" actId="20577"/>
        <pc:sldMkLst>
          <pc:docMk/>
          <pc:sldMk cId="782105673" sldId="331"/>
        </pc:sldMkLst>
        <pc:spChg chg="mod">
          <ac:chgData name="Frida Å" userId="3e881a7e82cce542" providerId="LiveId" clId="{722540DF-ADB7-40F8-9246-34836F2B5CFA}" dt="2026-08-12T21:29:31.077" v="5903" actId="790"/>
          <ac:spMkLst>
            <pc:docMk/>
            <pc:sldMk cId="782105673" sldId="331"/>
            <ac:spMk id="2" creationId="{18753044-79C7-4094-ABCA-CB71994CA0DD}"/>
          </ac:spMkLst>
        </pc:spChg>
        <pc:spChg chg="mod">
          <ac:chgData name="Frida Å" userId="3e881a7e82cce542" providerId="LiveId" clId="{722540DF-ADB7-40F8-9246-34836F2B5CFA}" dt="2026-08-17T15:37:28.273" v="8395" actId="20577"/>
          <ac:spMkLst>
            <pc:docMk/>
            <pc:sldMk cId="782105673" sldId="331"/>
            <ac:spMk id="4" creationId="{574A32F0-5C22-433F-589F-7E56343A5177}"/>
          </ac:spMkLst>
        </pc:spChg>
      </pc:sldChg>
      <pc:sldChg chg="delSp modSp mod">
        <pc:chgData name="Frida Å" userId="3e881a7e82cce542" providerId="LiveId" clId="{722540DF-ADB7-40F8-9246-34836F2B5CFA}" dt="2026-08-15T15:12:13.599" v="7004" actId="20577"/>
        <pc:sldMkLst>
          <pc:docMk/>
          <pc:sldMk cId="4190517483" sldId="332"/>
        </pc:sldMkLst>
        <pc:spChg chg="mod">
          <ac:chgData name="Frida Å" userId="3e881a7e82cce542" providerId="LiveId" clId="{722540DF-ADB7-40F8-9246-34836F2B5CFA}" dt="2026-08-12T20:14:27.965" v="2153" actId="1076"/>
          <ac:spMkLst>
            <pc:docMk/>
            <pc:sldMk cId="4190517483" sldId="332"/>
            <ac:spMk id="2" creationId="{44872655-7F43-4308-8BA0-7ABD5337DBB4}"/>
          </ac:spMkLst>
        </pc:spChg>
        <pc:spChg chg="mod">
          <ac:chgData name="Frida Å" userId="3e881a7e82cce542" providerId="LiveId" clId="{722540DF-ADB7-40F8-9246-34836F2B5CFA}" dt="2026-08-15T15:12:13.599" v="7004" actId="20577"/>
          <ac:spMkLst>
            <pc:docMk/>
            <pc:sldMk cId="4190517483" sldId="332"/>
            <ac:spMk id="3" creationId="{F0C016E7-5079-45AE-BFD5-E35891D68B13}"/>
          </ac:spMkLst>
        </pc:spChg>
      </pc:sldChg>
      <pc:sldChg chg="addSp delSp modSp mod">
        <pc:chgData name="Frida Å" userId="3e881a7e82cce542" providerId="LiveId" clId="{722540DF-ADB7-40F8-9246-34836F2B5CFA}" dt="2026-08-12T20:42:31.104" v="3409" actId="20577"/>
        <pc:sldMkLst>
          <pc:docMk/>
          <pc:sldMk cId="3771642621" sldId="335"/>
        </pc:sldMkLst>
        <pc:spChg chg="add mod">
          <ac:chgData name="Frida Å" userId="3e881a7e82cce542" providerId="LiveId" clId="{722540DF-ADB7-40F8-9246-34836F2B5CFA}" dt="2026-08-12T20:42:31.104" v="3409" actId="20577"/>
          <ac:spMkLst>
            <pc:docMk/>
            <pc:sldMk cId="3771642621" sldId="335"/>
            <ac:spMk id="9" creationId="{241CF093-8C1B-4BD0-E9B3-D07902E621A3}"/>
          </ac:spMkLst>
        </pc:spChg>
        <pc:picChg chg="add mod">
          <ac:chgData name="Frida Å" userId="3e881a7e82cce542" providerId="LiveId" clId="{722540DF-ADB7-40F8-9246-34836F2B5CFA}" dt="2026-08-12T20:13:53.329" v="2150" actId="1076"/>
          <ac:picMkLst>
            <pc:docMk/>
            <pc:sldMk cId="3771642621" sldId="335"/>
            <ac:picMk id="6" creationId="{DD80597A-3192-EE4A-69EC-3D7FF96457EC}"/>
          </ac:picMkLst>
        </pc:picChg>
      </pc:sldChg>
      <pc:sldChg chg="modSp mod">
        <pc:chgData name="Frida Å" userId="3e881a7e82cce542" providerId="LiveId" clId="{722540DF-ADB7-40F8-9246-34836F2B5CFA}" dt="2026-08-12T20:14:12.144" v="2151" actId="1076"/>
        <pc:sldMkLst>
          <pc:docMk/>
          <pc:sldMk cId="845482369" sldId="336"/>
        </pc:sldMkLst>
        <pc:spChg chg="mod">
          <ac:chgData name="Frida Å" userId="3e881a7e82cce542" providerId="LiveId" clId="{722540DF-ADB7-40F8-9246-34836F2B5CFA}" dt="2026-08-12T20:14:12.144" v="2151" actId="1076"/>
          <ac:spMkLst>
            <pc:docMk/>
            <pc:sldMk cId="845482369" sldId="336"/>
            <ac:spMk id="2" creationId="{44872655-7F43-4308-8BA0-7ABD5337DBB4}"/>
          </ac:spMkLst>
        </pc:spChg>
        <pc:spChg chg="mod">
          <ac:chgData name="Frida Å" userId="3e881a7e82cce542" providerId="LiveId" clId="{722540DF-ADB7-40F8-9246-34836F2B5CFA}" dt="2026-08-10T11:35:33.203" v="235" actId="115"/>
          <ac:spMkLst>
            <pc:docMk/>
            <pc:sldMk cId="845482369" sldId="336"/>
            <ac:spMk id="3" creationId="{F0C016E7-5079-45AE-BFD5-E35891D68B13}"/>
          </ac:spMkLst>
        </pc:spChg>
      </pc:sldChg>
      <pc:sldChg chg="modSp mod">
        <pc:chgData name="Frida Å" userId="3e881a7e82cce542" providerId="LiveId" clId="{722540DF-ADB7-40F8-9246-34836F2B5CFA}" dt="2026-08-17T15:34:15.239" v="7960" actId="20577"/>
        <pc:sldMkLst>
          <pc:docMk/>
          <pc:sldMk cId="3360298948" sldId="337"/>
        </pc:sldMkLst>
        <pc:spChg chg="mod">
          <ac:chgData name="Frida Å" userId="3e881a7e82cce542" providerId="LiveId" clId="{722540DF-ADB7-40F8-9246-34836F2B5CFA}" dt="2026-08-12T20:14:23.345" v="2152" actId="1076"/>
          <ac:spMkLst>
            <pc:docMk/>
            <pc:sldMk cId="3360298948" sldId="337"/>
            <ac:spMk id="2" creationId="{B23E7A6B-585D-35E2-884E-F3836FADB9F6}"/>
          </ac:spMkLst>
        </pc:spChg>
        <pc:spChg chg="mod">
          <ac:chgData name="Frida Å" userId="3e881a7e82cce542" providerId="LiveId" clId="{722540DF-ADB7-40F8-9246-34836F2B5CFA}" dt="2026-08-17T15:34:15.239" v="7960" actId="20577"/>
          <ac:spMkLst>
            <pc:docMk/>
            <pc:sldMk cId="3360298948" sldId="337"/>
            <ac:spMk id="3" creationId="{B99DD160-1129-3038-B5D0-11B127A392F1}"/>
          </ac:spMkLst>
        </pc:spChg>
      </pc:sldChg>
      <pc:sldChg chg="addSp delSp modSp mod modNotesTx">
        <pc:chgData name="Frida Å" userId="3e881a7e82cce542" providerId="LiveId" clId="{722540DF-ADB7-40F8-9246-34836F2B5CFA}" dt="2026-08-20T18:46:26.142" v="8494" actId="20577"/>
        <pc:sldMkLst>
          <pc:docMk/>
          <pc:sldMk cId="2153474552" sldId="338"/>
        </pc:sldMkLst>
        <pc:spChg chg="mod">
          <ac:chgData name="Frida Å" userId="3e881a7e82cce542" providerId="LiveId" clId="{722540DF-ADB7-40F8-9246-34836F2B5CFA}" dt="2026-08-12T21:32:51.746" v="6013" actId="20577"/>
          <ac:spMkLst>
            <pc:docMk/>
            <pc:sldMk cId="2153474552" sldId="338"/>
            <ac:spMk id="2" creationId="{C95C210C-7354-9F9C-2C89-C0AB3A86885C}"/>
          </ac:spMkLst>
        </pc:spChg>
        <pc:spChg chg="mod">
          <ac:chgData name="Frida Å" userId="3e881a7e82cce542" providerId="LiveId" clId="{722540DF-ADB7-40F8-9246-34836F2B5CFA}" dt="2026-08-12T21:38:30.662" v="6643" actId="6549"/>
          <ac:spMkLst>
            <pc:docMk/>
            <pc:sldMk cId="2153474552" sldId="338"/>
            <ac:spMk id="3" creationId="{748AC4D6-2D20-0141-B47B-B2AA038CD2DD}"/>
          </ac:spMkLst>
        </pc:spChg>
        <pc:graphicFrameChg chg="add mod modGraphic">
          <ac:chgData name="Frida Å" userId="3e881a7e82cce542" providerId="LiveId" clId="{722540DF-ADB7-40F8-9246-34836F2B5CFA}" dt="2026-08-15T15:20:24.024" v="7200" actId="1076"/>
          <ac:graphicFrameMkLst>
            <pc:docMk/>
            <pc:sldMk cId="2153474552" sldId="338"/>
            <ac:graphicFrameMk id="4" creationId="{8ADF4108-5271-DCA1-7BAA-2C921D141064}"/>
          </ac:graphicFrameMkLst>
        </pc:graphicFrameChg>
      </pc:sldChg>
      <pc:sldChg chg="addSp delSp modSp add mod ord">
        <pc:chgData name="Frida Å" userId="3e881a7e82cce542" providerId="LiveId" clId="{722540DF-ADB7-40F8-9246-34836F2B5CFA}" dt="2026-08-12T20:49:37.859" v="3900"/>
        <pc:sldMkLst>
          <pc:docMk/>
          <pc:sldMk cId="1178595791" sldId="340"/>
        </pc:sldMkLst>
        <pc:picChg chg="add mod">
          <ac:chgData name="Frida Å" userId="3e881a7e82cce542" providerId="LiveId" clId="{722540DF-ADB7-40F8-9246-34836F2B5CFA}" dt="2026-08-12T20:18:21.496" v="2187" actId="1076"/>
          <ac:picMkLst>
            <pc:docMk/>
            <pc:sldMk cId="1178595791" sldId="340"/>
            <ac:picMk id="4" creationId="{36746366-364B-A4C6-7649-1F1B673D3E2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BBAA1-7D42-427C-9C61-E399D139FA46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751388"/>
            <a:ext cx="5486400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9377363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71AAC-6B85-4579-B9D4-E92DD5A8AF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575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71AAC-6B85-4579-B9D4-E92DD5A8AF9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3946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- Kristoffer Eklund och Johan </a:t>
            </a:r>
            <a:r>
              <a:rPr lang="sv-SE" dirty="0" err="1"/>
              <a:t>Tusa</a:t>
            </a:r>
            <a:r>
              <a:rPr lang="sv-SE" dirty="0"/>
              <a:t> tar på sig att vara cupgeneraler för hemmacupen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71AAC-6B85-4579-B9D4-E92DD5A8AF94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2463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71AAC-6B85-4579-B9D4-E92DD5A8AF94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6007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71AAC-6B85-4579-B9D4-E92DD5A8AF94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2114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71AAC-6B85-4579-B9D4-E92DD5A8AF94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923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sv-SE" dirty="0"/>
              <a:t>- Vi röstar om </a:t>
            </a:r>
            <a:r>
              <a:rPr lang="sv-SE" dirty="0" err="1"/>
              <a:t>Bambusaförsäljning</a:t>
            </a:r>
            <a:r>
              <a:rPr lang="sv-SE" dirty="0"/>
              <a:t> och många vill ha en sådan nu i höst. Victoria Näslund tar på sig att hålla i försäljningen och återkommer under kommande vecka med mer info.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71AAC-6B85-4579-B9D4-E92DD5A8AF94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3290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71AAC-6B85-4579-B9D4-E92DD5A8AF94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6488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945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44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328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206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17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2746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963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12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221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2365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83D50-99F5-49CD-9AA9-FC64421B29BE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952DFC-8DCB-4664-84E8-043957C32B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3776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794" y="5074508"/>
            <a:ext cx="1626973" cy="1626973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31" y="-788565"/>
            <a:ext cx="11189724" cy="8849390"/>
          </a:xfrm>
          <a:prstGeom prst="rect">
            <a:avLst/>
          </a:prstGeom>
        </p:spPr>
      </p:pic>
      <p:sp>
        <p:nvSpPr>
          <p:cNvPr id="4" name="MSIPCMContentMarking" descr="{&quot;HashCode&quot;:479607474,&quot;Placement&quot;:&quot;Footer&quot;,&quot;Top&quot;:525.346863,&quot;Left&quot;:0.0,&quot;SlideWidth&quot;:960,&quot;SlideHeight&quot;:540}">
            <a:extLst>
              <a:ext uri="{FF2B5EF4-FFF2-40B4-BE49-F238E27FC236}">
                <a16:creationId xmlns:a16="http://schemas.microsoft.com/office/drawing/2014/main" id="{5FD25C77-5AFF-445A-8A27-7CDF5934198E}"/>
              </a:ext>
            </a:extLst>
          </p:cNvPr>
          <p:cNvSpPr txBox="1"/>
          <p:nvPr userDrawn="1"/>
        </p:nvSpPr>
        <p:spPr>
          <a:xfrm>
            <a:off x="0" y="6671905"/>
            <a:ext cx="1161427" cy="1860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sv-SE" sz="600">
                <a:solidFill>
                  <a:srgbClr val="737373"/>
                </a:solidFill>
                <a:latin typeface="Arial" panose="020B0604020202020204" pitchFamily="34" charset="0"/>
              </a:rPr>
              <a:t>Confidentiality: C2 - Internal</a:t>
            </a:r>
          </a:p>
        </p:txBody>
      </p:sp>
    </p:spTree>
    <p:extLst>
      <p:ext uri="{BB962C8B-B14F-4D97-AF65-F5344CB8AC3E}">
        <p14:creationId xmlns:p14="http://schemas.microsoft.com/office/powerpoint/2010/main" val="16530078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xx&amp;_nc_ss=7a22e&amp;oh=03_Q7cD6AEVg_XPTH7bQsbjbKXcT9hl7o-S39ShEMYXNjcD3QWNww&amp;oe=6AA42D08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xx&amp;_nc_ss=7b2a8&amp;oh=03_Q7cD6AFdtMKCLqCv5-ZO47SlWada-8FhYvRnpMc2qc6PeEc-Sw&amp;oe=6AA4580C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orkplanner.se/work/min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Möte</a:t>
            </a:r>
            <a:r>
              <a:rPr lang="en-US" dirty="0"/>
              <a:t> </a:t>
            </a:r>
            <a:r>
              <a:rPr lang="en-US" dirty="0" err="1"/>
              <a:t>uppstart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err="1"/>
              <a:t>Säsong</a:t>
            </a:r>
            <a:r>
              <a:rPr lang="en-US" dirty="0"/>
              <a:t> 26/27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  2026-08-17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579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34B17-AE5A-4899-8FEC-E423AC47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  <a:ea typeface="+mj-lt"/>
                <a:cs typeface="+mj-lt"/>
              </a:rPr>
              <a:t>Agenda</a:t>
            </a:r>
            <a:endParaRPr lang="sv-SE">
              <a:solidFill>
                <a:schemeClr val="accent4">
                  <a:lumMod val="75000"/>
                </a:schemeClr>
              </a:solidFill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E0ACD-426E-41CD-A2AC-DAF3FBE01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Säsong 26/27</a:t>
            </a:r>
          </a:p>
          <a:p>
            <a:r>
              <a:rPr lang="sv-SE" dirty="0"/>
              <a:t>Truppen</a:t>
            </a:r>
          </a:p>
          <a:p>
            <a:r>
              <a:rPr lang="sv-SE" dirty="0"/>
              <a:t>Tränarna informerar</a:t>
            </a:r>
          </a:p>
          <a:p>
            <a:r>
              <a:rPr lang="sv-SE" dirty="0"/>
              <a:t>Materialarna informerar</a:t>
            </a:r>
          </a:p>
          <a:p>
            <a:r>
              <a:rPr lang="sv-SE" dirty="0"/>
              <a:t>Ekonomi</a:t>
            </a:r>
          </a:p>
          <a:p>
            <a:r>
              <a:rPr lang="sv-SE" dirty="0"/>
              <a:t>Övrigt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8593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67318-67CA-4B02-B31D-F88DCCA01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Ledare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26/27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98AFD-AFF3-4CAD-BA08-335419BC0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246"/>
            <a:ext cx="10515600" cy="48097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dirty="0"/>
              <a:t>Huvudtränare: 		Andreas &amp; Rikard</a:t>
            </a:r>
          </a:p>
          <a:p>
            <a:pPr marL="0" indent="0">
              <a:buNone/>
            </a:pPr>
            <a:r>
              <a:rPr lang="sv-SE" dirty="0"/>
              <a:t>Målvaktstränare: 		Magnus Å </a:t>
            </a:r>
          </a:p>
          <a:p>
            <a:pPr marL="0" indent="0">
              <a:buNone/>
            </a:pPr>
            <a:r>
              <a:rPr lang="sv-SE" dirty="0"/>
              <a:t>Tränare: 			L-G, Fredrik, Anton &amp; Magnus F</a:t>
            </a:r>
          </a:p>
          <a:p>
            <a:pPr marL="0" indent="0">
              <a:buNone/>
            </a:pPr>
            <a:r>
              <a:rPr lang="sv-SE" dirty="0"/>
              <a:t>Materialare: 		Mattias, Lars &amp; Peter </a:t>
            </a:r>
          </a:p>
          <a:p>
            <a:pPr marL="0" indent="0">
              <a:buNone/>
            </a:pPr>
            <a:r>
              <a:rPr lang="sv-SE" dirty="0"/>
              <a:t>Lagledare/Ekonomi: 	Frida &amp; Viktoria</a:t>
            </a:r>
          </a:p>
          <a:p>
            <a:pPr marL="0" indent="0">
              <a:buNone/>
            </a:pPr>
            <a:r>
              <a:rPr lang="sv-SE" dirty="0" err="1"/>
              <a:t>Fysansvariga</a:t>
            </a:r>
            <a:r>
              <a:rPr lang="sv-SE" dirty="0"/>
              <a:t>: 		Magnus F &amp; Rikard </a:t>
            </a:r>
          </a:p>
          <a:p>
            <a:pPr marL="0" indent="0">
              <a:buNone/>
            </a:pPr>
            <a:r>
              <a:rPr lang="sv-SE" dirty="0"/>
              <a:t>Cupgeneral: 			Kristoffer &amp; </a:t>
            </a:r>
            <a:r>
              <a:rPr lang="sv-SE" dirty="0">
                <a:solidFill>
                  <a:srgbClr val="FF0000"/>
                </a:solidFill>
              </a:rPr>
              <a:t>Linda</a:t>
            </a:r>
            <a:r>
              <a:rPr lang="sv-SE" dirty="0"/>
              <a:t> </a:t>
            </a:r>
          </a:p>
          <a:p>
            <a:pPr marL="0" indent="0">
              <a:buNone/>
            </a:pPr>
            <a:r>
              <a:rPr lang="sv-SE" dirty="0"/>
              <a:t>Sponsorgrupp: 		Kristoffer &amp; </a:t>
            </a:r>
            <a:r>
              <a:rPr lang="sv-SE" dirty="0">
                <a:solidFill>
                  <a:srgbClr val="FF0000"/>
                </a:solidFill>
              </a:rPr>
              <a:t>Linda</a:t>
            </a:r>
          </a:p>
        </p:txBody>
      </p:sp>
    </p:spTree>
    <p:extLst>
      <p:ext uri="{BB962C8B-B14F-4D97-AF65-F5344CB8AC3E}">
        <p14:creationId xmlns:p14="http://schemas.microsoft.com/office/powerpoint/2010/main" val="411664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0B1885-E29D-2A9F-C3DA-A497975AB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accent4">
                    <a:lumMod val="75000"/>
                  </a:schemeClr>
                </a:solidFill>
              </a:rPr>
              <a:t>Truppen 26/27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47B1A3-7BE2-1A5C-3A16-21E979942E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sv-SE" b="1" u="sng" dirty="0"/>
              <a:t>Nya spelare:</a:t>
            </a:r>
          </a:p>
          <a:p>
            <a:pPr marL="0" indent="0">
              <a:buNone/>
            </a:pPr>
            <a:r>
              <a:rPr lang="sv-SE" dirty="0"/>
              <a:t>Noel Sjögren, Härnö</a:t>
            </a:r>
          </a:p>
          <a:p>
            <a:pPr marL="0" indent="0">
              <a:buNone/>
            </a:pPr>
            <a:r>
              <a:rPr lang="sv-SE" dirty="0"/>
              <a:t>Oliver Sjögren, Härnö</a:t>
            </a:r>
          </a:p>
          <a:p>
            <a:pPr marL="0" indent="0">
              <a:buNone/>
            </a:pPr>
            <a:r>
              <a:rPr lang="sv-SE" dirty="0"/>
              <a:t>Tim Dolk, NSK</a:t>
            </a:r>
          </a:p>
          <a:p>
            <a:pPr marL="0" indent="0">
              <a:buNone/>
            </a:pPr>
            <a:r>
              <a:rPr lang="sv-SE" dirty="0"/>
              <a:t>Isak Sandström, NSK</a:t>
            </a:r>
          </a:p>
          <a:p>
            <a:pPr marL="0" indent="0">
              <a:buNone/>
            </a:pPr>
            <a:r>
              <a:rPr lang="sv-SE" dirty="0"/>
              <a:t>Liam Lööf, NSK</a:t>
            </a:r>
          </a:p>
          <a:p>
            <a:pPr marL="0" indent="0">
              <a:buNone/>
            </a:pPr>
            <a:r>
              <a:rPr lang="sv-SE" dirty="0"/>
              <a:t>Olle Persson, NSK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Totalt 28 spelare födda 2012</a:t>
            </a:r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FD34F0C-9FA8-2259-A981-40A94B2689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sv-SE" b="1" u="sng" dirty="0"/>
              <a:t>Slutar:</a:t>
            </a:r>
          </a:p>
          <a:p>
            <a:pPr marL="0" indent="0">
              <a:buNone/>
            </a:pPr>
            <a:r>
              <a:rPr lang="sv-SE" dirty="0"/>
              <a:t>Wiktor</a:t>
            </a:r>
          </a:p>
          <a:p>
            <a:pPr marL="0" indent="0">
              <a:buNone/>
            </a:pPr>
            <a:r>
              <a:rPr lang="sv-SE" dirty="0"/>
              <a:t>Casper</a:t>
            </a:r>
          </a:p>
          <a:p>
            <a:pPr marL="0" indent="0">
              <a:buNone/>
            </a:pPr>
            <a:r>
              <a:rPr lang="sv-SE" dirty="0"/>
              <a:t>Valter</a:t>
            </a:r>
          </a:p>
          <a:p>
            <a:pPr marL="0" indent="0">
              <a:buNone/>
            </a:pPr>
            <a:r>
              <a:rPr lang="sv-SE" dirty="0"/>
              <a:t>Alexander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8755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97B04-3E08-6E78-CC0F-C841F25A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DD80597A-3192-EE4A-69EC-3D7FF9645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533" y="1502537"/>
            <a:ext cx="7504934" cy="5355463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241CF093-8C1B-4BD0-E9B3-D07902E621A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>
                <a:solidFill>
                  <a:schemeClr val="accent4">
                    <a:lumMod val="75000"/>
                  </a:schemeClr>
                </a:solidFill>
              </a:rPr>
              <a:t>Träningsplanering U16 div1</a:t>
            </a:r>
          </a:p>
        </p:txBody>
      </p:sp>
    </p:spTree>
    <p:extLst>
      <p:ext uri="{BB962C8B-B14F-4D97-AF65-F5344CB8AC3E}">
        <p14:creationId xmlns:p14="http://schemas.microsoft.com/office/powerpoint/2010/main" val="3771642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0997"/>
            <a:ext cx="10515600" cy="1325563"/>
          </a:xfrm>
        </p:spPr>
        <p:txBody>
          <a:bodyPr/>
          <a:lstStyle/>
          <a:p>
            <a:r>
              <a:rPr lang="sv-SE" noProof="0" dirty="0">
                <a:solidFill>
                  <a:schemeClr val="accent4">
                    <a:lumMod val="75000"/>
                  </a:schemeClr>
                </a:solidFill>
                <a:ea typeface="+mj-lt"/>
                <a:cs typeface="+mj-lt"/>
              </a:rPr>
              <a:t>Fysträning</a:t>
            </a:r>
            <a:endParaRPr lang="sv-SE" noProof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016E7-5079-45AE-BFD5-E35891D68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sz="2200" dirty="0">
                <a:latin typeface="+mj-lt"/>
                <a:cs typeface="Arial" panose="020B0604020202020204" pitchFamily="34" charset="0"/>
              </a:rPr>
              <a:t>Utgångspunkt 2 </a:t>
            </a:r>
            <a:r>
              <a:rPr lang="sv-SE" sz="2200" dirty="0" err="1">
                <a:latin typeface="+mj-lt"/>
                <a:cs typeface="Arial" panose="020B0604020202020204" pitchFamily="34" charset="0"/>
              </a:rPr>
              <a:t>fyspass</a:t>
            </a:r>
            <a:r>
              <a:rPr lang="sv-SE" sz="2200" dirty="0">
                <a:latin typeface="+mj-lt"/>
                <a:cs typeface="Arial" panose="020B0604020202020204" pitchFamily="34" charset="0"/>
              </a:rPr>
              <a:t>/vecka </a:t>
            </a:r>
          </a:p>
          <a:p>
            <a:r>
              <a:rPr lang="sv-SE" sz="2200" dirty="0">
                <a:latin typeface="+mj-lt"/>
                <a:cs typeface="Arial" panose="020B0604020202020204" pitchFamily="34" charset="0"/>
              </a:rPr>
              <a:t>Ett pass i gymmet och ett övrigt pass</a:t>
            </a:r>
          </a:p>
          <a:p>
            <a:r>
              <a:rPr lang="sv-SE" sz="2200" dirty="0">
                <a:latin typeface="+mj-lt"/>
                <a:cs typeface="Arial" panose="020B0604020202020204" pitchFamily="34" charset="0"/>
              </a:rPr>
              <a:t>Fokus på styrka, snabbhet och rörlighet</a:t>
            </a:r>
          </a:p>
          <a:p>
            <a:r>
              <a:rPr lang="sv-SE" sz="2200" dirty="0">
                <a:latin typeface="+mj-lt"/>
                <a:cs typeface="Arial" panose="020B0604020202020204" pitchFamily="34" charset="0"/>
              </a:rPr>
              <a:t>10 min rörlighet efter alla pass</a:t>
            </a:r>
          </a:p>
          <a:p>
            <a:r>
              <a:rPr lang="sv-SE" sz="2200" u="sng" dirty="0">
                <a:latin typeface="+mj-lt"/>
                <a:cs typeface="Arial" panose="020B0604020202020204" pitchFamily="34" charset="0"/>
              </a:rPr>
              <a:t>Är man med på isen så är man med på </a:t>
            </a:r>
            <a:r>
              <a:rPr lang="sv-SE" sz="2200" u="sng" dirty="0" err="1">
                <a:latin typeface="+mj-lt"/>
                <a:cs typeface="Arial" panose="020B0604020202020204" pitchFamily="34" charset="0"/>
              </a:rPr>
              <a:t>fysen</a:t>
            </a:r>
            <a:endParaRPr lang="sv-SE" sz="2200" u="sng" dirty="0">
              <a:latin typeface="+mj-lt"/>
              <a:cs typeface="Arial" panose="020B0604020202020204" pitchFamily="34" charset="0"/>
            </a:endParaRPr>
          </a:p>
          <a:p>
            <a:r>
              <a:rPr lang="sv-SE" sz="2200" dirty="0">
                <a:latin typeface="+mj-lt"/>
                <a:cs typeface="Arial" panose="020B0604020202020204" pitchFamily="34" charset="0"/>
              </a:rPr>
              <a:t>Viktigt med sömn och energi</a:t>
            </a:r>
          </a:p>
        </p:txBody>
      </p:sp>
    </p:spTree>
    <p:extLst>
      <p:ext uri="{BB962C8B-B14F-4D97-AF65-F5344CB8AC3E}">
        <p14:creationId xmlns:p14="http://schemas.microsoft.com/office/powerpoint/2010/main" val="845482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FE51D-C188-1838-E9C2-1D4DE9A7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7A6B-585D-35E2-884E-F3836FADB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237"/>
            <a:ext cx="10787743" cy="1325563"/>
          </a:xfrm>
        </p:spPr>
        <p:txBody>
          <a:bodyPr/>
          <a:lstStyle/>
          <a:p>
            <a:r>
              <a:rPr lang="sv-SE" noProof="0" dirty="0">
                <a:solidFill>
                  <a:schemeClr val="accent4">
                    <a:lumMod val="75000"/>
                  </a:schemeClr>
                </a:solidFill>
                <a:ea typeface="+mj-lt"/>
                <a:cs typeface="+mj-lt"/>
              </a:rPr>
              <a:t>Samarbete U16 RN &amp; U14</a:t>
            </a:r>
            <a:endParaRPr lang="sv-SE" noProof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DD160-1129-3038-B5D0-11B127A39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sv-SE" sz="2200" dirty="0">
                <a:latin typeface="+mj-lt"/>
                <a:cs typeface="Arial" panose="020B0604020202020204" pitchFamily="34" charset="0"/>
              </a:rPr>
              <a:t>Vi kommer ha spelare med  U14, både på</a:t>
            </a:r>
            <a:r>
              <a:rPr lang="sv-SE" sz="2200" dirty="0">
                <a:cs typeface="Arial" panose="020B0604020202020204" pitchFamily="34" charset="0"/>
              </a:rPr>
              <a:t> träning</a:t>
            </a:r>
            <a:r>
              <a:rPr lang="sv-SE" sz="2200" dirty="0">
                <a:latin typeface="+mj-lt"/>
                <a:cs typeface="Arial" panose="020B0604020202020204" pitchFamily="34" charset="0"/>
              </a:rPr>
              <a:t> och </a:t>
            </a:r>
            <a:r>
              <a:rPr lang="sv-SE" sz="2200" dirty="0">
                <a:cs typeface="Arial" panose="020B0604020202020204" pitchFamily="34" charset="0"/>
              </a:rPr>
              <a:t>match</a:t>
            </a:r>
            <a:br>
              <a:rPr lang="sv-SE" sz="2200" dirty="0">
                <a:cs typeface="Arial" panose="020B0604020202020204" pitchFamily="34" charset="0"/>
              </a:rPr>
            </a:br>
            <a:r>
              <a:rPr lang="sv-SE" sz="2200" dirty="0">
                <a:cs typeface="Arial" panose="020B0604020202020204" pitchFamily="34" charset="0"/>
              </a:rPr>
              <a:t>Tränare U16 div1 sköter kallelser och har dialog med tränarna i U14</a:t>
            </a:r>
            <a:endParaRPr lang="sv-SE" sz="2200" dirty="0">
              <a:latin typeface="+mj-lt"/>
              <a:cs typeface="Arial" panose="020B0604020202020204" pitchFamily="34" charset="0"/>
            </a:endParaRPr>
          </a:p>
          <a:p>
            <a:r>
              <a:rPr lang="sv-SE" sz="2200" dirty="0">
                <a:latin typeface="+mj-lt"/>
                <a:cs typeface="Arial" panose="020B0604020202020204" pitchFamily="34" charset="0"/>
              </a:rPr>
              <a:t>Vi kommer ha spelare med U16 RN, både träning och match</a:t>
            </a:r>
            <a:br>
              <a:rPr lang="sv-SE" sz="2200" dirty="0">
                <a:latin typeface="+mj-lt"/>
                <a:cs typeface="Arial" panose="020B0604020202020204" pitchFamily="34" charset="0"/>
              </a:rPr>
            </a:br>
            <a:r>
              <a:rPr lang="sv-SE" sz="2200" dirty="0">
                <a:latin typeface="+mj-lt"/>
                <a:cs typeface="Arial" panose="020B0604020202020204" pitchFamily="34" charset="0"/>
              </a:rPr>
              <a:t>Tränare U16 RN avgör vilka spelare som är aktuella samt sköter kallelser</a:t>
            </a:r>
          </a:p>
          <a:p>
            <a:pPr lvl="1"/>
            <a:r>
              <a:rPr lang="sv-SE" sz="1800" dirty="0">
                <a:latin typeface="+mj-lt"/>
                <a:cs typeface="Arial" panose="020B0604020202020204" pitchFamily="34" charset="0"/>
              </a:rPr>
              <a:t>Tränaren U16 RN gör veckovis valet vilka han önskar ha i träning efterföljande träningsperiod, dessa prioriterar U16 RN</a:t>
            </a:r>
          </a:p>
          <a:p>
            <a:pPr lvl="1"/>
            <a:r>
              <a:rPr lang="sv-SE" sz="1800" dirty="0">
                <a:latin typeface="+mj-lt"/>
                <a:cs typeface="Arial" panose="020B0604020202020204" pitchFamily="34" charset="0"/>
              </a:rPr>
              <a:t>Strökallelser kan förekomma, då prioriteras U16 div1 om man inte vill köra dubbelt</a:t>
            </a:r>
          </a:p>
          <a:p>
            <a:r>
              <a:rPr lang="sv-SE" sz="2200" dirty="0">
                <a:latin typeface="+mj-lt"/>
                <a:cs typeface="Arial" panose="020B0604020202020204" pitchFamily="34" charset="0"/>
              </a:rPr>
              <a:t>Vi kommer ha spelare med från träningsgruppen för U16 RN på matcher i U16 Div1</a:t>
            </a:r>
            <a:br>
              <a:rPr lang="sv-SE" sz="2200" dirty="0">
                <a:latin typeface="+mj-lt"/>
                <a:cs typeface="Arial" panose="020B0604020202020204" pitchFamily="34" charset="0"/>
              </a:rPr>
            </a:br>
            <a:endParaRPr lang="sv-SE" sz="2200" dirty="0">
              <a:latin typeface="+mj-lt"/>
              <a:cs typeface="Arial" panose="020B0604020202020204" pitchFamily="34" charset="0"/>
            </a:endParaRPr>
          </a:p>
          <a:p>
            <a:r>
              <a:rPr lang="sv-SE" sz="2200" dirty="0">
                <a:latin typeface="+mj-lt"/>
                <a:cs typeface="Arial" panose="020B0604020202020204" pitchFamily="34" charset="0"/>
              </a:rPr>
              <a:t>Varken vi eller tränarna i de andra lagen vill att killarna ska överbelastas och därför är det viktigt att man följer den planering som tränarna lägger upp</a:t>
            </a:r>
          </a:p>
          <a:p>
            <a:endParaRPr lang="sv-SE" sz="2200" dirty="0">
              <a:latin typeface="+mj-lt"/>
              <a:cs typeface="Arial" panose="020B0604020202020204" pitchFamily="34" charset="0"/>
            </a:endParaRPr>
          </a:p>
          <a:p>
            <a:r>
              <a:rPr lang="sv-SE" sz="2200" dirty="0">
                <a:latin typeface="+mj-lt"/>
                <a:cs typeface="Arial" panose="020B0604020202020204" pitchFamily="34" charset="0"/>
              </a:rPr>
              <a:t>Vid träning med andra lag används alltid träningströjor från det lag där man tränar, </a:t>
            </a:r>
            <a:r>
              <a:rPr lang="sv-SE" sz="2200" u="sng" dirty="0">
                <a:latin typeface="+mj-lt"/>
                <a:cs typeface="Arial" panose="020B0604020202020204" pitchFamily="34" charset="0"/>
              </a:rPr>
              <a:t>inte</a:t>
            </a:r>
            <a:r>
              <a:rPr lang="sv-SE" sz="2200" dirty="0">
                <a:latin typeface="+mj-lt"/>
                <a:cs typeface="Arial" panose="020B0604020202020204" pitchFamily="34" charset="0"/>
              </a:rPr>
              <a:t> från vår vagn. </a:t>
            </a:r>
          </a:p>
        </p:txBody>
      </p:sp>
    </p:spTree>
    <p:extLst>
      <p:ext uri="{BB962C8B-B14F-4D97-AF65-F5344CB8AC3E}">
        <p14:creationId xmlns:p14="http://schemas.microsoft.com/office/powerpoint/2010/main" val="336029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8015"/>
            <a:ext cx="10515600" cy="1325563"/>
          </a:xfrm>
        </p:spPr>
        <p:txBody>
          <a:bodyPr/>
          <a:lstStyle/>
          <a:p>
            <a:r>
              <a:rPr lang="sv-SE" dirty="0">
                <a:solidFill>
                  <a:schemeClr val="accent4">
                    <a:lumMod val="75000"/>
                  </a:schemeClr>
                </a:solidFill>
                <a:ea typeface="+mj-lt"/>
                <a:cs typeface="+mj-lt"/>
              </a:rPr>
              <a:t>Seriespel – U16 div1</a:t>
            </a:r>
            <a:endParaRPr lang="sv-SE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016E7-5079-45AE-BFD5-E35891D68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3578"/>
            <a:ext cx="10515600" cy="435133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sv-SE" noProof="0" dirty="0">
                <a:latin typeface="+mj-lt"/>
                <a:cs typeface="Arial"/>
              </a:rPr>
              <a:t>Två</a:t>
            </a:r>
            <a:r>
              <a:rPr lang="en-US" dirty="0">
                <a:latin typeface="+mj-lt"/>
                <a:cs typeface="Arial"/>
              </a:rPr>
              <a:t> lag </a:t>
            </a:r>
            <a:r>
              <a:rPr lang="sv-SE" noProof="0" dirty="0">
                <a:latin typeface="+mj-lt"/>
                <a:cs typeface="Arial"/>
              </a:rPr>
              <a:t>anmälda</a:t>
            </a:r>
            <a:r>
              <a:rPr lang="en-US" dirty="0">
                <a:latin typeface="+mj-lt"/>
                <a:cs typeface="Arial"/>
              </a:rPr>
              <a:t> till </a:t>
            </a:r>
            <a:r>
              <a:rPr lang="sv-SE" noProof="0" dirty="0">
                <a:latin typeface="+mj-lt"/>
                <a:cs typeface="Arial"/>
              </a:rPr>
              <a:t>seriespel</a:t>
            </a:r>
            <a:endParaRPr lang="en-US" dirty="0">
              <a:latin typeface="+mj-lt"/>
              <a:cs typeface="Arial"/>
            </a:endParaRPr>
          </a:p>
          <a:p>
            <a:r>
              <a:rPr lang="sv-SE" noProof="0" dirty="0">
                <a:latin typeface="+mj-lt"/>
                <a:cs typeface="Arial"/>
              </a:rPr>
              <a:t>Oklart</a:t>
            </a:r>
            <a:r>
              <a:rPr lang="en-US" dirty="0">
                <a:latin typeface="+mj-lt"/>
                <a:cs typeface="Arial"/>
              </a:rPr>
              <a:t> </a:t>
            </a:r>
            <a:r>
              <a:rPr lang="sv-SE" noProof="0" dirty="0">
                <a:latin typeface="+mj-lt"/>
                <a:cs typeface="Arial"/>
              </a:rPr>
              <a:t>serieindelningen blir</a:t>
            </a:r>
          </a:p>
          <a:p>
            <a:r>
              <a:rPr lang="sv-SE" noProof="0" dirty="0">
                <a:latin typeface="+mj-lt"/>
                <a:cs typeface="Arial"/>
              </a:rPr>
              <a:t>Totalt 30 anmälda lag till </a:t>
            </a:r>
            <a:r>
              <a:rPr lang="en-US" dirty="0">
                <a:latin typeface="+mj-lt"/>
                <a:cs typeface="Arial"/>
              </a:rPr>
              <a:t>U16 div1 Region </a:t>
            </a:r>
            <a:r>
              <a:rPr lang="en-US" dirty="0" err="1">
                <a:latin typeface="+mj-lt"/>
                <a:cs typeface="Arial"/>
              </a:rPr>
              <a:t>norr</a:t>
            </a:r>
            <a:endParaRPr lang="sv-SE" dirty="0">
              <a:latin typeface="+mj-lt"/>
              <a:cs typeface="Arial"/>
            </a:endParaRPr>
          </a:p>
          <a:p>
            <a:r>
              <a:rPr lang="sv-SE" dirty="0">
                <a:latin typeface="+mj-lt"/>
                <a:cs typeface="Arial"/>
              </a:rPr>
              <a:t>Inga fasta lag, viss nivåanpassning sker beroende på motstånd</a:t>
            </a:r>
          </a:p>
          <a:p>
            <a:r>
              <a:rPr lang="sv-SE" noProof="0" dirty="0">
                <a:latin typeface="+mj-lt"/>
                <a:cs typeface="Arial"/>
              </a:rPr>
              <a:t>Målsättning är att spela match med minst 15+2 spelare</a:t>
            </a:r>
          </a:p>
          <a:p>
            <a:r>
              <a:rPr lang="sv-SE" noProof="0" dirty="0">
                <a:latin typeface="+mj-lt"/>
                <a:cs typeface="Arial"/>
              </a:rPr>
              <a:t>Deltagande på träning under veckan innan match styr om man är tillgänglig för spel eller inte. </a:t>
            </a:r>
          </a:p>
          <a:p>
            <a:r>
              <a:rPr lang="sv-SE" dirty="0">
                <a:cs typeface="Arial"/>
              </a:rPr>
              <a:t>Grundregeln är att de som tränat minst 50% av träningarna man kallats till veckan innan match är aktuella för att spela matcher, alla kommer dock inte kallas varje vecka</a:t>
            </a:r>
            <a:endParaRPr lang="sv-SE" noProof="0" dirty="0">
              <a:latin typeface="+mj-lt"/>
              <a:cs typeface="Arial"/>
            </a:endParaRPr>
          </a:p>
          <a:p>
            <a:r>
              <a:rPr lang="sv-SE" noProof="0" dirty="0">
                <a:latin typeface="+mj-lt"/>
                <a:cs typeface="Arial"/>
              </a:rPr>
              <a:t>Den totala träningsnärvaron är ett riktmärke för hur mycket matcher som spelas under säsongen</a:t>
            </a:r>
          </a:p>
          <a:p>
            <a:r>
              <a:rPr lang="sv-SE" dirty="0">
                <a:latin typeface="+mj-lt"/>
                <a:cs typeface="Arial"/>
              </a:rPr>
              <a:t>Ni kan inte själva följa träningsnärvaron i </a:t>
            </a:r>
            <a:r>
              <a:rPr lang="sv-SE" dirty="0" err="1">
                <a:latin typeface="+mj-lt"/>
                <a:cs typeface="Arial"/>
              </a:rPr>
              <a:t>SportAdmin</a:t>
            </a:r>
            <a:r>
              <a:rPr lang="sv-SE" dirty="0">
                <a:latin typeface="+mj-lt"/>
                <a:cs typeface="Arial"/>
              </a:rPr>
              <a:t> </a:t>
            </a:r>
            <a:r>
              <a:rPr lang="sv-SE" dirty="0" err="1">
                <a:latin typeface="+mj-lt"/>
                <a:cs typeface="Arial"/>
              </a:rPr>
              <a:t>pga</a:t>
            </a:r>
            <a:r>
              <a:rPr lang="sv-SE" dirty="0">
                <a:latin typeface="+mj-lt"/>
                <a:cs typeface="Arial"/>
              </a:rPr>
              <a:t> aktiviteter med andra åldrar</a:t>
            </a:r>
            <a:endParaRPr lang="sv-SE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51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FD6B8-B971-A95C-4F19-1B7D40B2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C210C-7354-9F9C-2C89-C0AB3A868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58015"/>
            <a:ext cx="10515600" cy="1325563"/>
          </a:xfrm>
        </p:spPr>
        <p:txBody>
          <a:bodyPr/>
          <a:lstStyle/>
          <a:p>
            <a:r>
              <a:rPr lang="sv-SE" dirty="0">
                <a:solidFill>
                  <a:schemeClr val="accent4">
                    <a:lumMod val="75000"/>
                  </a:schemeClr>
                </a:solidFill>
                <a:ea typeface="+mj-lt"/>
                <a:cs typeface="+mj-lt"/>
              </a:rPr>
              <a:t>Cuper 26/27</a:t>
            </a:r>
            <a:endParaRPr lang="sv-SE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AC4D6-2D20-0141-B47B-B2AA038CD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357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>
                <a:latin typeface="+mj-lt"/>
                <a:cs typeface="Arial"/>
              </a:rPr>
              <a:t>Förhoppningsvis en </a:t>
            </a:r>
            <a:r>
              <a:rPr lang="sv-SE" dirty="0" err="1">
                <a:latin typeface="+mj-lt"/>
                <a:cs typeface="Arial"/>
              </a:rPr>
              <a:t>hemmacup</a:t>
            </a:r>
            <a:r>
              <a:rPr lang="sv-SE" dirty="0">
                <a:latin typeface="+mj-lt"/>
                <a:cs typeface="Arial"/>
              </a:rPr>
              <a:t> i slutet av säsongen – </a:t>
            </a:r>
            <a:r>
              <a:rPr lang="sv-SE" u="sng" dirty="0">
                <a:latin typeface="+mj-lt"/>
                <a:cs typeface="Arial"/>
              </a:rPr>
              <a:t>vi behöver den!</a:t>
            </a:r>
          </a:p>
          <a:p>
            <a:r>
              <a:rPr lang="sv-SE" dirty="0">
                <a:latin typeface="+mj-lt"/>
                <a:cs typeface="Arial"/>
              </a:rPr>
              <a:t>Målsättningen är 2 </a:t>
            </a:r>
            <a:r>
              <a:rPr lang="sv-SE" dirty="0" err="1">
                <a:latin typeface="+mj-lt"/>
                <a:cs typeface="Arial"/>
              </a:rPr>
              <a:t>bortacuper</a:t>
            </a:r>
            <a:r>
              <a:rPr lang="sv-SE" dirty="0">
                <a:latin typeface="+mj-lt"/>
                <a:cs typeface="Arial"/>
              </a:rPr>
              <a:t> per spelare under säsongen</a:t>
            </a:r>
          </a:p>
          <a:p>
            <a:r>
              <a:rPr lang="sv-SE" dirty="0"/>
              <a:t>500 kr av deltagaravgiften per cup reduceras</a:t>
            </a:r>
            <a:endParaRPr lang="sv-SE" dirty="0">
              <a:latin typeface="+mj-lt"/>
              <a:cs typeface="Arial"/>
            </a:endParaRP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8ADF4108-5271-DCA1-7BAA-2C921D141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384825"/>
              </p:ext>
            </p:extLst>
          </p:nvPr>
        </p:nvGraphicFramePr>
        <p:xfrm>
          <a:off x="1603955" y="3214315"/>
          <a:ext cx="81280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2540378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34733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Kom in i matchen – Nyköping</a:t>
                      </a:r>
                    </a:p>
                    <a:p>
                      <a:r>
                        <a:rPr lang="sv-SE" dirty="0"/>
                        <a:t>5-6 september</a:t>
                      </a:r>
                    </a:p>
                    <a:p>
                      <a:endParaRPr lang="sv-SE" dirty="0"/>
                    </a:p>
                    <a:p>
                      <a:r>
                        <a:rPr lang="sv-SE" dirty="0"/>
                        <a:t>Spelarna bor på </a:t>
                      </a:r>
                      <a:r>
                        <a:rPr lang="sv-SE" dirty="0" err="1"/>
                        <a:t>Good</a:t>
                      </a:r>
                      <a:r>
                        <a:rPr lang="sv-SE" dirty="0"/>
                        <a:t> </a:t>
                      </a:r>
                      <a:r>
                        <a:rPr lang="sv-SE" dirty="0" err="1"/>
                        <a:t>Morning</a:t>
                      </a:r>
                      <a:r>
                        <a:rPr lang="sv-SE" dirty="0"/>
                        <a:t> </a:t>
                      </a:r>
                      <a:r>
                        <a:rPr lang="sv-SE" dirty="0" err="1"/>
                        <a:t>Hotels</a:t>
                      </a:r>
                      <a:r>
                        <a:rPr lang="sv-SE" dirty="0"/>
                        <a:t>,</a:t>
                      </a:r>
                      <a:br>
                        <a:rPr lang="sv-SE" dirty="0"/>
                      </a:br>
                      <a:r>
                        <a:rPr lang="sv-SE" dirty="0"/>
                        <a:t>fredag-söndag</a:t>
                      </a:r>
                    </a:p>
                    <a:p>
                      <a:endParaRPr lang="sv-SE" dirty="0"/>
                    </a:p>
                    <a:p>
                      <a:r>
                        <a:rPr lang="sv-SE" dirty="0"/>
                        <a:t>Egen transport till cup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20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Länscupen</a:t>
                      </a:r>
                      <a:endParaRPr lang="sv-SE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sv-SE" dirty="0"/>
                        <a:t>11-13 september</a:t>
                      </a:r>
                    </a:p>
                    <a:p>
                      <a:endParaRPr lang="sv-SE" dirty="0"/>
                    </a:p>
                    <a:p>
                      <a:r>
                        <a:rPr lang="sv-SE" dirty="0"/>
                        <a:t>Spelarna bor på hårt underlag i en gymnastikhall i Kumla, vilket är gruppens spelort</a:t>
                      </a:r>
                    </a:p>
                    <a:p>
                      <a:endParaRPr lang="sv-SE" dirty="0"/>
                    </a:p>
                    <a:p>
                      <a:r>
                        <a:rPr lang="sv-SE" dirty="0"/>
                        <a:t>Söndagen är </a:t>
                      </a:r>
                      <a:r>
                        <a:rPr lang="sv-SE" dirty="0" err="1"/>
                        <a:t>slutspelsdag</a:t>
                      </a:r>
                      <a:r>
                        <a:rPr lang="sv-SE" dirty="0"/>
                        <a:t> och då kan man behöva flytta sig beroende på placering</a:t>
                      </a:r>
                    </a:p>
                    <a:p>
                      <a:endParaRPr lang="sv-SE" dirty="0"/>
                    </a:p>
                    <a:p>
                      <a:r>
                        <a:rPr lang="sv-SE" dirty="0"/>
                        <a:t>Egen transport till cup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284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47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2EED5-5560-4981-A2FA-86D0363B9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sz="2400" b="0" i="0" dirty="0">
                <a:effectLst/>
                <a:latin typeface="+mj-lt"/>
                <a:cs typeface="Arial" panose="020B0604020202020204" pitchFamily="34" charset="0"/>
              </a:rPr>
              <a:t>Utvecklingssamtal 2 gånger under säsongen – september och februari</a:t>
            </a:r>
            <a:endParaRPr lang="sv-SE" sz="2400" dirty="0">
              <a:latin typeface="+mj-lt"/>
              <a:cs typeface="Arial" panose="020B0604020202020204" pitchFamily="34" charset="0"/>
            </a:endParaRPr>
          </a:p>
          <a:p>
            <a:r>
              <a:rPr lang="sv-SE" sz="2400" dirty="0">
                <a:latin typeface="+mj-lt"/>
                <a:cs typeface="Arial" panose="020B0604020202020204" pitchFamily="34" charset="0"/>
              </a:rPr>
              <a:t>Vi poängterar igen att det är mobilfria omklädningsrum. Behöver man ringa går man ut ur omklädningsrummet och absolut inget fotograferande.</a:t>
            </a:r>
          </a:p>
          <a:p>
            <a:r>
              <a:rPr lang="sv-SE" sz="2400" dirty="0">
                <a:latin typeface="+mj-lt"/>
                <a:cs typeface="Arial" panose="020B0604020202020204" pitchFamily="34" charset="0"/>
              </a:rPr>
              <a:t>Endast föreningskläder vid matcher och cuper. Inga andra klistermärken på utrustningen än föreningens (eller företag 😉)</a:t>
            </a:r>
          </a:p>
          <a:p>
            <a:r>
              <a:rPr lang="sv-SE" sz="2400" dirty="0">
                <a:latin typeface="+mj-lt"/>
                <a:cs typeface="Arial" panose="020B0604020202020204" pitchFamily="34" charset="0"/>
              </a:rPr>
              <a:t>Deltagarna på campen satte tillsammans spelregler som resulterade i ”Ledstjärnor” för laget. Dessa sitter på dörren i förrådet.</a:t>
            </a:r>
          </a:p>
          <a:p>
            <a:pPr marL="0" lvl="0" indent="0" fontAlgn="base">
              <a:buNone/>
            </a:pPr>
            <a:endParaRPr lang="sv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E05DDD-D944-4B5C-9E69-078108C95C33}"/>
              </a:ext>
            </a:extLst>
          </p:cNvPr>
          <p:cNvSpPr txBox="1">
            <a:spLocks/>
          </p:cNvSpPr>
          <p:nvPr/>
        </p:nvSpPr>
        <p:spPr>
          <a:xfrm>
            <a:off x="731520" y="3629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>
                <a:solidFill>
                  <a:schemeClr val="accent4">
                    <a:lumMod val="75000"/>
                  </a:schemeClr>
                </a:solidFill>
                <a:ea typeface="+mj-lt"/>
                <a:cs typeface="+mj-lt"/>
              </a:rPr>
              <a:t>Övrigt</a:t>
            </a:r>
            <a:endParaRPr lang="sv-SE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802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7E4BA6-F354-41CF-BB49-E6E115609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19" y="365125"/>
            <a:ext cx="10515600" cy="1325563"/>
          </a:xfrm>
        </p:spPr>
        <p:txBody>
          <a:bodyPr/>
          <a:lstStyle/>
          <a:p>
            <a:r>
              <a:rPr lang="sv-SE" dirty="0">
                <a:solidFill>
                  <a:schemeClr val="accent4">
                    <a:lumMod val="75000"/>
                  </a:schemeClr>
                </a:solidFill>
              </a:rPr>
              <a:t>Lagets ”spelregler”</a:t>
            </a:r>
          </a:p>
        </p:txBody>
      </p:sp>
      <p:pic>
        <p:nvPicPr>
          <p:cNvPr id="3" name="Bildobjekt 2" descr="Öppna fotot">
            <a:extLst>
              <a:ext uri="{FF2B5EF4-FFF2-40B4-BE49-F238E27FC236}">
                <a16:creationId xmlns:a16="http://schemas.microsoft.com/office/drawing/2014/main" id="{062BCF4B-A029-6716-571A-A6FD08BDC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879" y="1398270"/>
            <a:ext cx="7117080" cy="533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64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3BAA8-F00E-4799-9497-CE52BC7AE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Beskrivning saknas.">
            <a:extLst>
              <a:ext uri="{FF2B5EF4-FFF2-40B4-BE49-F238E27FC236}">
                <a16:creationId xmlns:a16="http://schemas.microsoft.com/office/drawing/2014/main" id="{36746366-364B-A4C6-7649-1F1B673D3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086" y="108585"/>
            <a:ext cx="4651828" cy="664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95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53044-79C7-4094-ABCA-CB71994CA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74357"/>
            <a:ext cx="10515600" cy="885337"/>
          </a:xfrm>
        </p:spPr>
        <p:txBody>
          <a:bodyPr/>
          <a:lstStyle/>
          <a:p>
            <a:r>
              <a:rPr lang="sv-SE" noProof="0">
                <a:solidFill>
                  <a:schemeClr val="accent4">
                    <a:lumMod val="75000"/>
                  </a:schemeClr>
                </a:solidFill>
              </a:rPr>
              <a:t>Materialarna informerar 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74A32F0-5C22-433F-589F-7E56343A5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16739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sv-SE" dirty="0"/>
              <a:t>Vi har fått nya matchtröjor och detta betyder att storlekarna kan ha förändrats. Av den och andra anledningar kan nummer behöva bytas inför säsongen. Vi inventerar och tar dialog med spelarna. </a:t>
            </a:r>
          </a:p>
          <a:p>
            <a:r>
              <a:rPr lang="sv-SE" dirty="0"/>
              <a:t>Inte säkert att vi kan sy namn på tröjorna i år, vi återkommer om det</a:t>
            </a:r>
          </a:p>
          <a:p>
            <a:r>
              <a:rPr lang="sv-SE" dirty="0"/>
              <a:t>Påminn killarna att ställa upp skridskorna på hyllan efter varje träning, ej bara vid önskad slipning. Om dom förvarar skridskorna i backen/bagen blir dom snabbt äckliga </a:t>
            </a:r>
            <a:r>
              <a:rPr lang="sv-SE" dirty="0" err="1"/>
              <a:t>pga</a:t>
            </a:r>
            <a:r>
              <a:rPr lang="sv-SE" dirty="0"/>
              <a:t> torkar aldrig och skruvar rostar. </a:t>
            </a:r>
          </a:p>
          <a:p>
            <a:r>
              <a:rPr lang="sv-SE" dirty="0"/>
              <a:t>Slipning planeras och genomförs främst på andra tider under veckorna, helst inte precis innan träningen. </a:t>
            </a:r>
          </a:p>
          <a:p>
            <a:r>
              <a:rPr lang="sv-SE" dirty="0"/>
              <a:t>I förrådet ska utrustningen förvaras i </a:t>
            </a:r>
            <a:r>
              <a:rPr lang="sv-SE" u="sng" dirty="0"/>
              <a:t>back</a:t>
            </a:r>
            <a:r>
              <a:rPr lang="sv-SE" dirty="0"/>
              <a:t> (endast målvakter får använda bag). Bagarna förvaras hemma tills dom ska användas vid bortaresor.</a:t>
            </a:r>
          </a:p>
          <a:p>
            <a:r>
              <a:rPr lang="sv-SE" dirty="0"/>
              <a:t>Matchdamaskerna och matchtröjorna lämnas tillbaka direkt efter match – inga privata damasker används. </a:t>
            </a:r>
          </a:p>
          <a:p>
            <a:r>
              <a:rPr lang="sv-SE" dirty="0"/>
              <a:t>Vattenflaskor:</a:t>
            </a:r>
          </a:p>
          <a:p>
            <a:pPr lvl="1"/>
            <a:r>
              <a:rPr lang="sv-SE" dirty="0"/>
              <a:t>Flaskor som materialarna ansvarar för finns på vagnen och används vid match och isträning. Dessa ska alltid lämnas </a:t>
            </a:r>
            <a:r>
              <a:rPr lang="sv-SE" u="sng" dirty="0"/>
              <a:t>i båset</a:t>
            </a:r>
            <a:r>
              <a:rPr lang="sv-SE" dirty="0"/>
              <a:t>. </a:t>
            </a:r>
          </a:p>
          <a:p>
            <a:pPr lvl="1"/>
            <a:r>
              <a:rPr lang="sv-SE" dirty="0"/>
              <a:t>Vattenflaskor för </a:t>
            </a:r>
            <a:r>
              <a:rPr lang="sv-SE" dirty="0" err="1"/>
              <a:t>fys</a:t>
            </a:r>
            <a:r>
              <a:rPr lang="sv-SE" dirty="0"/>
              <a:t>, löpning, uppvärmning ute </a:t>
            </a:r>
            <a:r>
              <a:rPr lang="sv-SE" dirty="0" err="1"/>
              <a:t>etc</a:t>
            </a:r>
            <a:r>
              <a:rPr lang="sv-SE" dirty="0"/>
              <a:t> behöver dom fortfarande ha koll på själva i sin egen back/bag.  </a:t>
            </a:r>
            <a:endParaRPr lang="sv-SE" dirty="0">
              <a:solidFill>
                <a:srgbClr val="FF0000"/>
              </a:solidFill>
            </a:endParaRPr>
          </a:p>
          <a:p>
            <a:r>
              <a:rPr lang="sv-SE" dirty="0"/>
              <a:t>Tvätta utrustningen! </a:t>
            </a:r>
          </a:p>
          <a:p>
            <a:r>
              <a:rPr lang="sv-SE" dirty="0"/>
              <a:t>Om killarna tar puckar till skottramp eller friåkning ska alla puckar tillbaka igen, om vi även i fortsättningen märker att puckar försvinner kommer vi behöva låsa om dom. </a:t>
            </a:r>
            <a:br>
              <a:rPr lang="sv-SE" dirty="0"/>
            </a:br>
            <a:r>
              <a:rPr lang="sv-SE" dirty="0"/>
              <a:t>Inga puckar från vårt förråd ska flyttas till andra lag. </a:t>
            </a:r>
          </a:p>
        </p:txBody>
      </p:sp>
    </p:spTree>
    <p:extLst>
      <p:ext uri="{BB962C8B-B14F-4D97-AF65-F5344CB8AC3E}">
        <p14:creationId xmlns:p14="http://schemas.microsoft.com/office/powerpoint/2010/main" val="782105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3BA3EB5C-2A4A-7C56-AAFD-F2977505A48F}"/>
              </a:ext>
            </a:extLst>
          </p:cNvPr>
          <p:cNvSpPr txBox="1">
            <a:spLocks/>
          </p:cNvSpPr>
          <p:nvPr/>
        </p:nvSpPr>
        <p:spPr>
          <a:xfrm>
            <a:off x="910937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>
                <a:solidFill>
                  <a:schemeClr val="accent4">
                    <a:lumMod val="75000"/>
                  </a:schemeClr>
                </a:solidFill>
              </a:rPr>
              <a:t>Ekonomi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454D2EB7-1CA1-F1D3-64FE-60C32633CA4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Stabil ekonomi från föregående säsong och vi har lagt en budget i år som bör hålla den stabil också, samtidigt som vi subventionerar mer än förra året</a:t>
            </a:r>
          </a:p>
          <a:p>
            <a:r>
              <a:rPr lang="sv-SE" dirty="0"/>
              <a:t>Försöka åka så lite buss som möjligt av ekonomiska skäl, serieindelningarna kommer styra detta så vi får se vilka behov som finns</a:t>
            </a:r>
          </a:p>
          <a:p>
            <a:r>
              <a:rPr lang="sv-SE" dirty="0"/>
              <a:t>Spelarbudget 4 000 kronor</a:t>
            </a:r>
          </a:p>
          <a:p>
            <a:pPr lvl="1"/>
            <a:r>
              <a:rPr lang="sv-SE" dirty="0"/>
              <a:t>Beräknar förtjänst, sälja vad man själv tycker är lättast</a:t>
            </a:r>
          </a:p>
        </p:txBody>
      </p:sp>
    </p:spTree>
    <p:extLst>
      <p:ext uri="{BB962C8B-B14F-4D97-AF65-F5344CB8AC3E}">
        <p14:creationId xmlns:p14="http://schemas.microsoft.com/office/powerpoint/2010/main" val="1655338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2655-7F43-4308-8BA0-7ABD5337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Ekonomi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016E7-5079-45AE-BFD5-E35891D68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747"/>
            <a:ext cx="10515600" cy="435133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sv-SE" noProof="0" dirty="0"/>
              <a:t>Sponsorintäkter</a:t>
            </a:r>
            <a:r>
              <a:rPr lang="sv-SE" dirty="0"/>
              <a:t> – Kristoffer Eklund ansvarig</a:t>
            </a:r>
            <a:endParaRPr lang="sv-SE" noProof="0" dirty="0"/>
          </a:p>
          <a:p>
            <a:endParaRPr lang="sv-SE" noProof="0" dirty="0"/>
          </a:p>
          <a:p>
            <a:r>
              <a:rPr lang="sv-SE" noProof="0" dirty="0"/>
              <a:t>Försäljning:</a:t>
            </a:r>
            <a:br>
              <a:rPr lang="sv-SE" noProof="0" dirty="0"/>
            </a:br>
            <a:r>
              <a:rPr lang="sv-SE" noProof="0" dirty="0"/>
              <a:t>Bingolotter</a:t>
            </a:r>
            <a:br>
              <a:rPr lang="sv-SE" noProof="0" dirty="0"/>
            </a:br>
            <a:r>
              <a:rPr lang="sv-SE" noProof="0" dirty="0"/>
              <a:t>Papper	       Spelarbudget 4 000 kronor</a:t>
            </a:r>
            <a:br>
              <a:rPr lang="sv-SE" noProof="0" dirty="0"/>
            </a:br>
            <a:r>
              <a:rPr lang="sv-SE" noProof="0" dirty="0"/>
              <a:t>Ägg</a:t>
            </a:r>
            <a:br>
              <a:rPr lang="sv-SE" noProof="0" dirty="0"/>
            </a:br>
            <a:r>
              <a:rPr lang="sv-SE" noProof="0" dirty="0"/>
              <a:t>Något mer? </a:t>
            </a:r>
          </a:p>
          <a:p>
            <a:pPr lvl="1"/>
            <a:r>
              <a:rPr lang="sv-SE" dirty="0" err="1"/>
              <a:t>Bambusa</a:t>
            </a:r>
            <a:r>
              <a:rPr lang="sv-SE" dirty="0"/>
              <a:t>?</a:t>
            </a:r>
          </a:p>
          <a:p>
            <a:pPr lvl="1"/>
            <a:r>
              <a:rPr lang="sv-SE" noProof="0" dirty="0" err="1"/>
              <a:t>Newbody</a:t>
            </a:r>
            <a:r>
              <a:rPr lang="sv-SE" noProof="0" dirty="0"/>
              <a:t>?</a:t>
            </a:r>
          </a:p>
          <a:p>
            <a:endParaRPr lang="sv-SE" noProof="0" dirty="0"/>
          </a:p>
          <a:p>
            <a:r>
              <a:rPr lang="sv-SE" noProof="0" dirty="0" err="1"/>
              <a:t>Lagjobb</a:t>
            </a:r>
            <a:r>
              <a:rPr lang="sv-SE" noProof="0" dirty="0"/>
              <a:t>:</a:t>
            </a:r>
            <a:br>
              <a:rPr lang="sv-SE" noProof="0" dirty="0"/>
            </a:br>
            <a:r>
              <a:rPr lang="sv-SE" noProof="0" dirty="0"/>
              <a:t>Inventering</a:t>
            </a:r>
            <a:br>
              <a:rPr lang="sv-SE" noProof="0" dirty="0"/>
            </a:br>
            <a:r>
              <a:rPr lang="sv-SE" noProof="0" dirty="0"/>
              <a:t>Något mer? </a:t>
            </a:r>
          </a:p>
          <a:p>
            <a:pPr marL="0" indent="0">
              <a:buNone/>
            </a:pPr>
            <a:endParaRPr lang="sv-SE" noProof="0" dirty="0"/>
          </a:p>
          <a:p>
            <a:r>
              <a:rPr lang="sv-SE" noProof="0" dirty="0" err="1"/>
              <a:t>Hemmacup</a:t>
            </a:r>
            <a:r>
              <a:rPr lang="sv-SE" dirty="0"/>
              <a:t>…</a:t>
            </a:r>
            <a:endParaRPr lang="sv-SE" noProof="0" dirty="0"/>
          </a:p>
        </p:txBody>
      </p:sp>
      <p:sp>
        <p:nvSpPr>
          <p:cNvPr id="4" name="Höger klammerparentes 3">
            <a:extLst>
              <a:ext uri="{FF2B5EF4-FFF2-40B4-BE49-F238E27FC236}">
                <a16:creationId xmlns:a16="http://schemas.microsoft.com/office/drawing/2014/main" id="{B8473A50-ED25-E01B-9759-5CBC4A26A92F}"/>
              </a:ext>
            </a:extLst>
          </p:cNvPr>
          <p:cNvSpPr/>
          <p:nvPr/>
        </p:nvSpPr>
        <p:spPr>
          <a:xfrm>
            <a:off x="2712720" y="2865120"/>
            <a:ext cx="320040" cy="701040"/>
          </a:xfrm>
          <a:prstGeom prst="rightBrac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5321934-FF72-77A2-9F1F-62754CF623CE}"/>
              </a:ext>
            </a:extLst>
          </p:cNvPr>
          <p:cNvSpPr txBox="1"/>
          <p:nvPr/>
        </p:nvSpPr>
        <p:spPr>
          <a:xfrm>
            <a:off x="4907280" y="3566160"/>
            <a:ext cx="5318760" cy="3139321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v-SE" dirty="0"/>
              <a:t>Välkomna tillbaka tack vare fin insats tidigare år!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dirty="0"/>
              <a:t>Man är välkommen från kl.17 men behöver vara på plats senast kl.18.</a:t>
            </a:r>
            <a:br>
              <a:rPr lang="sv-SE" dirty="0"/>
            </a:br>
            <a:r>
              <a:rPr lang="sv-SE" dirty="0"/>
              <a:t>Hemgång när vi är klara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dirty="0"/>
              <a:t>Coop bjuder på middag och frukt/fika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sv-S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dirty="0"/>
              <a:t>Förväntad intäkt – 10 000 kr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dirty="0"/>
              <a:t>Avsaknad av representation från spelare – faktura i </a:t>
            </a:r>
            <a:r>
              <a:rPr lang="sv-SE" dirty="0" err="1"/>
              <a:t>SportAdmin</a:t>
            </a:r>
            <a:r>
              <a:rPr lang="sv-SE" dirty="0"/>
              <a:t> 400 kr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v-SE" dirty="0"/>
              <a:t>Kommer vi inte själva upp i rätt antal säljer vi platser till andra lag</a:t>
            </a:r>
          </a:p>
        </p:txBody>
      </p:sp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1381B20E-A49E-DBB0-E534-895F6FBA1989}"/>
              </a:ext>
            </a:extLst>
          </p:cNvPr>
          <p:cNvSpPr/>
          <p:nvPr/>
        </p:nvSpPr>
        <p:spPr>
          <a:xfrm>
            <a:off x="2560320" y="4705712"/>
            <a:ext cx="2346960" cy="786896"/>
          </a:xfrm>
          <a:custGeom>
            <a:avLst/>
            <a:gdLst>
              <a:gd name="csX0" fmla="*/ 0 w 2301240"/>
              <a:gd name="csY0" fmla="*/ 308248 h 786896"/>
              <a:gd name="csX1" fmla="*/ 701040 w 2301240"/>
              <a:gd name="csY1" fmla="*/ 18688 h 786896"/>
              <a:gd name="csX2" fmla="*/ 1417320 w 2301240"/>
              <a:gd name="csY2" fmla="*/ 780688 h 786896"/>
              <a:gd name="csX3" fmla="*/ 2301240 w 2301240"/>
              <a:gd name="csY3" fmla="*/ 399688 h 786896"/>
              <a:gd name="csX4" fmla="*/ 2301240 w 2301240"/>
              <a:gd name="csY4" fmla="*/ 399688 h 786896"/>
              <a:gd name="csX5" fmla="*/ 2301240 w 2301240"/>
              <a:gd name="csY5" fmla="*/ 399688 h 786896"/>
              <a:gd name="csX6" fmla="*/ 2301240 w 2301240"/>
              <a:gd name="csY6" fmla="*/ 399688 h 786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01240" h="786896">
                <a:moveTo>
                  <a:pt x="0" y="308248"/>
                </a:moveTo>
                <a:cubicBezTo>
                  <a:pt x="232410" y="124098"/>
                  <a:pt x="464820" y="-60052"/>
                  <a:pt x="701040" y="18688"/>
                </a:cubicBezTo>
                <a:cubicBezTo>
                  <a:pt x="937260" y="97428"/>
                  <a:pt x="1150620" y="717188"/>
                  <a:pt x="1417320" y="780688"/>
                </a:cubicBezTo>
                <a:cubicBezTo>
                  <a:pt x="1684020" y="844188"/>
                  <a:pt x="2301240" y="399688"/>
                  <a:pt x="2301240" y="399688"/>
                </a:cubicBezTo>
                <a:lnTo>
                  <a:pt x="2301240" y="399688"/>
                </a:lnTo>
                <a:lnTo>
                  <a:pt x="2301240" y="399688"/>
                </a:lnTo>
                <a:lnTo>
                  <a:pt x="2301240" y="399688"/>
                </a:ln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688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67318-67CA-4B02-B31D-F88DCCA01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solidFill>
                  <a:schemeClr val="accent4">
                    <a:lumMod val="75000"/>
                  </a:schemeClr>
                </a:solidFill>
              </a:rPr>
              <a:t>Åtagande</a:t>
            </a: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err="1">
                <a:solidFill>
                  <a:schemeClr val="accent4">
                    <a:lumMod val="75000"/>
                  </a:schemeClr>
                </a:solidFill>
              </a:rPr>
              <a:t>föreningen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98AFD-AFF3-4CAD-BA08-335419BC0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hlinkClick r:id="rId2"/>
              </a:rPr>
              <a:t>Workplanner</a:t>
            </a:r>
            <a:endParaRPr lang="en-US" dirty="0"/>
          </a:p>
          <a:p>
            <a:pPr lvl="1"/>
            <a:r>
              <a:rPr lang="en-US" dirty="0" err="1"/>
              <a:t>Ungdomskiosk</a:t>
            </a:r>
            <a:endParaRPr lang="en-US" dirty="0"/>
          </a:p>
          <a:p>
            <a:pPr lvl="1"/>
            <a:r>
              <a:rPr lang="en-US" dirty="0"/>
              <a:t>A-</a:t>
            </a:r>
            <a:r>
              <a:rPr lang="en-US" dirty="0" err="1"/>
              <a:t>lagsmatcher</a:t>
            </a:r>
            <a:r>
              <a:rPr lang="en-US" dirty="0"/>
              <a:t> </a:t>
            </a:r>
            <a:r>
              <a:rPr lang="en-US" dirty="0" err="1"/>
              <a:t>seriespel</a:t>
            </a:r>
            <a:endParaRPr lang="en-US" dirty="0"/>
          </a:p>
          <a:p>
            <a:pPr lvl="1"/>
            <a:r>
              <a:rPr lang="en-US" dirty="0"/>
              <a:t>SCA-</a:t>
            </a:r>
            <a:r>
              <a:rPr lang="en-US" dirty="0" err="1"/>
              <a:t>cupen</a:t>
            </a:r>
            <a:r>
              <a:rPr lang="en-US" dirty="0"/>
              <a:t> </a:t>
            </a:r>
          </a:p>
          <a:p>
            <a:r>
              <a:rPr lang="en-US" dirty="0" err="1"/>
              <a:t>Företagscupen</a:t>
            </a:r>
            <a:r>
              <a:rPr lang="en-US" dirty="0"/>
              <a:t> under </a:t>
            </a:r>
            <a:r>
              <a:rPr lang="en-US" dirty="0" err="1"/>
              <a:t>våren</a:t>
            </a:r>
            <a:endParaRPr lang="en-US" dirty="0"/>
          </a:p>
          <a:p>
            <a:r>
              <a:rPr lang="en-US" dirty="0" err="1"/>
              <a:t>Försäljning</a:t>
            </a:r>
            <a:r>
              <a:rPr lang="en-US" dirty="0"/>
              <a:t> av </a:t>
            </a:r>
            <a:r>
              <a:rPr lang="en-US" dirty="0" err="1"/>
              <a:t>papper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 err="1"/>
              <a:t>föreningsbeting</a:t>
            </a:r>
            <a:r>
              <a:rPr lang="en-US" dirty="0"/>
              <a:t> 3 </a:t>
            </a:r>
            <a:r>
              <a:rPr lang="en-US" dirty="0" err="1"/>
              <a:t>balar</a:t>
            </a:r>
            <a:r>
              <a:rPr lang="en-US" dirty="0"/>
              <a:t> per </a:t>
            </a:r>
            <a:r>
              <a:rPr lang="en-US" dirty="0" err="1"/>
              <a:t>spelare</a:t>
            </a:r>
            <a:r>
              <a:rPr lang="en-US" dirty="0"/>
              <a:t> vid 3 </a:t>
            </a:r>
            <a:r>
              <a:rPr lang="en-US" dirty="0" err="1"/>
              <a:t>tillfällen</a:t>
            </a:r>
            <a:endParaRPr lang="en-US" dirty="0"/>
          </a:p>
          <a:p>
            <a:r>
              <a:rPr lang="en-US" dirty="0" err="1"/>
              <a:t>Dealbosterhäfte</a:t>
            </a:r>
            <a:r>
              <a:rPr lang="en-US" dirty="0"/>
              <a:t> 3x2 per </a:t>
            </a:r>
            <a:r>
              <a:rPr lang="en-US" dirty="0" err="1"/>
              <a:t>spelare</a:t>
            </a:r>
            <a:endParaRPr lang="en-US" dirty="0"/>
          </a:p>
          <a:p>
            <a:r>
              <a:rPr lang="en-US" dirty="0" err="1"/>
              <a:t>Bubbelvatten</a:t>
            </a:r>
            <a:r>
              <a:rPr lang="en-US" dirty="0"/>
              <a:t> 2 flak per </a:t>
            </a:r>
            <a:r>
              <a:rPr lang="en-US" dirty="0" err="1"/>
              <a:t>spelare</a:t>
            </a:r>
            <a:r>
              <a:rPr lang="en-US" dirty="0"/>
              <a:t> under </a:t>
            </a:r>
            <a:r>
              <a:rPr lang="en-US" dirty="0" err="1"/>
              <a:t>våren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896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230A3F-D74F-4B10-B456-457DE8CA0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chemeClr val="accent4">
                    <a:lumMod val="75000"/>
                  </a:schemeClr>
                </a:solidFill>
              </a:rPr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639EA7-CF76-4297-A6DE-61CB8836E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sv-SE" dirty="0"/>
              <a:t>Nyckelbox – kod kommer bytas och kommuniceras</a:t>
            </a:r>
          </a:p>
          <a:p>
            <a:r>
              <a:rPr lang="sv-SE" dirty="0" err="1"/>
              <a:t>SportAdmin</a:t>
            </a:r>
            <a:r>
              <a:rPr lang="sv-SE" dirty="0"/>
              <a:t> app + webbversion</a:t>
            </a:r>
          </a:p>
          <a:p>
            <a:pPr lvl="1"/>
            <a:r>
              <a:rPr lang="sv-SE" dirty="0"/>
              <a:t>Utskick via </a:t>
            </a:r>
            <a:r>
              <a:rPr lang="sv-SE" dirty="0" err="1"/>
              <a:t>SportAdmin</a:t>
            </a:r>
            <a:r>
              <a:rPr lang="sv-SE" dirty="0"/>
              <a:t> samt snabb info via Messenger</a:t>
            </a:r>
          </a:p>
          <a:p>
            <a:pPr lvl="1"/>
            <a:r>
              <a:rPr lang="sv-SE" dirty="0"/>
              <a:t>Länkar och dokument finns på webbversionen</a:t>
            </a:r>
          </a:p>
          <a:p>
            <a:r>
              <a:rPr lang="sv-SE" dirty="0"/>
              <a:t>Sekretariatet – </a:t>
            </a:r>
            <a:r>
              <a:rPr lang="sv-SE" b="1" u="sng" dirty="0"/>
              <a:t>alla</a:t>
            </a:r>
            <a:r>
              <a:rPr lang="sv-SE" dirty="0"/>
              <a:t> hjälps åt när barnen spelar</a:t>
            </a:r>
          </a:p>
          <a:p>
            <a:pPr lvl="1"/>
            <a:r>
              <a:rPr lang="sv-SE" dirty="0"/>
              <a:t>Vid hemmamatcherna – skriv en kommentar i kallelsen vad man kan tänk sig att göra (klocka, speaker, OVR, ledarfika, 2x båsdörrar (sköter kaffekokning &amp; servering/disk), matchvärd (Nyhet!)</a:t>
            </a:r>
          </a:p>
          <a:p>
            <a:pPr lvl="1"/>
            <a:r>
              <a:rPr lang="sv-SE" dirty="0"/>
              <a:t>Vill man vara med och lära sig någonting går det jättebra, säg bara till!</a:t>
            </a:r>
          </a:p>
          <a:p>
            <a:r>
              <a:rPr lang="sv-SE" dirty="0"/>
              <a:t>Domarutbildning är obligatorisk för spelarna, 20 september </a:t>
            </a:r>
            <a:r>
              <a:rPr lang="sv-SE"/>
              <a:t>på Mötesplatsen.</a:t>
            </a:r>
            <a:br>
              <a:rPr lang="sv-SE" dirty="0"/>
            </a:br>
            <a:r>
              <a:rPr lang="sv-SE" dirty="0"/>
              <a:t>Spelarna måste anmäla sig själva, länk skickas ut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8998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965201-5B7D-A086-BDA4-D3881D4C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chemeClr val="accent4">
                    <a:lumMod val="75000"/>
                  </a:schemeClr>
                </a:solidFill>
              </a:rPr>
              <a:t>Frågor? </a:t>
            </a:r>
          </a:p>
        </p:txBody>
      </p:sp>
    </p:spTree>
    <p:extLst>
      <p:ext uri="{BB962C8B-B14F-4D97-AF65-F5344CB8AC3E}">
        <p14:creationId xmlns:p14="http://schemas.microsoft.com/office/powerpoint/2010/main" val="3308954143"/>
      </p:ext>
    </p:extLst>
  </p:cSld>
  <p:clrMapOvr>
    <a:masterClrMapping/>
  </p:clrMapOvr>
</p:sld>
</file>

<file path=ppt/theme/theme1.xml><?xml version="1.0" encoding="utf-8"?>
<a:theme xmlns:a="http://schemas.openxmlformats.org/drawingml/2006/main" name="Sundsvall Hocke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ndustry">
      <a:majorFont>
        <a:latin typeface="Industry Bold Book"/>
        <a:ea typeface=""/>
        <a:cs typeface=""/>
      </a:majorFont>
      <a:minorFont>
        <a:latin typeface="Industry Book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dsvall Hockey" id="{262246B8-524B-4227-859F-23ADB25BBFBB}" vid="{9EFF0782-C4CB-435F-BB4B-4B8677918B5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5139</TotalTime>
  <Words>1209</Words>
  <Application>Microsoft Office PowerPoint</Application>
  <PresentationFormat>Bredbild</PresentationFormat>
  <Paragraphs>147</Paragraphs>
  <Slides>18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Industry Bold Book</vt:lpstr>
      <vt:lpstr>Industry Book Book</vt:lpstr>
      <vt:lpstr>Sundsvall Hockey</vt:lpstr>
      <vt:lpstr>Möte uppstart  Säsong 26/27</vt:lpstr>
      <vt:lpstr>Agenda</vt:lpstr>
      <vt:lpstr>Ledare 26/27</vt:lpstr>
      <vt:lpstr>Truppen 26/27 </vt:lpstr>
      <vt:lpstr>PowerPoint-presentation</vt:lpstr>
      <vt:lpstr>Fysträning</vt:lpstr>
      <vt:lpstr>Samarbete U16 RN &amp; U14</vt:lpstr>
      <vt:lpstr>Seriespel – U16 div1</vt:lpstr>
      <vt:lpstr>Cuper 26/27</vt:lpstr>
      <vt:lpstr>PowerPoint-presentation</vt:lpstr>
      <vt:lpstr>Lagets ”spelregler”</vt:lpstr>
      <vt:lpstr>PowerPoint-presentation</vt:lpstr>
      <vt:lpstr>Materialarna informerar </vt:lpstr>
      <vt:lpstr>PowerPoint-presentation</vt:lpstr>
      <vt:lpstr>Ekonomi</vt:lpstr>
      <vt:lpstr>Åtagande föreningen</vt:lpstr>
      <vt:lpstr>Övrigt</vt:lpstr>
      <vt:lpstr>Frågor?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Lagledarmöte  28 feb 2021</dc:title>
  <dc:creator>Björkstig, Daniel</dc:creator>
  <cp:lastModifiedBy>Frida Å</cp:lastModifiedBy>
  <cp:revision>2</cp:revision>
  <cp:lastPrinted>2023-08-11T09:21:28Z</cp:lastPrinted>
  <dcterms:created xsi:type="dcterms:W3CDTF">2021-02-28T13:24:12Z</dcterms:created>
  <dcterms:modified xsi:type="dcterms:W3CDTF">2026-08-20T18:48:27Z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31d30e-c018-4f72-ad4c-e56e9d03b1f0_Enabled">
    <vt:lpwstr>true</vt:lpwstr>
  </property>
  <property fmtid="{D5CDD505-2E9C-101B-9397-08002B2CF9AE}" pid="3" name="MSIP_Label_6431d30e-c018-4f72-ad4c-e56e9d03b1f0_SetDate">
    <vt:lpwstr>2022-07-26T10:25:40Z</vt:lpwstr>
  </property>
  <property fmtid="{D5CDD505-2E9C-101B-9397-08002B2CF9AE}" pid="4" name="MSIP_Label_6431d30e-c018-4f72-ad4c-e56e9d03b1f0_Method">
    <vt:lpwstr>Standard</vt:lpwstr>
  </property>
  <property fmtid="{D5CDD505-2E9C-101B-9397-08002B2CF9AE}" pid="5" name="MSIP_Label_6431d30e-c018-4f72-ad4c-e56e9d03b1f0_Name">
    <vt:lpwstr>6431d30e-c018-4f72-ad4c-e56e9d03b1f0</vt:lpwstr>
  </property>
  <property fmtid="{D5CDD505-2E9C-101B-9397-08002B2CF9AE}" pid="6" name="MSIP_Label_6431d30e-c018-4f72-ad4c-e56e9d03b1f0_SiteId">
    <vt:lpwstr>f8be18a6-f648-4a47-be73-86d6c5c6604d</vt:lpwstr>
  </property>
  <property fmtid="{D5CDD505-2E9C-101B-9397-08002B2CF9AE}" pid="7" name="MSIP_Label_6431d30e-c018-4f72-ad4c-e56e9d03b1f0_ActionId">
    <vt:lpwstr>a8a17c97-a8f6-4bf3-9a07-7d8f5cfbc6b5</vt:lpwstr>
  </property>
  <property fmtid="{D5CDD505-2E9C-101B-9397-08002B2CF9AE}" pid="8" name="MSIP_Label_6431d30e-c018-4f72-ad4c-e56e9d03b1f0_ContentBits">
    <vt:lpwstr>2</vt:lpwstr>
  </property>
</Properties>
</file>