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2" r:id="rId5"/>
    <p:sldId id="265" r:id="rId6"/>
    <p:sldId id="259" r:id="rId7"/>
    <p:sldId id="261" r:id="rId8"/>
    <p:sldId id="260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8826" autoAdjust="0"/>
  </p:normalViewPr>
  <p:slideViewPr>
    <p:cSldViewPr snapToGrid="0">
      <p:cViewPr varScale="1">
        <p:scale>
          <a:sx n="50" d="100"/>
          <a:sy n="50" d="100"/>
        </p:scale>
        <p:origin x="12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ronica Kauppi" userId="S::veronica.kauppi@skelleftea.se::f9ff894b-0ec7-4886-9126-3bcd0d31efc0" providerId="AD" clId="Web-{B0DD954E-26F1-3A7F-4E72-3E34A894CC20}"/>
    <pc:docChg chg="addSld delSld modSld">
      <pc:chgData name="Veronica Kauppi" userId="S::veronica.kauppi@skelleftea.se::f9ff894b-0ec7-4886-9126-3bcd0d31efc0" providerId="AD" clId="Web-{B0DD954E-26F1-3A7F-4E72-3E34A894CC20}" dt="2026-08-25T18:32:54.833" v="440"/>
      <pc:docMkLst>
        <pc:docMk/>
      </pc:docMkLst>
      <pc:sldChg chg="modNotes">
        <pc:chgData name="Veronica Kauppi" userId="S::veronica.kauppi@skelleftea.se::f9ff894b-0ec7-4886-9126-3bcd0d31efc0" providerId="AD" clId="Web-{B0DD954E-26F1-3A7F-4E72-3E34A894CC20}" dt="2026-08-25T17:21:20.242" v="18"/>
        <pc:sldMkLst>
          <pc:docMk/>
          <pc:sldMk cId="3035407448" sldId="256"/>
        </pc:sldMkLst>
      </pc:sldChg>
      <pc:sldChg chg="modNotes">
        <pc:chgData name="Veronica Kauppi" userId="S::veronica.kauppi@skelleftea.se::f9ff894b-0ec7-4886-9126-3bcd0d31efc0" providerId="AD" clId="Web-{B0DD954E-26F1-3A7F-4E72-3E34A894CC20}" dt="2026-08-25T18:29:30.814" v="351"/>
        <pc:sldMkLst>
          <pc:docMk/>
          <pc:sldMk cId="724726321" sldId="258"/>
        </pc:sldMkLst>
      </pc:sldChg>
      <pc:sldChg chg="modNotes">
        <pc:chgData name="Veronica Kauppi" userId="S::veronica.kauppi@skelleftea.se::f9ff894b-0ec7-4886-9126-3bcd0d31efc0" providerId="AD" clId="Web-{B0DD954E-26F1-3A7F-4E72-3E34A894CC20}" dt="2026-08-25T18:12:37.435" v="218"/>
        <pc:sldMkLst>
          <pc:docMk/>
          <pc:sldMk cId="3153490004" sldId="260"/>
        </pc:sldMkLst>
      </pc:sldChg>
      <pc:sldChg chg="modNotes">
        <pc:chgData name="Veronica Kauppi" userId="S::veronica.kauppi@skelleftea.se::f9ff894b-0ec7-4886-9126-3bcd0d31efc0" providerId="AD" clId="Web-{B0DD954E-26F1-3A7F-4E72-3E34A894CC20}" dt="2026-08-25T18:24:34.090" v="312"/>
        <pc:sldMkLst>
          <pc:docMk/>
          <pc:sldMk cId="2670781112" sldId="261"/>
        </pc:sldMkLst>
      </pc:sldChg>
      <pc:sldChg chg="modNotes">
        <pc:chgData name="Veronica Kauppi" userId="S::veronica.kauppi@skelleftea.se::f9ff894b-0ec7-4886-9126-3bcd0d31efc0" providerId="AD" clId="Web-{B0DD954E-26F1-3A7F-4E72-3E34A894CC20}" dt="2026-08-25T18:32:54.833" v="440"/>
        <pc:sldMkLst>
          <pc:docMk/>
          <pc:sldMk cId="595858928" sldId="262"/>
        </pc:sldMkLst>
      </pc:sldChg>
    </pc:docChg>
  </pc:docChgLst>
  <pc:docChgLst>
    <pc:chgData name="Lina Lundgren Holmström" userId="148d6ad9-2826-4f47-8093-999ec3f33b58" providerId="ADAL" clId="{4A38D564-87AC-4DB7-A9B3-525D38F1F472}"/>
    <pc:docChg chg="undo custSel addSld delSld modSld">
      <pc:chgData name="Lina Lundgren Holmström" userId="148d6ad9-2826-4f47-8093-999ec3f33b58" providerId="ADAL" clId="{4A38D564-87AC-4DB7-A9B3-525D38F1F472}" dt="2026-08-29T14:21:18.837" v="1939" actId="20577"/>
      <pc:docMkLst>
        <pc:docMk/>
      </pc:docMkLst>
      <pc:sldChg chg="addSp modSp mod setBg">
        <pc:chgData name="Lina Lundgren Holmström" userId="148d6ad9-2826-4f47-8093-999ec3f33b58" providerId="ADAL" clId="{4A38D564-87AC-4DB7-A9B3-525D38F1F472}" dt="2026-08-24T08:06:43.584" v="212" actId="20577"/>
        <pc:sldMkLst>
          <pc:docMk/>
          <pc:sldMk cId="3035407448" sldId="256"/>
        </pc:sldMkLst>
        <pc:spChg chg="mod ord">
          <ac:chgData name="Lina Lundgren Holmström" userId="148d6ad9-2826-4f47-8093-999ec3f33b58" providerId="ADAL" clId="{4A38D564-87AC-4DB7-A9B3-525D38F1F472}" dt="2026-08-24T08:06:23.625" v="202" actId="26606"/>
          <ac:spMkLst>
            <pc:docMk/>
            <pc:sldMk cId="3035407448" sldId="256"/>
            <ac:spMk id="2" creationId="{4DCAA1E4-A57B-DA47-06B0-8624D7E7673E}"/>
          </ac:spMkLst>
        </pc:spChg>
        <pc:spChg chg="mod">
          <ac:chgData name="Lina Lundgren Holmström" userId="148d6ad9-2826-4f47-8093-999ec3f33b58" providerId="ADAL" clId="{4A38D564-87AC-4DB7-A9B3-525D38F1F472}" dt="2026-08-24T08:06:43.584" v="212" actId="20577"/>
          <ac:spMkLst>
            <pc:docMk/>
            <pc:sldMk cId="3035407448" sldId="256"/>
            <ac:spMk id="3" creationId="{00E9F34D-FBEE-6A4A-5E87-0CF69C18F9B2}"/>
          </ac:spMkLst>
        </pc:spChg>
        <pc:spChg chg="add">
          <ac:chgData name="Lina Lundgren Holmström" userId="148d6ad9-2826-4f47-8093-999ec3f33b58" providerId="ADAL" clId="{4A38D564-87AC-4DB7-A9B3-525D38F1F472}" dt="2026-08-24T08:06:23.625" v="202" actId="26606"/>
          <ac:spMkLst>
            <pc:docMk/>
            <pc:sldMk cId="3035407448" sldId="256"/>
            <ac:spMk id="9" creationId="{19D32F93-50AC-4C46-A5DB-291C60DDB7BD}"/>
          </ac:spMkLst>
        </pc:spChg>
        <pc:spChg chg="add">
          <ac:chgData name="Lina Lundgren Holmström" userId="148d6ad9-2826-4f47-8093-999ec3f33b58" providerId="ADAL" clId="{4A38D564-87AC-4DB7-A9B3-525D38F1F472}" dt="2026-08-24T08:06:23.625" v="202" actId="26606"/>
          <ac:spMkLst>
            <pc:docMk/>
            <pc:sldMk cId="3035407448" sldId="256"/>
            <ac:spMk id="11" creationId="{827DC2C4-B485-428A-BF4A-472D2967F47F}"/>
          </ac:spMkLst>
        </pc:spChg>
        <pc:spChg chg="add">
          <ac:chgData name="Lina Lundgren Holmström" userId="148d6ad9-2826-4f47-8093-999ec3f33b58" providerId="ADAL" clId="{4A38D564-87AC-4DB7-A9B3-525D38F1F472}" dt="2026-08-24T08:06:23.625" v="202" actId="26606"/>
          <ac:spMkLst>
            <pc:docMk/>
            <pc:sldMk cId="3035407448" sldId="256"/>
            <ac:spMk id="13" creationId="{EE04B5EB-F158-4507-90DD-BD23620C7CC9}"/>
          </ac:spMkLst>
        </pc:spChg>
        <pc:picChg chg="add mod">
          <ac:chgData name="Lina Lundgren Holmström" userId="148d6ad9-2826-4f47-8093-999ec3f33b58" providerId="ADAL" clId="{4A38D564-87AC-4DB7-A9B3-525D38F1F472}" dt="2026-08-24T08:06:23.625" v="202" actId="26606"/>
          <ac:picMkLst>
            <pc:docMk/>
            <pc:sldMk cId="3035407448" sldId="256"/>
            <ac:picMk id="4" creationId="{76FD3E5B-6A39-2522-52C5-7D3809DEE883}"/>
          </ac:picMkLst>
        </pc:picChg>
      </pc:sldChg>
      <pc:sldChg chg="addSp modSp mod setBg">
        <pc:chgData name="Lina Lundgren Holmström" userId="148d6ad9-2826-4f47-8093-999ec3f33b58" providerId="ADAL" clId="{4A38D564-87AC-4DB7-A9B3-525D38F1F472}" dt="2026-08-25T16:54:25.585" v="1420" actId="403"/>
        <pc:sldMkLst>
          <pc:docMk/>
          <pc:sldMk cId="2924867356" sldId="257"/>
        </pc:sldMkLst>
        <pc:spChg chg="mod">
          <ac:chgData name="Lina Lundgren Holmström" userId="148d6ad9-2826-4f47-8093-999ec3f33b58" providerId="ADAL" clId="{4A38D564-87AC-4DB7-A9B3-525D38F1F472}" dt="2026-08-24T08:06:51.730" v="213" actId="26606"/>
          <ac:spMkLst>
            <pc:docMk/>
            <pc:sldMk cId="2924867356" sldId="257"/>
            <ac:spMk id="2" creationId="{A2ECC289-20F3-E641-592F-37E902B2A7E1}"/>
          </ac:spMkLst>
        </pc:spChg>
        <pc:spChg chg="mod">
          <ac:chgData name="Lina Lundgren Holmström" userId="148d6ad9-2826-4f47-8093-999ec3f33b58" providerId="ADAL" clId="{4A38D564-87AC-4DB7-A9B3-525D38F1F472}" dt="2026-08-25T16:54:25.585" v="1420" actId="403"/>
          <ac:spMkLst>
            <pc:docMk/>
            <pc:sldMk cId="2924867356" sldId="257"/>
            <ac:spMk id="3" creationId="{ACA8B101-9A27-5A40-3181-1184314BBEA7}"/>
          </ac:spMkLst>
        </pc:spChg>
        <pc:spChg chg="add">
          <ac:chgData name="Lina Lundgren Holmström" userId="148d6ad9-2826-4f47-8093-999ec3f33b58" providerId="ADAL" clId="{4A38D564-87AC-4DB7-A9B3-525D38F1F472}" dt="2026-08-24T08:06:51.730" v="213" actId="26606"/>
          <ac:spMkLst>
            <pc:docMk/>
            <pc:sldMk cId="2924867356" sldId="257"/>
            <ac:spMk id="8" creationId="{081EA652-8C6A-4E69-BEB9-170809474553}"/>
          </ac:spMkLst>
        </pc:spChg>
        <pc:spChg chg="add">
          <ac:chgData name="Lina Lundgren Holmström" userId="148d6ad9-2826-4f47-8093-999ec3f33b58" providerId="ADAL" clId="{4A38D564-87AC-4DB7-A9B3-525D38F1F472}" dt="2026-08-24T08:06:51.730" v="213" actId="26606"/>
          <ac:spMkLst>
            <pc:docMk/>
            <pc:sldMk cId="2924867356" sldId="257"/>
            <ac:spMk id="10" creationId="{5298780A-33B9-4EA2-8F67-DE68AD62841B}"/>
          </ac:spMkLst>
        </pc:spChg>
        <pc:spChg chg="add">
          <ac:chgData name="Lina Lundgren Holmström" userId="148d6ad9-2826-4f47-8093-999ec3f33b58" providerId="ADAL" clId="{4A38D564-87AC-4DB7-A9B3-525D38F1F472}" dt="2026-08-24T08:06:51.730" v="213" actId="26606"/>
          <ac:spMkLst>
            <pc:docMk/>
            <pc:sldMk cId="2924867356" sldId="257"/>
            <ac:spMk id="12" creationId="{7F488E8B-4E1E-4402-8935-D4E6C02615C7}"/>
          </ac:spMkLst>
        </pc:spChg>
        <pc:picChg chg="add mod">
          <ac:chgData name="Lina Lundgren Holmström" userId="148d6ad9-2826-4f47-8093-999ec3f33b58" providerId="ADAL" clId="{4A38D564-87AC-4DB7-A9B3-525D38F1F472}" dt="2026-08-24T08:08:10.976" v="226" actId="14100"/>
          <ac:picMkLst>
            <pc:docMk/>
            <pc:sldMk cId="2924867356" sldId="257"/>
            <ac:picMk id="4" creationId="{4DC2B451-4889-8205-4CBC-D097CEF84F56}"/>
          </ac:picMkLst>
        </pc:picChg>
        <pc:cxnChg chg="add">
          <ac:chgData name="Lina Lundgren Holmström" userId="148d6ad9-2826-4f47-8093-999ec3f33b58" providerId="ADAL" clId="{4A38D564-87AC-4DB7-A9B3-525D38F1F472}" dt="2026-08-24T08:06:51.730" v="213" actId="26606"/>
          <ac:cxnSpMkLst>
            <pc:docMk/>
            <pc:sldMk cId="2924867356" sldId="257"/>
            <ac:cxnSpMk id="14" creationId="{23AAC9B5-8015-485C-ACF9-A750390E9A56}"/>
          </ac:cxnSpMkLst>
        </pc:cxnChg>
      </pc:sldChg>
      <pc:sldChg chg="addSp delSp modSp mod setBg modNotesTx">
        <pc:chgData name="Lina Lundgren Holmström" userId="148d6ad9-2826-4f47-8093-999ec3f33b58" providerId="ADAL" clId="{4A38D564-87AC-4DB7-A9B3-525D38F1F472}" dt="2026-08-29T14:17:03.209" v="1774" actId="6549"/>
        <pc:sldMkLst>
          <pc:docMk/>
          <pc:sldMk cId="724726321" sldId="258"/>
        </pc:sldMkLst>
        <pc:spChg chg="mod">
          <ac:chgData name="Lina Lundgren Holmström" userId="148d6ad9-2826-4f47-8093-999ec3f33b58" providerId="ADAL" clId="{4A38D564-87AC-4DB7-A9B3-525D38F1F472}" dt="2026-08-24T08:12:54.701" v="248" actId="26606"/>
          <ac:spMkLst>
            <pc:docMk/>
            <pc:sldMk cId="724726321" sldId="258"/>
            <ac:spMk id="2" creationId="{24806F73-AD33-F7EA-256E-465AF50BDAB4}"/>
          </ac:spMkLst>
        </pc:spChg>
        <pc:spChg chg="mod ord">
          <ac:chgData name="Lina Lundgren Holmström" userId="148d6ad9-2826-4f47-8093-999ec3f33b58" providerId="ADAL" clId="{4A38D564-87AC-4DB7-A9B3-525D38F1F472}" dt="2026-08-25T16:54:04.289" v="1418" actId="403"/>
          <ac:spMkLst>
            <pc:docMk/>
            <pc:sldMk cId="724726321" sldId="258"/>
            <ac:spMk id="3" creationId="{60D20C78-950A-6D58-E331-364FA8471066}"/>
          </ac:spMkLst>
        </pc:spChg>
        <pc:spChg chg="add">
          <ac:chgData name="Lina Lundgren Holmström" userId="148d6ad9-2826-4f47-8093-999ec3f33b58" providerId="ADAL" clId="{4A38D564-87AC-4DB7-A9B3-525D38F1F472}" dt="2026-08-24T08:12:54.701" v="248" actId="26606"/>
          <ac:spMkLst>
            <pc:docMk/>
            <pc:sldMk cId="724726321" sldId="258"/>
            <ac:spMk id="10" creationId="{9D25F302-27C5-414F-97F8-6EA0A6C028BA}"/>
          </ac:spMkLst>
        </pc:spChg>
        <pc:spChg chg="add">
          <ac:chgData name="Lina Lundgren Holmström" userId="148d6ad9-2826-4f47-8093-999ec3f33b58" providerId="ADAL" clId="{4A38D564-87AC-4DB7-A9B3-525D38F1F472}" dt="2026-08-24T08:12:54.701" v="248" actId="26606"/>
          <ac:spMkLst>
            <pc:docMk/>
            <pc:sldMk cId="724726321" sldId="258"/>
            <ac:spMk id="12" creationId="{830A36F8-48C2-4842-A87B-8CE8DF4E7FD2}"/>
          </ac:spMkLst>
        </pc:spChg>
        <pc:spChg chg="add">
          <ac:chgData name="Lina Lundgren Holmström" userId="148d6ad9-2826-4f47-8093-999ec3f33b58" providerId="ADAL" clId="{4A38D564-87AC-4DB7-A9B3-525D38F1F472}" dt="2026-08-24T08:12:54.701" v="248" actId="26606"/>
          <ac:spMkLst>
            <pc:docMk/>
            <pc:sldMk cId="724726321" sldId="258"/>
            <ac:spMk id="14" creationId="{8F451A30-466B-4996-9BA5-CD6ABCC6D558}"/>
          </ac:spMkLst>
        </pc:spChg>
        <pc:picChg chg="add">
          <ac:chgData name="Lina Lundgren Holmström" userId="148d6ad9-2826-4f47-8093-999ec3f33b58" providerId="ADAL" clId="{4A38D564-87AC-4DB7-A9B3-525D38F1F472}" dt="2026-08-24T08:13:17.111" v="253" actId="22"/>
          <ac:picMkLst>
            <pc:docMk/>
            <pc:sldMk cId="724726321" sldId="258"/>
            <ac:picMk id="7" creationId="{856EBD78-A278-493A-305B-2159AD988BEA}"/>
          </ac:picMkLst>
        </pc:picChg>
      </pc:sldChg>
      <pc:sldChg chg="addSp delSp modSp mod setBg addAnim modAnim modNotesTx">
        <pc:chgData name="Lina Lundgren Holmström" userId="148d6ad9-2826-4f47-8093-999ec3f33b58" providerId="ADAL" clId="{4A38D564-87AC-4DB7-A9B3-525D38F1F472}" dt="2026-08-29T14:19:58.572" v="1870" actId="20577"/>
        <pc:sldMkLst>
          <pc:docMk/>
          <pc:sldMk cId="3142440815" sldId="259"/>
        </pc:sldMkLst>
        <pc:spChg chg="mod">
          <ac:chgData name="Lina Lundgren Holmström" userId="148d6ad9-2826-4f47-8093-999ec3f33b58" providerId="ADAL" clId="{4A38D564-87AC-4DB7-A9B3-525D38F1F472}" dt="2026-08-24T08:13:36.942" v="259" actId="26606"/>
          <ac:spMkLst>
            <pc:docMk/>
            <pc:sldMk cId="3142440815" sldId="259"/>
            <ac:spMk id="2" creationId="{4A412A74-24E4-927B-A757-AC3A6F648CBE}"/>
          </ac:spMkLst>
        </pc:spChg>
        <pc:spChg chg="add">
          <ac:chgData name="Lina Lundgren Holmström" userId="148d6ad9-2826-4f47-8093-999ec3f33b58" providerId="ADAL" clId="{4A38D564-87AC-4DB7-A9B3-525D38F1F472}" dt="2026-08-24T08:13:36.942" v="259" actId="26606"/>
          <ac:spMkLst>
            <pc:docMk/>
            <pc:sldMk cId="3142440815" sldId="259"/>
            <ac:spMk id="8" creationId="{934F1179-B481-4F9E-BCA3-AFB972070F83}"/>
          </ac:spMkLst>
        </pc:spChg>
        <pc:spChg chg="add">
          <ac:chgData name="Lina Lundgren Holmström" userId="148d6ad9-2826-4f47-8093-999ec3f33b58" providerId="ADAL" clId="{4A38D564-87AC-4DB7-A9B3-525D38F1F472}" dt="2026-08-24T08:13:36.942" v="259" actId="26606"/>
          <ac:spMkLst>
            <pc:docMk/>
            <pc:sldMk cId="3142440815" sldId="259"/>
            <ac:spMk id="10" creationId="{827DC2C4-B485-428A-BF4A-472D2967F47F}"/>
          </ac:spMkLst>
        </pc:spChg>
        <pc:spChg chg="add">
          <ac:chgData name="Lina Lundgren Holmström" userId="148d6ad9-2826-4f47-8093-999ec3f33b58" providerId="ADAL" clId="{4A38D564-87AC-4DB7-A9B3-525D38F1F472}" dt="2026-08-24T08:13:36.942" v="259" actId="26606"/>
          <ac:spMkLst>
            <pc:docMk/>
            <pc:sldMk cId="3142440815" sldId="259"/>
            <ac:spMk id="12" creationId="{EE04B5EB-F158-4507-90DD-BD23620C7CC9}"/>
          </ac:spMkLst>
        </pc:spChg>
        <pc:picChg chg="add">
          <ac:chgData name="Lina Lundgren Holmström" userId="148d6ad9-2826-4f47-8093-999ec3f33b58" providerId="ADAL" clId="{4A38D564-87AC-4DB7-A9B3-525D38F1F472}" dt="2026-08-24T08:14:24.540" v="264" actId="22"/>
          <ac:picMkLst>
            <pc:docMk/>
            <pc:sldMk cId="3142440815" sldId="259"/>
            <ac:picMk id="7" creationId="{C25A55AA-EC71-F083-26BB-B8667D61A3DE}"/>
          </ac:picMkLst>
        </pc:picChg>
      </pc:sldChg>
      <pc:sldChg chg="addSp delSp modSp mod setBg modNotesTx">
        <pc:chgData name="Lina Lundgren Holmström" userId="148d6ad9-2826-4f47-8093-999ec3f33b58" providerId="ADAL" clId="{4A38D564-87AC-4DB7-A9B3-525D38F1F472}" dt="2026-08-29T14:21:18.837" v="1939" actId="20577"/>
        <pc:sldMkLst>
          <pc:docMk/>
          <pc:sldMk cId="3153490004" sldId="260"/>
        </pc:sldMkLst>
        <pc:spChg chg="mod">
          <ac:chgData name="Lina Lundgren Holmström" userId="148d6ad9-2826-4f47-8093-999ec3f33b58" providerId="ADAL" clId="{4A38D564-87AC-4DB7-A9B3-525D38F1F472}" dt="2026-08-24T08:13:58.238" v="261" actId="26606"/>
          <ac:spMkLst>
            <pc:docMk/>
            <pc:sldMk cId="3153490004" sldId="260"/>
            <ac:spMk id="2" creationId="{1CB1B6EA-7B4F-2CBF-58D4-7FB85DDF5A23}"/>
          </ac:spMkLst>
        </pc:spChg>
        <pc:spChg chg="mod">
          <ac:chgData name="Lina Lundgren Holmström" userId="148d6ad9-2826-4f47-8093-999ec3f33b58" providerId="ADAL" clId="{4A38D564-87AC-4DB7-A9B3-525D38F1F472}" dt="2026-08-25T16:52:14.753" v="1400" actId="403"/>
          <ac:spMkLst>
            <pc:docMk/>
            <pc:sldMk cId="3153490004" sldId="260"/>
            <ac:spMk id="3" creationId="{552A4D76-7CBA-2011-F758-78E7077FA345}"/>
          </ac:spMkLst>
        </pc:spChg>
        <pc:spChg chg="add">
          <ac:chgData name="Lina Lundgren Holmström" userId="148d6ad9-2826-4f47-8093-999ec3f33b58" providerId="ADAL" clId="{4A38D564-87AC-4DB7-A9B3-525D38F1F472}" dt="2026-08-24T08:13:58.238" v="261" actId="26606"/>
          <ac:spMkLst>
            <pc:docMk/>
            <pc:sldMk cId="3153490004" sldId="260"/>
            <ac:spMk id="8" creationId="{081EA652-8C6A-4E69-BEB9-170809474553}"/>
          </ac:spMkLst>
        </pc:spChg>
        <pc:spChg chg="add">
          <ac:chgData name="Lina Lundgren Holmström" userId="148d6ad9-2826-4f47-8093-999ec3f33b58" providerId="ADAL" clId="{4A38D564-87AC-4DB7-A9B3-525D38F1F472}" dt="2026-08-24T08:13:58.238" v="261" actId="26606"/>
          <ac:spMkLst>
            <pc:docMk/>
            <pc:sldMk cId="3153490004" sldId="260"/>
            <ac:spMk id="10" creationId="{5298780A-33B9-4EA2-8F67-DE68AD62841B}"/>
          </ac:spMkLst>
        </pc:spChg>
        <pc:spChg chg="add">
          <ac:chgData name="Lina Lundgren Holmström" userId="148d6ad9-2826-4f47-8093-999ec3f33b58" providerId="ADAL" clId="{4A38D564-87AC-4DB7-A9B3-525D38F1F472}" dt="2026-08-24T08:13:58.238" v="261" actId="26606"/>
          <ac:spMkLst>
            <pc:docMk/>
            <pc:sldMk cId="3153490004" sldId="260"/>
            <ac:spMk id="12" creationId="{7F488E8B-4E1E-4402-8935-D4E6C02615C7}"/>
          </ac:spMkLst>
        </pc:spChg>
        <pc:picChg chg="add">
          <ac:chgData name="Lina Lundgren Holmström" userId="148d6ad9-2826-4f47-8093-999ec3f33b58" providerId="ADAL" clId="{4A38D564-87AC-4DB7-A9B3-525D38F1F472}" dt="2026-08-24T08:14:28.903" v="266" actId="22"/>
          <ac:picMkLst>
            <pc:docMk/>
            <pc:sldMk cId="3153490004" sldId="260"/>
            <ac:picMk id="7" creationId="{3E639582-7C80-1C5F-D3AF-6F116629D53E}"/>
          </ac:picMkLst>
        </pc:picChg>
      </pc:sldChg>
      <pc:sldChg chg="addSp delSp modSp mod setBg modNotesTx">
        <pc:chgData name="Lina Lundgren Holmström" userId="148d6ad9-2826-4f47-8093-999ec3f33b58" providerId="ADAL" clId="{4A38D564-87AC-4DB7-A9B3-525D38F1F472}" dt="2026-08-29T14:20:54.630" v="1927" actId="20577"/>
        <pc:sldMkLst>
          <pc:docMk/>
          <pc:sldMk cId="2670781112" sldId="261"/>
        </pc:sldMkLst>
        <pc:spChg chg="mod">
          <ac:chgData name="Lina Lundgren Holmström" userId="148d6ad9-2826-4f47-8093-999ec3f33b58" providerId="ADAL" clId="{4A38D564-87AC-4DB7-A9B3-525D38F1F472}" dt="2026-08-24T08:14:15.335" v="262" actId="26606"/>
          <ac:spMkLst>
            <pc:docMk/>
            <pc:sldMk cId="2670781112" sldId="261"/>
            <ac:spMk id="2" creationId="{6EFEBCC3-CDDF-2868-89FF-586B50248740}"/>
          </ac:spMkLst>
        </pc:spChg>
        <pc:spChg chg="mod">
          <ac:chgData name="Lina Lundgren Holmström" userId="148d6ad9-2826-4f47-8093-999ec3f33b58" providerId="ADAL" clId="{4A38D564-87AC-4DB7-A9B3-525D38F1F472}" dt="2026-08-29T14:20:08.686" v="1888" actId="20577"/>
          <ac:spMkLst>
            <pc:docMk/>
            <pc:sldMk cId="2670781112" sldId="261"/>
            <ac:spMk id="3" creationId="{B30E6EED-010E-376E-8B4E-F1224975CDF7}"/>
          </ac:spMkLst>
        </pc:spChg>
        <pc:spChg chg="add">
          <ac:chgData name="Lina Lundgren Holmström" userId="148d6ad9-2826-4f47-8093-999ec3f33b58" providerId="ADAL" clId="{4A38D564-87AC-4DB7-A9B3-525D38F1F472}" dt="2026-08-24T08:14:15.335" v="262" actId="26606"/>
          <ac:spMkLst>
            <pc:docMk/>
            <pc:sldMk cId="2670781112" sldId="261"/>
            <ac:spMk id="8" creationId="{081EA652-8C6A-4E69-BEB9-170809474553}"/>
          </ac:spMkLst>
        </pc:spChg>
        <pc:spChg chg="add">
          <ac:chgData name="Lina Lundgren Holmström" userId="148d6ad9-2826-4f47-8093-999ec3f33b58" providerId="ADAL" clId="{4A38D564-87AC-4DB7-A9B3-525D38F1F472}" dt="2026-08-24T08:14:15.335" v="262" actId="26606"/>
          <ac:spMkLst>
            <pc:docMk/>
            <pc:sldMk cId="2670781112" sldId="261"/>
            <ac:spMk id="10" creationId="{5298780A-33B9-4EA2-8F67-DE68AD62841B}"/>
          </ac:spMkLst>
        </pc:spChg>
        <pc:spChg chg="add">
          <ac:chgData name="Lina Lundgren Holmström" userId="148d6ad9-2826-4f47-8093-999ec3f33b58" providerId="ADAL" clId="{4A38D564-87AC-4DB7-A9B3-525D38F1F472}" dt="2026-08-24T08:14:15.335" v="262" actId="26606"/>
          <ac:spMkLst>
            <pc:docMk/>
            <pc:sldMk cId="2670781112" sldId="261"/>
            <ac:spMk id="12" creationId="{7F488E8B-4E1E-4402-8935-D4E6C02615C7}"/>
          </ac:spMkLst>
        </pc:spChg>
        <pc:picChg chg="add">
          <ac:chgData name="Lina Lundgren Holmström" userId="148d6ad9-2826-4f47-8093-999ec3f33b58" providerId="ADAL" clId="{4A38D564-87AC-4DB7-A9B3-525D38F1F472}" dt="2026-08-24T08:14:26.507" v="265" actId="22"/>
          <ac:picMkLst>
            <pc:docMk/>
            <pc:sldMk cId="2670781112" sldId="261"/>
            <ac:picMk id="7" creationId="{F848FA24-9F92-7842-40FD-E49EE6F0CC87}"/>
          </ac:picMkLst>
        </pc:picChg>
      </pc:sldChg>
      <pc:sldChg chg="addSp delSp modSp mod setBg modNotesTx">
        <pc:chgData name="Lina Lundgren Holmström" userId="148d6ad9-2826-4f47-8093-999ec3f33b58" providerId="ADAL" clId="{4A38D564-87AC-4DB7-A9B3-525D38F1F472}" dt="2026-08-29T14:17:28.174" v="1793" actId="20577"/>
        <pc:sldMkLst>
          <pc:docMk/>
          <pc:sldMk cId="595858928" sldId="262"/>
        </pc:sldMkLst>
        <pc:spChg chg="mod">
          <ac:chgData name="Lina Lundgren Holmström" userId="148d6ad9-2826-4f47-8093-999ec3f33b58" providerId="ADAL" clId="{4A38D564-87AC-4DB7-A9B3-525D38F1F472}" dt="2026-08-24T08:13:31.602" v="258" actId="26606"/>
          <ac:spMkLst>
            <pc:docMk/>
            <pc:sldMk cId="595858928" sldId="262"/>
            <ac:spMk id="2" creationId="{74BE6D37-472C-9DC4-9081-28BC749D6C5D}"/>
          </ac:spMkLst>
        </pc:spChg>
        <pc:spChg chg="mod">
          <ac:chgData name="Lina Lundgren Holmström" userId="148d6ad9-2826-4f47-8093-999ec3f33b58" providerId="ADAL" clId="{4A38D564-87AC-4DB7-A9B3-525D38F1F472}" dt="2026-08-25T16:53:30.556" v="1416" actId="404"/>
          <ac:spMkLst>
            <pc:docMk/>
            <pc:sldMk cId="595858928" sldId="262"/>
            <ac:spMk id="3" creationId="{D284E486-D6D7-1D84-AEF5-2600A90E86CE}"/>
          </ac:spMkLst>
        </pc:spChg>
        <pc:spChg chg="add">
          <ac:chgData name="Lina Lundgren Holmström" userId="148d6ad9-2826-4f47-8093-999ec3f33b58" providerId="ADAL" clId="{4A38D564-87AC-4DB7-A9B3-525D38F1F472}" dt="2026-08-24T08:13:31.602" v="258" actId="26606"/>
          <ac:spMkLst>
            <pc:docMk/>
            <pc:sldMk cId="595858928" sldId="262"/>
            <ac:spMk id="8" creationId="{081EA652-8C6A-4E69-BEB9-170809474553}"/>
          </ac:spMkLst>
        </pc:spChg>
        <pc:spChg chg="add">
          <ac:chgData name="Lina Lundgren Holmström" userId="148d6ad9-2826-4f47-8093-999ec3f33b58" providerId="ADAL" clId="{4A38D564-87AC-4DB7-A9B3-525D38F1F472}" dt="2026-08-24T08:13:31.602" v="258" actId="26606"/>
          <ac:spMkLst>
            <pc:docMk/>
            <pc:sldMk cId="595858928" sldId="262"/>
            <ac:spMk id="10" creationId="{5298780A-33B9-4EA2-8F67-DE68AD62841B}"/>
          </ac:spMkLst>
        </pc:spChg>
        <pc:spChg chg="add">
          <ac:chgData name="Lina Lundgren Holmström" userId="148d6ad9-2826-4f47-8093-999ec3f33b58" providerId="ADAL" clId="{4A38D564-87AC-4DB7-A9B3-525D38F1F472}" dt="2026-08-24T08:13:31.602" v="258" actId="26606"/>
          <ac:spMkLst>
            <pc:docMk/>
            <pc:sldMk cId="595858928" sldId="262"/>
            <ac:spMk id="12" creationId="{7F488E8B-4E1E-4402-8935-D4E6C02615C7}"/>
          </ac:spMkLst>
        </pc:spChg>
        <pc:picChg chg="add">
          <ac:chgData name="Lina Lundgren Holmström" userId="148d6ad9-2826-4f47-8093-999ec3f33b58" providerId="ADAL" clId="{4A38D564-87AC-4DB7-A9B3-525D38F1F472}" dt="2026-08-24T08:14:22.415" v="263" actId="22"/>
          <ac:picMkLst>
            <pc:docMk/>
            <pc:sldMk cId="595858928" sldId="262"/>
            <ac:picMk id="7" creationId="{E413ACC2-4CF2-4556-E168-354678B1BAC8}"/>
          </ac:picMkLst>
        </pc:picChg>
      </pc:sldChg>
      <pc:sldChg chg="addSp delSp modSp add mod">
        <pc:chgData name="Lina Lundgren Holmström" userId="148d6ad9-2826-4f47-8093-999ec3f33b58" providerId="ADAL" clId="{4A38D564-87AC-4DB7-A9B3-525D38F1F472}" dt="2026-08-29T14:17:42.495" v="1795" actId="20577"/>
        <pc:sldMkLst>
          <pc:docMk/>
          <pc:sldMk cId="2819111575" sldId="265"/>
        </pc:sldMkLst>
        <pc:spChg chg="mod">
          <ac:chgData name="Lina Lundgren Holmström" userId="148d6ad9-2826-4f47-8093-999ec3f33b58" providerId="ADAL" clId="{4A38D564-87AC-4DB7-A9B3-525D38F1F472}" dt="2026-08-24T11:39:08.169" v="1271" actId="404"/>
          <ac:spMkLst>
            <pc:docMk/>
            <pc:sldMk cId="2819111575" sldId="265"/>
            <ac:spMk id="2" creationId="{F753E224-E4BE-27D6-C10C-E7CCAEE159D2}"/>
          </ac:spMkLst>
        </pc:spChg>
        <pc:spChg chg="add mod">
          <ac:chgData name="Lina Lundgren Holmström" userId="148d6ad9-2826-4f47-8093-999ec3f33b58" providerId="ADAL" clId="{4A38D564-87AC-4DB7-A9B3-525D38F1F472}" dt="2026-08-29T14:17:42.495" v="1795" actId="20577"/>
          <ac:spMkLst>
            <pc:docMk/>
            <pc:sldMk cId="2819111575" sldId="265"/>
            <ac:spMk id="11" creationId="{7777448A-0B24-0ECA-88F9-549BBA3FBFF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9047BE-F82B-4274-B290-02D7AAA61319}" type="datetimeFigureOut">
              <a:rPr lang="sv-SE" smtClean="0"/>
              <a:t>2026-08-29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25E6F8-9364-417C-B192-34CB6117C8A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9896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5E6F8-9364-417C-B192-34CB6117C8AC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0392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5E6F8-9364-417C-B192-34CB6117C8AC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2435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Hålla en god läktarkultur vid matcher och sociala medier.</a:t>
            </a:r>
          </a:p>
          <a:p>
            <a:endParaRPr lang="sv-SE" dirty="0"/>
          </a:p>
          <a:p>
            <a:r>
              <a:rPr lang="sv-SE" dirty="0"/>
              <a:t>Kan få utbildning för ex klockan.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5E6F8-9364-417C-B192-34CB6117C8AC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1373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SK Lejon söndag 260830</a:t>
            </a:r>
          </a:p>
          <a:p>
            <a:endParaRPr lang="sv-SE" dirty="0"/>
          </a:p>
          <a:p>
            <a:r>
              <a:rPr lang="sv-SE" dirty="0"/>
              <a:t>Avgifter för hotell och mat faktureras de spelare som åker med på bortamatcherna.</a:t>
            </a:r>
          </a:p>
          <a:p>
            <a:endParaRPr lang="sv-SE" dirty="0"/>
          </a:p>
          <a:p>
            <a:r>
              <a:rPr lang="sv-SE" dirty="0"/>
              <a:t>När de ska sluta tidigare från skolan måste de visa kallelsen för sin mentor.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5E6F8-9364-417C-B192-34CB6117C8AC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0694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D111A-8A05-DEF8-23EF-5585EC4B6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AEFC1CF3-50C8-3E97-61C4-E0D637E229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95A5DD7-6411-18C4-EFC8-A6999DFCC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Avgifter för hotell och mat faktureras de spelare som åker med på bortamatcherna.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3DF9E97-2FB9-1151-04DD-2B00338EDE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5E6F8-9364-417C-B192-34CB6117C8AC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3187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Deltagaravgift – 15 000, går att dela upp på 4 månader. Kolla utskick </a:t>
            </a:r>
            <a:r>
              <a:rPr lang="sv-SE" dirty="0" err="1"/>
              <a:t>ang</a:t>
            </a:r>
            <a:r>
              <a:rPr lang="sv-SE" dirty="0"/>
              <a:t> delbetalning </a:t>
            </a:r>
            <a:r>
              <a:rPr lang="sv-SE" dirty="0" err="1"/>
              <a:t>Qvickly</a:t>
            </a:r>
            <a:r>
              <a:rPr lang="sv-SE" dirty="0"/>
              <a:t>.</a:t>
            </a:r>
          </a:p>
          <a:p>
            <a:r>
              <a:rPr lang="sv-SE" dirty="0"/>
              <a:t>Medlemsavgift – 300</a:t>
            </a:r>
          </a:p>
          <a:p>
            <a:r>
              <a:rPr lang="sv-SE" dirty="0"/>
              <a:t>Faktureras via Sport </a:t>
            </a:r>
            <a:r>
              <a:rPr lang="sv-SE" dirty="0" err="1"/>
              <a:t>adm</a:t>
            </a:r>
            <a:endParaRPr lang="sv-SE" dirty="0"/>
          </a:p>
          <a:p>
            <a:endParaRPr lang="sv-SE" dirty="0"/>
          </a:p>
          <a:p>
            <a:r>
              <a:rPr lang="sv-SE" dirty="0"/>
              <a:t>179 250 är det vi ska samla in totalt.</a:t>
            </a:r>
          </a:p>
          <a:p>
            <a:r>
              <a:rPr lang="sv-SE" dirty="0"/>
              <a:t>Visitering Arenan – 3000 kr</a:t>
            </a:r>
          </a:p>
          <a:p>
            <a:r>
              <a:rPr lang="sv-SE" dirty="0"/>
              <a:t>Sara – 8 600 kr</a:t>
            </a:r>
          </a:p>
          <a:p>
            <a:r>
              <a:rPr lang="sv-SE" dirty="0" err="1"/>
              <a:t>Summertime</a:t>
            </a:r>
            <a:r>
              <a:rPr lang="sv-SE" dirty="0"/>
              <a:t> - 12 100 kr</a:t>
            </a:r>
          </a:p>
          <a:p>
            <a:r>
              <a:rPr lang="sv-SE" dirty="0"/>
              <a:t>Euromining – 10 000 kr</a:t>
            </a:r>
          </a:p>
          <a:p>
            <a:r>
              <a:rPr lang="sv-SE" dirty="0"/>
              <a:t>Bastun – 22 500 kr</a:t>
            </a:r>
          </a:p>
          <a:p>
            <a:r>
              <a:rPr lang="sv-SE" dirty="0"/>
              <a:t>Papper omg 1 tjänade vi 20 550kr</a:t>
            </a:r>
          </a:p>
          <a:p>
            <a:r>
              <a:rPr lang="sv-SE" dirty="0"/>
              <a:t>Kiosken i helgen – 2 000kr</a:t>
            </a:r>
          </a:p>
          <a:p>
            <a:endParaRPr lang="sv-SE" dirty="0"/>
          </a:p>
          <a:p>
            <a:r>
              <a:rPr lang="sv-SE" dirty="0"/>
              <a:t>Totalt – 78 750kr</a:t>
            </a:r>
          </a:p>
          <a:p>
            <a:r>
              <a:rPr lang="sv-SE" dirty="0"/>
              <a:t>Saknas ca 100 000 kr</a:t>
            </a:r>
          </a:p>
          <a:p>
            <a:r>
              <a:rPr lang="sv-SE" dirty="0"/>
              <a:t>Den summan kommer att revideras.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5E6F8-9364-417C-B192-34CB6117C8AC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496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Alla måste hjälpas åt med aktiviteter för att trygga lagets ekonomi.</a:t>
            </a:r>
          </a:p>
          <a:p>
            <a:endParaRPr lang="sv-SE" dirty="0"/>
          </a:p>
          <a:p>
            <a:r>
              <a:rPr lang="sv-SE" dirty="0"/>
              <a:t>Pappersförsäljning:</a:t>
            </a:r>
          </a:p>
          <a:p>
            <a:r>
              <a:rPr lang="sv-SE" dirty="0"/>
              <a:t>Maj – allt gick till laget (50kr/bal)</a:t>
            </a:r>
          </a:p>
          <a:p>
            <a:r>
              <a:rPr lang="sv-SE" dirty="0"/>
              <a:t>September</a:t>
            </a:r>
          </a:p>
          <a:p>
            <a:r>
              <a:rPr lang="sv-SE" dirty="0"/>
              <a:t>November</a:t>
            </a:r>
          </a:p>
          <a:p>
            <a:r>
              <a:rPr lang="sv-SE" dirty="0"/>
              <a:t>Februari</a:t>
            </a:r>
          </a:p>
          <a:p>
            <a:endParaRPr lang="sv-SE" dirty="0"/>
          </a:p>
          <a:p>
            <a:r>
              <a:rPr lang="sv-SE" dirty="0" err="1"/>
              <a:t>Bambusa</a:t>
            </a:r>
            <a:r>
              <a:rPr lang="sv-SE" dirty="0"/>
              <a:t>:</a:t>
            </a:r>
          </a:p>
          <a:p>
            <a:r>
              <a:rPr lang="sv-SE" dirty="0"/>
              <a:t>10 paket/familj – allt gåt till hyran av gymmet. Övrigt går till laget 100kr/paket.</a:t>
            </a:r>
          </a:p>
          <a:p>
            <a:r>
              <a:rPr lang="sv-SE" dirty="0"/>
              <a:t>Leverans v.49 och v.9</a:t>
            </a:r>
          </a:p>
          <a:p>
            <a:endParaRPr lang="sv-SE" sz="1100" dirty="0"/>
          </a:p>
          <a:p>
            <a:r>
              <a:rPr lang="sv-SE" sz="1100" dirty="0" err="1"/>
              <a:t>Newbody</a:t>
            </a:r>
            <a:r>
              <a:rPr lang="sv-SE" sz="1100" dirty="0"/>
              <a:t>?</a:t>
            </a:r>
          </a:p>
          <a:p>
            <a:r>
              <a:rPr lang="sv-SE" sz="1100" dirty="0" err="1"/>
              <a:t>Tvättmästarn</a:t>
            </a:r>
            <a:r>
              <a:rPr lang="sv-SE" sz="1100" dirty="0"/>
              <a:t>?</a:t>
            </a:r>
          </a:p>
          <a:p>
            <a:endParaRPr lang="sv-SE" sz="1100" dirty="0"/>
          </a:p>
          <a:p>
            <a:r>
              <a:rPr lang="sv-SE" sz="1100" dirty="0"/>
              <a:t>Inventering? Jula Melkers mamma kollar</a:t>
            </a:r>
          </a:p>
          <a:p>
            <a:r>
              <a:rPr lang="sv-SE" sz="1100" dirty="0"/>
              <a:t>Pappersförsäljning 12st /omgång.</a:t>
            </a:r>
          </a:p>
          <a:p>
            <a:r>
              <a:rPr lang="sv-SE" sz="1100" dirty="0"/>
              <a:t>Bingolotter uppesittarkväll min 4st.</a:t>
            </a:r>
          </a:p>
          <a:p>
            <a:endParaRPr lang="sv-SE" sz="1100" dirty="0"/>
          </a:p>
          <a:p>
            <a:r>
              <a:rPr lang="sv-SE" sz="1100" dirty="0"/>
              <a:t>Visitering på Skellefteå AIK matcher.</a:t>
            </a:r>
          </a:p>
          <a:p>
            <a:endParaRPr lang="sv-SE" sz="1100" dirty="0"/>
          </a:p>
          <a:p>
            <a:r>
              <a:rPr lang="sv-SE" sz="1100" dirty="0"/>
              <a:t>Snöskottning Johan Ebbes pappa</a:t>
            </a:r>
          </a:p>
          <a:p>
            <a:endParaRPr lang="sv-SE" sz="1100" dirty="0"/>
          </a:p>
          <a:p>
            <a:r>
              <a:rPr lang="sv-SE" sz="1100" dirty="0"/>
              <a:t>Jacka eller tröja med sponsor - </a:t>
            </a:r>
            <a:r>
              <a:rPr lang="sv-SE" sz="1100" dirty="0" err="1"/>
              <a:t>Esserud</a:t>
            </a:r>
            <a:endParaRPr lang="sv-SE" sz="1100" dirty="0"/>
          </a:p>
          <a:p>
            <a:endParaRPr lang="sv-SE" sz="1100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5E6F8-9364-417C-B192-34CB6117C8AC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9690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700" dirty="0"/>
              <a:t>XXL - när det inte funkar gå till Sport City. </a:t>
            </a:r>
          </a:p>
          <a:p>
            <a:pPr lvl="1"/>
            <a:r>
              <a:rPr lang="sv-SE" sz="1700" dirty="0"/>
              <a:t>Kläder som provas är inte samma som kommer med beställningen…</a:t>
            </a:r>
          </a:p>
          <a:p>
            <a:pPr lvl="1"/>
            <a:r>
              <a:rPr lang="sv-SE" sz="1700" dirty="0"/>
              <a:t>Kansliet kommer att ta det med XXL.</a:t>
            </a:r>
          </a:p>
          <a:p>
            <a:pPr lvl="1"/>
            <a:r>
              <a:rPr lang="sv-SE" sz="1700" dirty="0"/>
              <a:t>Se utskick!</a:t>
            </a:r>
          </a:p>
          <a:p>
            <a:pPr lvl="1"/>
            <a:endParaRPr lang="sv-SE" sz="1700" dirty="0"/>
          </a:p>
          <a:p>
            <a:pPr lvl="1"/>
            <a:r>
              <a:rPr lang="sv-SE" sz="1700" dirty="0"/>
              <a:t>Sponsor, kan man trycka på matchtröjan.</a:t>
            </a:r>
          </a:p>
          <a:p>
            <a:pPr lvl="1"/>
            <a:endParaRPr lang="sv-SE" sz="1700" dirty="0"/>
          </a:p>
          <a:p>
            <a:pPr lvl="1"/>
            <a:r>
              <a:rPr lang="sv-SE" sz="1700" dirty="0"/>
              <a:t>Göra en lapp som man lämna ut till </a:t>
            </a:r>
            <a:r>
              <a:rPr lang="sv-SE" sz="1700" dirty="0" err="1"/>
              <a:t>ev</a:t>
            </a:r>
            <a:r>
              <a:rPr lang="sv-SE" sz="1700" dirty="0"/>
              <a:t> sponsorer</a:t>
            </a:r>
          </a:p>
          <a:p>
            <a:pPr lvl="1"/>
            <a:endParaRPr lang="sv-SE" sz="1700" dirty="0"/>
          </a:p>
          <a:p>
            <a:pPr lvl="1"/>
            <a:endParaRPr lang="sv-SE" sz="1700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5E6F8-9364-417C-B192-34CB6117C8AC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4519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186224-8DD8-EE0C-3E97-C38F62A4D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0AF0A37-0348-8110-B24A-C7D83D9548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08D788-F3B8-5F68-A118-E3A03488D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0302B-F86C-4EBE-9492-EC976E0138EF}" type="datetimeFigureOut">
              <a:rPr lang="sv-SE" smtClean="0"/>
              <a:t>2026-08-29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DC5E2C7-4446-FAF1-D7B9-D5E418D1A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7A6CD19-9A99-3ED6-9B1F-3BF8A0537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A5045-AE5B-4283-BF5B-5CEF3719152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4909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91F616-BB0E-87F4-D003-C4BA13D6B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FCF5D9D-5DE2-40C5-AF1D-714995B8E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A167D8C-8482-9E0E-AFFD-866949A80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0302B-F86C-4EBE-9492-EC976E0138EF}" type="datetimeFigureOut">
              <a:rPr lang="sv-SE" smtClean="0"/>
              <a:t>2026-08-29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AC73FB6-EC5B-0C7E-2C56-AED2C94F3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53D6328-2CBC-7151-11FB-8F57AF363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A5045-AE5B-4283-BF5B-5CEF3719152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4594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DD87C5-9186-B752-BF4B-18E3605E5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2E9A7E3-356A-C9F6-42AB-4EBB2DC90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8B1EAD-5ED5-61B6-DEB1-8AA62D911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0302B-F86C-4EBE-9492-EC976E0138EF}" type="datetimeFigureOut">
              <a:rPr lang="sv-SE" smtClean="0"/>
              <a:t>2026-08-29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525B169-00DA-6B58-B1A0-636B1E8BB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397503A-6885-B4E4-B3F7-BC9F0AFAC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A5045-AE5B-4283-BF5B-5CEF3719152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866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11054B-39B3-00D7-6913-3DAA8BAD7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0A7BC2-EF88-C873-40D3-2DAAB27EB3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67F4D89-137C-32DD-714E-DFC78EC9A6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EC01AC6-6235-F5E2-5B2C-38F23C1B3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0302B-F86C-4EBE-9492-EC976E0138EF}" type="datetimeFigureOut">
              <a:rPr lang="sv-SE" smtClean="0"/>
              <a:t>2026-08-29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4747B61-D568-69BE-90E0-0CE856D90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3226BEC-8BA1-3D02-48E1-830B81807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A5045-AE5B-4283-BF5B-5CEF3719152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7369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6DA0B0-AF7B-5FB9-6410-2191D0098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9D57669-6455-57C2-1201-72489DC35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9F41328-2000-FA41-5ECD-E4B308A5B2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E45A680-4456-CCFF-6599-A8C356EBBE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8ACF8FC-285A-C830-8C00-470E4A7311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D2A8408-0773-398F-64EB-40BB5E6BA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0302B-F86C-4EBE-9492-EC976E0138EF}" type="datetimeFigureOut">
              <a:rPr lang="sv-SE" smtClean="0"/>
              <a:t>2026-08-29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A6E8A9B-5A0A-0F80-31CC-0D8D042E2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061A1F6-11C9-31F7-7963-3910D348B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A5045-AE5B-4283-BF5B-5CEF3719152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0245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5A3E74-2672-9D1E-D4C0-4FC148C5E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65B222A-E116-4797-5950-A56814B27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0302B-F86C-4EBE-9492-EC976E0138EF}" type="datetimeFigureOut">
              <a:rPr lang="sv-SE" smtClean="0"/>
              <a:t>2026-08-29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DA082FC-7D98-BDE4-F4D6-BDE430AA6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3E0EDAB-7607-4281-A85C-B74E1E417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A5045-AE5B-4283-BF5B-5CEF3719152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5415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DCE797F-08B0-6443-B9D2-C720DF250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0302B-F86C-4EBE-9492-EC976E0138EF}" type="datetimeFigureOut">
              <a:rPr lang="sv-SE" smtClean="0"/>
              <a:t>2026-08-29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28E12FA-7816-7876-3C30-F32D36656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652921B-D627-44E1-7EAE-25AA22AF4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A5045-AE5B-4283-BF5B-5CEF3719152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0077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5A3976-59B9-3517-E1C9-7A09B86C9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56D043-1A5B-A42C-75CB-2305BD54E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AD8C763-2FD3-94BD-69AF-548477C66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E32FDC6-E47C-0153-8D8A-9B312EEB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0302B-F86C-4EBE-9492-EC976E0138EF}" type="datetimeFigureOut">
              <a:rPr lang="sv-SE" smtClean="0"/>
              <a:t>2026-08-29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FFF6818-4ED8-D349-7B2C-E3CE95D1E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FDA267F-013F-93DE-B3FE-CC869C40E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A5045-AE5B-4283-BF5B-5CEF3719152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039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7E2B5C-E1F6-E3EA-A31C-E53FD00F6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A296CD47-C2AE-A0A0-560E-B582E3ABF5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01E0178-6BC2-63AC-3B45-6B6BD697EC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9B174FC-1BCC-D048-D554-93114D761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0302B-F86C-4EBE-9492-EC976E0138EF}" type="datetimeFigureOut">
              <a:rPr lang="sv-SE" smtClean="0"/>
              <a:t>2026-08-29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8AB01A0-A06B-BF93-9814-6CBED77B9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1366C95-0EF8-81F8-FF74-13143FEF5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A5045-AE5B-4283-BF5B-5CEF3719152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2255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63D4FB-AA66-FB7F-9CFD-F2E02FCC0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4C9A83C-47C8-18C4-2A6E-F60572BB6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B16EE2F-FB8A-6712-2172-F10307935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0302B-F86C-4EBE-9492-EC976E0138EF}" type="datetimeFigureOut">
              <a:rPr lang="sv-SE" smtClean="0"/>
              <a:t>2026-08-29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87116F3-4D34-A9DE-14B1-1D1EB6FFF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06E26EF-78A2-4C90-C67D-EE5F7EF40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A5045-AE5B-4283-BF5B-5CEF3719152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106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390B7C6-1142-68D3-8FED-B27C84637F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3A21A8C-45A2-E83F-7BC3-B053E9BD0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48F18F9-612A-0B91-C514-FD0A003B5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0302B-F86C-4EBE-9492-EC976E0138EF}" type="datetimeFigureOut">
              <a:rPr lang="sv-SE" smtClean="0"/>
              <a:t>2026-08-29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DDB7B96-BD20-67BE-0087-0DFCD9E70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B976F52-6184-8260-9008-B3DAB7461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A5045-AE5B-4283-BF5B-5CEF3719152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468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53716CB-F5FE-7452-4EB5-8B8BD0199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ECB6553-2BB1-57AD-5979-9C353A482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033C3C-749F-63FC-D932-923AA9FA09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20302B-F86C-4EBE-9492-EC976E0138EF}" type="datetimeFigureOut">
              <a:rPr lang="sv-SE" smtClean="0"/>
              <a:t>2026-08-29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DD83B8-1F57-2967-7261-534F621155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3A58A42-5186-99F0-B46E-0E959054EC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BA5045-AE5B-4283-BF5B-5CEF3719152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730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s.swehockey.se/ScheduleAndResults/Schedule/2129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objekt 3" descr="Clemensnäs HC - Hockeyettan.se">
            <a:extLst>
              <a:ext uri="{FF2B5EF4-FFF2-40B4-BE49-F238E27FC236}">
                <a16:creationId xmlns:a16="http://schemas.microsoft.com/office/drawing/2014/main" id="{76FD3E5B-6A39-2522-52C5-7D3809DEE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303" y="1119116"/>
            <a:ext cx="4511867" cy="2213635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DCAA1E4-A57B-DA47-06B0-8624D7E767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9304" y="3429000"/>
            <a:ext cx="8921672" cy="1713305"/>
          </a:xfrm>
        </p:spPr>
        <p:txBody>
          <a:bodyPr anchor="b">
            <a:normAutofit/>
          </a:bodyPr>
          <a:lstStyle/>
          <a:p>
            <a:pPr algn="l"/>
            <a:r>
              <a:rPr lang="sv-SE" sz="8000"/>
              <a:t>Föräldramöte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0E9F34D-FBEE-6A4A-5E87-0CF69C18F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303" y="5142305"/>
            <a:ext cx="7321298" cy="753165"/>
          </a:xfrm>
        </p:spPr>
        <p:txBody>
          <a:bodyPr anchor="t">
            <a:normAutofit/>
          </a:bodyPr>
          <a:lstStyle/>
          <a:p>
            <a:pPr algn="l"/>
            <a:r>
              <a:rPr lang="sv-SE"/>
              <a:t>2026-08-25</a:t>
            </a:r>
          </a:p>
        </p:txBody>
      </p:sp>
    </p:spTree>
    <p:extLst>
      <p:ext uri="{BB962C8B-B14F-4D97-AF65-F5344CB8AC3E}">
        <p14:creationId xmlns:p14="http://schemas.microsoft.com/office/powerpoint/2010/main" val="3035407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ECC289-20F3-E641-592F-37E902B2A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sv-SE" sz="6600"/>
              <a:t>Ledare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CA8B101-9A27-5A40-3181-1184314BB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972540"/>
            <a:ext cx="4702848" cy="4912920"/>
          </a:xfrm>
        </p:spPr>
        <p:txBody>
          <a:bodyPr anchor="ctr">
            <a:normAutofit/>
          </a:bodyPr>
          <a:lstStyle/>
          <a:p>
            <a:r>
              <a:rPr lang="sv-SE" sz="2000"/>
              <a:t>Kim Lundgren</a:t>
            </a:r>
          </a:p>
          <a:p>
            <a:r>
              <a:rPr lang="sv-SE" sz="2000"/>
              <a:t>Jimmy Holmström</a:t>
            </a:r>
          </a:p>
          <a:p>
            <a:r>
              <a:rPr lang="sv-SE" sz="2000"/>
              <a:t>Johan Backlund</a:t>
            </a:r>
          </a:p>
          <a:p>
            <a:endParaRPr lang="sv-SE" sz="2000"/>
          </a:p>
          <a:p>
            <a:r>
              <a:rPr lang="sv-SE" sz="2000"/>
              <a:t>Ida </a:t>
            </a:r>
            <a:r>
              <a:rPr lang="sv-SE" sz="2000" err="1"/>
              <a:t>Kerrasdotter</a:t>
            </a:r>
            <a:endParaRPr lang="sv-SE" sz="2000"/>
          </a:p>
          <a:p>
            <a:r>
              <a:rPr lang="sv-SE" sz="2000"/>
              <a:t>Johanna Kemi</a:t>
            </a:r>
          </a:p>
          <a:p>
            <a:endParaRPr lang="sv-SE" sz="2000"/>
          </a:p>
          <a:p>
            <a:r>
              <a:rPr lang="sv-SE" sz="2000"/>
              <a:t>Johan Westermark</a:t>
            </a:r>
          </a:p>
          <a:p>
            <a:endParaRPr lang="sv-SE" sz="2000"/>
          </a:p>
          <a:p>
            <a:r>
              <a:rPr lang="sv-SE" sz="2000"/>
              <a:t>Vera Kauppi</a:t>
            </a:r>
          </a:p>
          <a:p>
            <a:r>
              <a:rPr lang="sv-SE" sz="2000"/>
              <a:t>Lina Lundgren Holmström</a:t>
            </a:r>
          </a:p>
        </p:txBody>
      </p:sp>
      <p:pic>
        <p:nvPicPr>
          <p:cNvPr id="4" name="Bildobjekt 3" descr="Clemensnäs HC - Hockeyettan.se">
            <a:extLst>
              <a:ext uri="{FF2B5EF4-FFF2-40B4-BE49-F238E27FC236}">
                <a16:creationId xmlns:a16="http://schemas.microsoft.com/office/drawing/2014/main" id="{4DC2B451-4889-8205-4CBC-D097CEF84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724" y="972540"/>
            <a:ext cx="1794289" cy="88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867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4806F73-AD33-F7EA-256E-465AF50BD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56" y="1188637"/>
            <a:ext cx="9984615" cy="1597228"/>
          </a:xfrm>
        </p:spPr>
        <p:txBody>
          <a:bodyPr>
            <a:normAutofit/>
          </a:bodyPr>
          <a:lstStyle/>
          <a:p>
            <a:r>
              <a:rPr lang="sv-SE" sz="6000"/>
              <a:t>Schema för match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0D20C78-950A-6D58-E331-364FA8471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2060" y="2640330"/>
            <a:ext cx="4441457" cy="3086146"/>
          </a:xfrm>
        </p:spPr>
        <p:txBody>
          <a:bodyPr anchor="t">
            <a:normAutofit/>
          </a:bodyPr>
          <a:lstStyle/>
          <a:p>
            <a:r>
              <a:rPr lang="sv-SE" sz="2000"/>
              <a:t>Speaker</a:t>
            </a:r>
          </a:p>
          <a:p>
            <a:r>
              <a:rPr lang="sv-SE" sz="2000"/>
              <a:t>Klocka</a:t>
            </a:r>
          </a:p>
          <a:p>
            <a:r>
              <a:rPr lang="sv-SE" sz="2000"/>
              <a:t>OVR/TSM</a:t>
            </a:r>
          </a:p>
          <a:p>
            <a:r>
              <a:rPr lang="sv-SE" sz="2000"/>
              <a:t>Utvisningsbås</a:t>
            </a:r>
          </a:p>
          <a:p>
            <a:r>
              <a:rPr lang="sv-SE" sz="2000"/>
              <a:t>Kiosk</a:t>
            </a:r>
          </a:p>
          <a:p>
            <a:pPr marL="0" indent="0">
              <a:buNone/>
            </a:pPr>
            <a:endParaRPr lang="sv-SE" sz="2000"/>
          </a:p>
          <a:p>
            <a:r>
              <a:rPr lang="sv-SE" sz="2000"/>
              <a:t>Sjukvård </a:t>
            </a:r>
          </a:p>
        </p:txBody>
      </p:sp>
      <p:pic>
        <p:nvPicPr>
          <p:cNvPr id="7" name="Bildobjekt 6" descr="Clemensnäs HC - Hockeyettan.se">
            <a:extLst>
              <a:ext uri="{FF2B5EF4-FFF2-40B4-BE49-F238E27FC236}">
                <a16:creationId xmlns:a16="http://schemas.microsoft.com/office/drawing/2014/main" id="{856EBD78-A278-493A-305B-2159AD988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724" y="972540"/>
            <a:ext cx="1794289" cy="88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726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4BE6D37-472C-9DC4-9081-28BC749D6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sv-SE" sz="6700"/>
              <a:t>Matcher under hösten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84E486-D6D7-1D84-AEF5-2600A90E8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r>
              <a:rPr lang="sv-SE" sz="2000"/>
              <a:t>Brooklyn borta, 31/8. 19.30 Lulebohallen.</a:t>
            </a:r>
          </a:p>
          <a:p>
            <a:endParaRPr lang="sv-SE" sz="2000"/>
          </a:p>
          <a:p>
            <a:r>
              <a:rPr lang="sv-SE" sz="2000"/>
              <a:t>Bortamatcher under första delen:</a:t>
            </a:r>
          </a:p>
          <a:p>
            <a:pPr lvl="1"/>
            <a:r>
              <a:rPr lang="sv-SE" sz="2000"/>
              <a:t>Egna bilar</a:t>
            </a:r>
          </a:p>
          <a:p>
            <a:pPr lvl="1"/>
            <a:r>
              <a:rPr lang="sv-SE" sz="2000"/>
              <a:t>Minibuss</a:t>
            </a:r>
          </a:p>
          <a:p>
            <a:pPr lvl="1"/>
            <a:r>
              <a:rPr lang="sv-SE" sz="2000"/>
              <a:t>Buss</a:t>
            </a:r>
          </a:p>
        </p:txBody>
      </p:sp>
      <p:pic>
        <p:nvPicPr>
          <p:cNvPr id="7" name="Bildobjekt 6" descr="Clemensnäs HC - Hockeyettan.se">
            <a:extLst>
              <a:ext uri="{FF2B5EF4-FFF2-40B4-BE49-F238E27FC236}">
                <a16:creationId xmlns:a16="http://schemas.microsoft.com/office/drawing/2014/main" id="{E413ACC2-4CF2-4556-E168-354678B1B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724" y="972540"/>
            <a:ext cx="1794289" cy="88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58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B56C7D-4ACE-8526-EBFC-6EB4C1CFE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DF9A39E-77F8-DDE7-9AA9-53CECF718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AC86DA4-50F5-4EFE-368B-9086C099B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E91C14-5680-5FB0-C871-0CD28E730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753E224-E4BE-27D6-C10C-E7CCAEE15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050595"/>
            <a:ext cx="8724900" cy="880323"/>
          </a:xfrm>
        </p:spPr>
        <p:txBody>
          <a:bodyPr anchor="ctr">
            <a:noAutofit/>
          </a:bodyPr>
          <a:lstStyle/>
          <a:p>
            <a:r>
              <a:rPr lang="sv-SE" sz="3600">
                <a:hlinkClick r:id="rId3"/>
              </a:rPr>
              <a:t>U18 Regional Herr Norr | stats.swehockey.se</a:t>
            </a:r>
            <a:endParaRPr lang="sv-SE" sz="3200"/>
          </a:p>
        </p:txBody>
      </p:sp>
      <p:pic>
        <p:nvPicPr>
          <p:cNvPr id="7" name="Bildobjekt 6" descr="Clemensnäs HC - Hockeyettan.se">
            <a:extLst>
              <a:ext uri="{FF2B5EF4-FFF2-40B4-BE49-F238E27FC236}">
                <a16:creationId xmlns:a16="http://schemas.microsoft.com/office/drawing/2014/main" id="{9A1618F6-A4AB-5689-02B1-B890500518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5724" y="972540"/>
            <a:ext cx="1794289" cy="880323"/>
          </a:xfrm>
          <a:prstGeom prst="rect">
            <a:avLst/>
          </a:prstGeom>
        </p:spPr>
      </p:pic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7777448A-0B24-0ECA-88F9-549BBA3FB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2127"/>
            <a:ext cx="10515600" cy="3683333"/>
          </a:xfrm>
        </p:spPr>
        <p:txBody>
          <a:bodyPr>
            <a:normAutofit fontScale="92500" lnSpcReduction="20000"/>
          </a:bodyPr>
          <a:lstStyle/>
          <a:p>
            <a:r>
              <a:rPr lang="sv-SE" dirty="0"/>
              <a:t>260909	IF Björklöven			19.00		</a:t>
            </a:r>
            <a:r>
              <a:rPr lang="sv-SE" dirty="0" err="1"/>
              <a:t>Visionite</a:t>
            </a:r>
            <a:r>
              <a:rPr lang="sv-SE" dirty="0"/>
              <a:t> Arena</a:t>
            </a:r>
          </a:p>
          <a:p>
            <a:endParaRPr lang="sv-SE" dirty="0"/>
          </a:p>
          <a:p>
            <a:r>
              <a:rPr lang="sv-SE" dirty="0"/>
              <a:t>260917	Brooklyn Tigers HF		19.45		Lulebohallen</a:t>
            </a:r>
          </a:p>
          <a:p>
            <a:endParaRPr lang="sv-SE" dirty="0"/>
          </a:p>
          <a:p>
            <a:r>
              <a:rPr lang="sv-SE" dirty="0"/>
              <a:t>261005	</a:t>
            </a:r>
            <a:r>
              <a:rPr lang="sv-SE" dirty="0" err="1"/>
              <a:t>Vännes</a:t>
            </a:r>
            <a:r>
              <a:rPr lang="sv-SE" dirty="0"/>
              <a:t> HC			19.30		Kaj Johansson Arena</a:t>
            </a:r>
          </a:p>
          <a:p>
            <a:endParaRPr lang="sv-SE" dirty="0"/>
          </a:p>
          <a:p>
            <a:r>
              <a:rPr lang="sv-SE" dirty="0"/>
              <a:t>261010	IF Sundsvall Hockey	15.15		Ungdomshallen</a:t>
            </a:r>
          </a:p>
          <a:p>
            <a:endParaRPr lang="sv-SE" dirty="0"/>
          </a:p>
          <a:p>
            <a:r>
              <a:rPr lang="sv-SE" dirty="0"/>
              <a:t>261011	Timrå IK			11.00		SCA Arena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19111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A412A74-24E4-927B-A757-AC3A6F648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1" y="1008993"/>
            <a:ext cx="9231410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1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Ekonomi</a:t>
            </a:r>
          </a:p>
        </p:txBody>
      </p:sp>
      <p:pic>
        <p:nvPicPr>
          <p:cNvPr id="7" name="Bildobjekt 6" descr="Clemensnäs HC - Hockeyettan.se">
            <a:extLst>
              <a:ext uri="{FF2B5EF4-FFF2-40B4-BE49-F238E27FC236}">
                <a16:creationId xmlns:a16="http://schemas.microsoft.com/office/drawing/2014/main" id="{C25A55AA-EC71-F083-26BB-B8667D61A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724" y="972540"/>
            <a:ext cx="1794289" cy="88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440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EFEBCC3-CDDF-2868-89FF-586B50248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sv-SE" sz="7200"/>
              <a:t>Jobb på gång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30E6EED-010E-376E-8B4E-F1224975C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480310"/>
            <a:ext cx="8074815" cy="3289555"/>
          </a:xfrm>
        </p:spPr>
        <p:txBody>
          <a:bodyPr anchor="t">
            <a:normAutofit/>
          </a:bodyPr>
          <a:lstStyle/>
          <a:p>
            <a:r>
              <a:rPr lang="sv-SE" sz="2000" dirty="0"/>
              <a:t>Toapapper omg 2 (start 260824). Leverans början av oktober.</a:t>
            </a:r>
          </a:p>
          <a:p>
            <a:pPr lvl="1"/>
            <a:r>
              <a:rPr lang="sv-SE" sz="2000" dirty="0"/>
              <a:t>Föreningens krav 12 balar.</a:t>
            </a:r>
          </a:p>
          <a:p>
            <a:pPr lvl="1"/>
            <a:r>
              <a:rPr lang="sv-SE" sz="2000" dirty="0"/>
              <a:t>Lagets krav?</a:t>
            </a:r>
          </a:p>
          <a:p>
            <a:pPr lvl="1"/>
            <a:r>
              <a:rPr lang="sv-SE" sz="2000" dirty="0"/>
              <a:t>Köpa sig fri 100kr/bal.</a:t>
            </a:r>
          </a:p>
          <a:p>
            <a:pPr marL="228600" lvl="1">
              <a:spcBef>
                <a:spcPts val="1000"/>
              </a:spcBef>
            </a:pPr>
            <a:r>
              <a:rPr lang="sv-SE" sz="2000" dirty="0"/>
              <a:t>Bastu, veckor kvar</a:t>
            </a:r>
          </a:p>
          <a:p>
            <a:pPr marL="228600" lvl="1">
              <a:spcBef>
                <a:spcPts val="1000"/>
              </a:spcBef>
            </a:pPr>
            <a:r>
              <a:rPr lang="sv-SE" sz="2000" dirty="0" err="1"/>
              <a:t>Bambusa</a:t>
            </a:r>
            <a:endParaRPr lang="sv-SE" sz="2000" dirty="0"/>
          </a:p>
          <a:p>
            <a:pPr marL="228600" lvl="1">
              <a:spcBef>
                <a:spcPts val="1000"/>
              </a:spcBef>
            </a:pPr>
            <a:r>
              <a:rPr lang="sv-SE" sz="2000" dirty="0"/>
              <a:t>Paketinslagning på Fronta</a:t>
            </a:r>
          </a:p>
          <a:p>
            <a:pPr marL="228600" lvl="1">
              <a:spcBef>
                <a:spcPts val="1000"/>
              </a:spcBef>
            </a:pPr>
            <a:r>
              <a:rPr lang="sv-SE" sz="2000" dirty="0"/>
              <a:t>Bingolotter</a:t>
            </a:r>
          </a:p>
        </p:txBody>
      </p:sp>
      <p:pic>
        <p:nvPicPr>
          <p:cNvPr id="7" name="Bildobjekt 6" descr="Clemensnäs HC - Hockeyettan.se">
            <a:extLst>
              <a:ext uri="{FF2B5EF4-FFF2-40B4-BE49-F238E27FC236}">
                <a16:creationId xmlns:a16="http://schemas.microsoft.com/office/drawing/2014/main" id="{F848FA24-9F92-7842-40FD-E49EE6F0C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724" y="972540"/>
            <a:ext cx="1794289" cy="88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781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CB1B6EA-7B4F-2CBF-58D4-7FB85DDF5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sv-SE" sz="7200"/>
              <a:t>Sponsorer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2A4D76-7CBA-2011-F758-78E7077FA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880359"/>
            <a:ext cx="8074815" cy="2889505"/>
          </a:xfrm>
        </p:spPr>
        <p:txBody>
          <a:bodyPr anchor="t">
            <a:normAutofit/>
          </a:bodyPr>
          <a:lstStyle/>
          <a:p>
            <a:r>
              <a:rPr lang="sv-SE" sz="2000"/>
              <a:t>Lagjacka</a:t>
            </a:r>
          </a:p>
          <a:p>
            <a:endParaRPr lang="sv-SE" sz="2000"/>
          </a:p>
          <a:p>
            <a:r>
              <a:rPr lang="sv-SE" sz="2000"/>
              <a:t>Bussresor</a:t>
            </a:r>
          </a:p>
          <a:p>
            <a:endParaRPr lang="sv-SE" sz="1700"/>
          </a:p>
        </p:txBody>
      </p:sp>
      <p:pic>
        <p:nvPicPr>
          <p:cNvPr id="7" name="Bildobjekt 6" descr="Clemensnäs HC - Hockeyettan.se">
            <a:extLst>
              <a:ext uri="{FF2B5EF4-FFF2-40B4-BE49-F238E27FC236}">
                <a16:creationId xmlns:a16="http://schemas.microsoft.com/office/drawing/2014/main" id="{3E639582-7C80-1C5F-D3AF-6F116629D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724" y="972540"/>
            <a:ext cx="1794289" cy="88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490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470</Words>
  <Application>Microsoft Office PowerPoint</Application>
  <PresentationFormat>Bredbild</PresentationFormat>
  <Paragraphs>120</Paragraphs>
  <Slides>8</Slides>
  <Notes>8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Office-tema</vt:lpstr>
      <vt:lpstr>Föräldramöte</vt:lpstr>
      <vt:lpstr>Ledare</vt:lpstr>
      <vt:lpstr>Schema för match</vt:lpstr>
      <vt:lpstr>Matcher under hösten</vt:lpstr>
      <vt:lpstr>U18 Regional Herr Norr | stats.swehockey.se</vt:lpstr>
      <vt:lpstr>Ekonomi</vt:lpstr>
      <vt:lpstr>Jobb på gång</vt:lpstr>
      <vt:lpstr>Sponsorer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Lina Lundgren Holmström</dc:creator>
  <cp:lastModifiedBy>Lina Lundgren Holmström</cp:lastModifiedBy>
  <cp:revision>1</cp:revision>
  <dcterms:created xsi:type="dcterms:W3CDTF">2026-08-23T18:07:46Z</dcterms:created>
  <dcterms:modified xsi:type="dcterms:W3CDTF">2026-08-29T14:21:23Z</dcterms:modified>
</cp:coreProperties>
</file>