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6" r:id="rId2"/>
    <p:sldMasterId id="2147483698" r:id="rId3"/>
    <p:sldMasterId id="2147483712" r:id="rId4"/>
    <p:sldMasterId id="2147483724" r:id="rId5"/>
  </p:sldMasterIdLst>
  <p:sldIdLst>
    <p:sldId id="285" r:id="rId6"/>
    <p:sldId id="28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1" autoAdjust="0"/>
    <p:restoredTop sz="94676" autoAdjust="0"/>
  </p:normalViewPr>
  <p:slideViewPr>
    <p:cSldViewPr>
      <p:cViewPr>
        <p:scale>
          <a:sx n="114" d="100"/>
          <a:sy n="114" d="100"/>
        </p:scale>
        <p:origin x="-8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6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1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4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00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2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1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9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0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83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0"/>
          </p:nvPr>
        </p:nvSpPr>
        <p:spPr>
          <a:xfrm>
            <a:off x="457200" y="520379"/>
            <a:ext cx="8229600" cy="629709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457200" y="1280094"/>
            <a:ext cx="8229600" cy="470002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Wingdings" charset="2"/>
              <a:buNone/>
              <a:defRPr sz="2000" b="1"/>
            </a:lvl1pPr>
            <a:lvl2pPr>
              <a:buClr>
                <a:schemeClr val="tx2"/>
              </a:buClr>
              <a:buFont typeface="Wingdings" charset="2"/>
              <a:buChar char="§"/>
              <a:defRPr sz="2000" baseline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Char char="§"/>
              <a:tabLst/>
              <a:defRPr sz="2000" baseline="0"/>
            </a:lvl3pPr>
            <a:lvl4pPr marL="1371600" indent="0">
              <a:buClr>
                <a:schemeClr val="tx2"/>
              </a:buClr>
              <a:buFont typeface="Wingdings" charset="2"/>
              <a:buNone/>
              <a:defRPr sz="2000"/>
            </a:lvl4pPr>
            <a:lvl5pPr marL="1828800" indent="0">
              <a:buClr>
                <a:schemeClr val="tx2"/>
              </a:buClr>
              <a:buFont typeface="Wingdings" charset="2"/>
              <a:buNone/>
              <a:defRPr sz="20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7255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0"/>
          </p:nvPr>
        </p:nvSpPr>
        <p:spPr>
          <a:xfrm>
            <a:off x="457200" y="520379"/>
            <a:ext cx="8229600" cy="629709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457200" y="1280094"/>
            <a:ext cx="8229600" cy="470002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Wingdings" charset="2"/>
              <a:buNone/>
              <a:defRPr sz="2000" b="1"/>
            </a:lvl1pPr>
            <a:lvl2pPr>
              <a:buClr>
                <a:schemeClr val="tx2"/>
              </a:buClr>
              <a:buFont typeface="Wingdings" charset="2"/>
              <a:buChar char="§"/>
              <a:defRPr sz="2000" baseline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Char char="§"/>
              <a:tabLst/>
              <a:defRPr sz="2000" baseline="0"/>
            </a:lvl3pPr>
            <a:lvl4pPr marL="1371600" indent="0">
              <a:buClr>
                <a:schemeClr val="tx2"/>
              </a:buClr>
              <a:buFont typeface="Wingdings" charset="2"/>
              <a:buNone/>
              <a:defRPr sz="2000"/>
            </a:lvl4pPr>
            <a:lvl5pPr marL="1828800" indent="0">
              <a:buClr>
                <a:schemeClr val="tx2"/>
              </a:buClr>
              <a:buFont typeface="Wingdings" charset="2"/>
              <a:buNone/>
              <a:defRPr sz="20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18215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33600" y="2540141"/>
            <a:ext cx="7772400" cy="1470025"/>
          </a:xfrm>
        </p:spPr>
        <p:txBody>
          <a:bodyPr anchor="t"/>
          <a:lstStyle>
            <a:lvl1pPr algn="l">
              <a:defRPr sz="28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33600" y="3148558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61F84-3214-4C9E-9962-99967A8A3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8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3B947-E2F8-43A2-99C2-B610DD872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159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2C07C-567B-4C53-B24C-53FC5F694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338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C9F9C-7267-4EB8-A682-8F63B7CD26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492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E7C8E-3ADB-47B6-9E38-1127DAE00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79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A8A30-131F-4A36-86E7-0090878354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354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49857-6D5D-4E68-875A-D9A80B87D7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530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AE334-3712-45DD-9CC9-D966F3F71E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3014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4B36D-36E9-41D1-85F6-362375198C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8876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94B2C-1306-4182-99B7-9338B39FE7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0541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208F6-6540-4811-AAD8-D15CDC8D84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023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67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18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9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0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438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00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215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12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997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057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83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0"/>
          </p:nvPr>
        </p:nvSpPr>
        <p:spPr>
          <a:xfrm>
            <a:off x="457200" y="520379"/>
            <a:ext cx="8229600" cy="629709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457200" y="1280094"/>
            <a:ext cx="8229600" cy="470002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Wingdings" charset="2"/>
              <a:buNone/>
              <a:defRPr sz="2000" b="1"/>
            </a:lvl1pPr>
            <a:lvl2pPr>
              <a:buClr>
                <a:schemeClr val="tx2"/>
              </a:buClr>
              <a:buFont typeface="Wingdings" charset="2"/>
              <a:buChar char="§"/>
              <a:defRPr sz="2000" baseline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Char char="§"/>
              <a:tabLst/>
              <a:defRPr sz="2000" baseline="0"/>
            </a:lvl3pPr>
            <a:lvl4pPr marL="1371600" indent="0">
              <a:buClr>
                <a:schemeClr val="tx2"/>
              </a:buClr>
              <a:buFont typeface="Wingdings" charset="2"/>
              <a:buNone/>
              <a:defRPr sz="2000"/>
            </a:lvl4pPr>
            <a:lvl5pPr marL="1828800" indent="0">
              <a:buClr>
                <a:schemeClr val="tx2"/>
              </a:buClr>
              <a:buFont typeface="Wingdings" charset="2"/>
              <a:buNone/>
              <a:defRPr sz="20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725522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0"/>
          </p:nvPr>
        </p:nvSpPr>
        <p:spPr>
          <a:xfrm>
            <a:off x="457200" y="520379"/>
            <a:ext cx="8229600" cy="629709"/>
          </a:xfrm>
          <a:prstGeom prst="rect">
            <a:avLst/>
          </a:prstGeom>
        </p:spPr>
        <p:txBody>
          <a:bodyPr/>
          <a:lstStyle>
            <a:lvl1pPr>
              <a:buNone/>
              <a:defRPr sz="2400" b="1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457200" y="1280094"/>
            <a:ext cx="8229600" cy="470002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Wingdings" charset="2"/>
              <a:buNone/>
              <a:defRPr sz="2000" b="1"/>
            </a:lvl1pPr>
            <a:lvl2pPr>
              <a:buClr>
                <a:schemeClr val="tx2"/>
              </a:buClr>
              <a:buFont typeface="Wingdings" charset="2"/>
              <a:buChar char="§"/>
              <a:defRPr sz="2000" baseline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charset="2"/>
              <a:buChar char="§"/>
              <a:tabLst/>
              <a:defRPr sz="2000" baseline="0"/>
            </a:lvl3pPr>
            <a:lvl4pPr marL="1371600" indent="0">
              <a:buClr>
                <a:schemeClr val="tx2"/>
              </a:buClr>
              <a:buFont typeface="Wingdings" charset="2"/>
              <a:buNone/>
              <a:defRPr sz="2000"/>
            </a:lvl4pPr>
            <a:lvl5pPr marL="1828800" indent="0">
              <a:buClr>
                <a:schemeClr val="tx2"/>
              </a:buClr>
              <a:buFont typeface="Wingdings" charset="2"/>
              <a:buNone/>
              <a:defRPr sz="20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18215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33600" y="2540141"/>
            <a:ext cx="7772400" cy="1470025"/>
          </a:xfrm>
        </p:spPr>
        <p:txBody>
          <a:bodyPr anchor="t"/>
          <a:lstStyle>
            <a:lvl1pPr algn="l">
              <a:defRPr sz="28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33600" y="3148558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61F84-3214-4C9E-9962-99967A8A33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80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3B947-E2F8-43A2-99C2-B610DD872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159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2C07C-567B-4C53-B24C-53FC5F694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4338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C9F9C-7267-4EB8-A682-8F63B7CD26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4926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E7C8E-3ADB-47B6-9E38-1127DAE00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79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A8A30-131F-4A36-86E7-0090878354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3547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49857-6D5D-4E68-875A-D9A80B87D7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5304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AE334-3712-45DD-9CC9-D966F3F71E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3014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−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5928911"/>
            <a:ext cx="9147853" cy="917123"/>
            <a:chOff x="-3854" y="4797152"/>
            <a:chExt cx="9147853" cy="917123"/>
          </a:xfrm>
        </p:grpSpPr>
        <p:sp>
          <p:nvSpPr>
            <p:cNvPr id="8" name="Rectangle 7"/>
            <p:cNvSpPr/>
            <p:nvPr/>
          </p:nvSpPr>
          <p:spPr>
            <a:xfrm>
              <a:off x="0" y="4797152"/>
              <a:ext cx="9143999" cy="91712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8362" y="4829616"/>
              <a:ext cx="1440160" cy="860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-1" y="5085184"/>
              <a:ext cx="9143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lang="sv-SE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</a:rPr>
                <a:t>redd – </a:t>
              </a:r>
              <a:r>
                <a:rPr lang="sv-SE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r>
                <a:rPr lang="sv-SE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</a:rPr>
                <a:t>tmanande - </a:t>
              </a:r>
              <a:r>
                <a:rPr lang="sv-SE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sv-SE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</a:rPr>
                <a:t>eriösa </a:t>
              </a:r>
              <a:endPara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endParaRPr>
            </a:p>
          </p:txBody>
        </p:sp>
        <p:pic>
          <p:nvPicPr>
            <p:cNvPr id="11" name="Picture 1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0" r="13438"/>
            <a:stretch/>
          </p:blipFill>
          <p:spPr bwMode="auto">
            <a:xfrm>
              <a:off x="-3854" y="4812410"/>
              <a:ext cx="2219531" cy="886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2791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objekt 7" descr="PPTBAKGR_3b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Mastertextformat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733675" y="6356350"/>
            <a:ext cx="25225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80038" y="6356350"/>
            <a:ext cx="1922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Mastertextformat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07FD9E-FF50-4A1C-8102-647ED998C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5" name="Bild 6" descr="ESLT365_template_v1_A_neutral_middle_title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38" y="-120650"/>
            <a:ext cx="9490076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objekt 7" descr="PPTBAKGR_3b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Mastertextformat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733675" y="6356350"/>
            <a:ext cx="25225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80038" y="6356350"/>
            <a:ext cx="1922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Mastertitelformat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Mastertextformat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07FD9E-FF50-4A1C-8102-647ED998C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5" name="Bild 6" descr="ESLT365_template_v1_A_neutral_middle_title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38" y="-120650"/>
            <a:ext cx="9490076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09BB-4ADB-4515-A49A-71D82765D70A}" type="datetimeFigureOut">
              <a:rPr lang="en-US" smtClean="0"/>
              <a:t>2/16/2015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2304F-ADE4-4BC4-9ADA-8D564338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4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sv-SE" sz="1800" dirty="0" smtClean="0"/>
              <a:t>Styrdokument för utveckling ”röd tråd”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68" y="980728"/>
            <a:ext cx="3600400" cy="475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02" y="983651"/>
            <a:ext cx="3657822" cy="474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69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476552" y="620688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b="1" i="1" dirty="0"/>
              <a:t>Sportsligt styrdokument</a:t>
            </a:r>
          </a:p>
          <a:p>
            <a:r>
              <a:rPr lang="sv-SE" sz="1600" dirty="0" smtClean="0"/>
              <a:t>”Styrdokumentet </a:t>
            </a:r>
            <a:r>
              <a:rPr lang="sv-SE" sz="1600" dirty="0"/>
              <a:t>omfattar hur vi utbildar våra aktiva i innebandy och utgör tillsammans med föreningens stadgar, policy och ledarhandbok ett starkt stöd för ledare, spelare och andra personer som berörs av föreningens sportsliga verksamhet, att genomföra sina åtaganden</a:t>
            </a:r>
            <a:r>
              <a:rPr lang="sv-SE" sz="1600" dirty="0" smtClean="0"/>
              <a:t>.”</a:t>
            </a:r>
            <a:endParaRPr lang="sv-SE" sz="1600" dirty="0"/>
          </a:p>
        </p:txBody>
      </p:sp>
      <p:sp>
        <p:nvSpPr>
          <p:cNvPr id="4" name="Rektangel 3"/>
          <p:cNvSpPr/>
          <p:nvPr/>
        </p:nvSpPr>
        <p:spPr>
          <a:xfrm>
            <a:off x="4436992" y="2548513"/>
            <a:ext cx="39649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 smtClean="0"/>
              <a:t>”Genom </a:t>
            </a:r>
            <a:r>
              <a:rPr lang="sv-SE" sz="1600" dirty="0"/>
              <a:t>att arbeta enligt dokumentet får ledarna och andra funktionärer också ett stöd i att inte ensamma stå till svars för olika beslut som stöds av föreningens policys</a:t>
            </a:r>
            <a:r>
              <a:rPr lang="sv-SE" sz="1600" dirty="0" smtClean="0"/>
              <a:t>.”</a:t>
            </a:r>
          </a:p>
        </p:txBody>
      </p:sp>
      <p:sp>
        <p:nvSpPr>
          <p:cNvPr id="6" name="Rektangel 5"/>
          <p:cNvSpPr/>
          <p:nvPr/>
        </p:nvSpPr>
        <p:spPr>
          <a:xfrm>
            <a:off x="3703110" y="1773862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 smtClean="0"/>
              <a:t>”Styrdokumentet </a:t>
            </a:r>
            <a:r>
              <a:rPr lang="sv-SE" sz="1600" dirty="0"/>
              <a:t>ska underlätta för alla berörda att förstå vad vi vill göra i de olika nivåerna</a:t>
            </a:r>
            <a:r>
              <a:rPr lang="sv-SE" sz="1600" dirty="0" smtClean="0"/>
              <a:t>.”</a:t>
            </a:r>
            <a:endParaRPr lang="sv-SE" sz="1600" dirty="0"/>
          </a:p>
        </p:txBody>
      </p:sp>
      <p:sp>
        <p:nvSpPr>
          <p:cNvPr id="7" name="Rektangel 6"/>
          <p:cNvSpPr/>
          <p:nvPr/>
        </p:nvSpPr>
        <p:spPr>
          <a:xfrm>
            <a:off x="250014" y="3664524"/>
            <a:ext cx="5972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i="1" dirty="0" smtClean="0"/>
              <a:t>”Riktlinjer </a:t>
            </a:r>
            <a:r>
              <a:rPr lang="sv-SE" b="1" i="1" dirty="0"/>
              <a:t>för träning och utbildning samt </a:t>
            </a:r>
            <a:r>
              <a:rPr lang="sv-SE" b="1" i="1" dirty="0" smtClean="0"/>
              <a:t>utvecklingsmål”</a:t>
            </a:r>
            <a:endParaRPr lang="sv-SE" b="1" i="1" dirty="0"/>
          </a:p>
        </p:txBody>
      </p:sp>
      <p:sp>
        <p:nvSpPr>
          <p:cNvPr id="8" name="Rektangel 7"/>
          <p:cNvSpPr/>
          <p:nvPr/>
        </p:nvSpPr>
        <p:spPr>
          <a:xfrm>
            <a:off x="658205" y="4137173"/>
            <a:ext cx="1897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b="1" dirty="0" smtClean="0"/>
              <a:t>”Träningsinriktning”</a:t>
            </a:r>
            <a:endParaRPr lang="sv-SE" sz="1600" b="1" dirty="0"/>
          </a:p>
        </p:txBody>
      </p:sp>
      <p:sp>
        <p:nvSpPr>
          <p:cNvPr id="9" name="Rektangel 8"/>
          <p:cNvSpPr/>
          <p:nvPr/>
        </p:nvSpPr>
        <p:spPr>
          <a:xfrm>
            <a:off x="250014" y="4746400"/>
            <a:ext cx="30243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b="1" dirty="0" smtClean="0"/>
              <a:t>”Rekommenderade övningar”</a:t>
            </a:r>
            <a:endParaRPr lang="sv-SE" sz="1600" b="1" dirty="0"/>
          </a:p>
        </p:txBody>
      </p:sp>
      <p:sp>
        <p:nvSpPr>
          <p:cNvPr id="10" name="Rektangel 9"/>
          <p:cNvSpPr/>
          <p:nvPr/>
        </p:nvSpPr>
        <p:spPr>
          <a:xfrm>
            <a:off x="2677978" y="4403852"/>
            <a:ext cx="2660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b="1" dirty="0" smtClean="0"/>
              <a:t>”Exempel </a:t>
            </a:r>
            <a:r>
              <a:rPr lang="sv-SE" sz="1600" b="1" dirty="0"/>
              <a:t>på </a:t>
            </a:r>
            <a:r>
              <a:rPr lang="sv-SE" sz="1600" b="1" dirty="0" smtClean="0"/>
              <a:t>utvecklingsmål”</a:t>
            </a:r>
            <a:endParaRPr lang="sv-SE" sz="1600" b="1" dirty="0"/>
          </a:p>
        </p:txBody>
      </p:sp>
      <p:sp>
        <p:nvSpPr>
          <p:cNvPr id="11" name="Rektangel 10"/>
          <p:cNvSpPr/>
          <p:nvPr/>
        </p:nvSpPr>
        <p:spPr>
          <a:xfrm>
            <a:off x="2555776" y="5157192"/>
            <a:ext cx="2438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i="1" dirty="0" smtClean="0"/>
              <a:t>”Riktlinjer </a:t>
            </a:r>
            <a:r>
              <a:rPr lang="sv-SE" b="1" i="1" dirty="0"/>
              <a:t>för </a:t>
            </a:r>
            <a:r>
              <a:rPr lang="sv-SE" b="1" i="1" dirty="0" smtClean="0"/>
              <a:t>matcher”</a:t>
            </a:r>
            <a:endParaRPr lang="sv-SE" b="1" i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03" y="1908249"/>
            <a:ext cx="2902654" cy="129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49" y="4041973"/>
            <a:ext cx="3074120" cy="158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47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vensk Effix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2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Svensk Effix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3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Varla IB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Svensk Effixity</Template>
  <TotalTime>1080</TotalTime>
  <Words>125</Words>
  <Application>Microsoft Office PowerPoint</Application>
  <PresentationFormat>Bildspel på skärmen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Bildrubriker</vt:lpstr>
      </vt:variant>
      <vt:variant>
        <vt:i4>2</vt:i4>
      </vt:variant>
    </vt:vector>
  </HeadingPairs>
  <TitlesOfParts>
    <vt:vector size="7" baseType="lpstr">
      <vt:lpstr>Svensk Effixity</vt:lpstr>
      <vt:lpstr>12_Office-Design</vt:lpstr>
      <vt:lpstr>1_Svensk Effixity</vt:lpstr>
      <vt:lpstr>13_Office-Design</vt:lpstr>
      <vt:lpstr>Varla IBK</vt:lpstr>
      <vt:lpstr>Styrdokument för utveckling ”röd tråd”</vt:lpstr>
      <vt:lpstr>PowerPoint-presentation</vt:lpstr>
    </vt:vector>
  </TitlesOfParts>
  <Company>Esselte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Martin C</cp:lastModifiedBy>
  <cp:revision>47</cp:revision>
  <dcterms:created xsi:type="dcterms:W3CDTF">2014-11-03T14:03:05Z</dcterms:created>
  <dcterms:modified xsi:type="dcterms:W3CDTF">2015-02-16T21:52:23Z</dcterms:modified>
</cp:coreProperties>
</file>