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55"/>
  </p:normalViewPr>
  <p:slideViewPr>
    <p:cSldViewPr snapToGrid="0">
      <p:cViewPr varScale="1">
        <p:scale>
          <a:sx n="81" d="100"/>
          <a:sy n="81" d="100"/>
        </p:scale>
        <p:origin x="53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2023-10-04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1370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2023-10-04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087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2023-10-04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278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2023-10-04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411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2023-10-04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6402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2023-10-04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5809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2023-10-04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0275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2023-10-04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28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2023-10-04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1034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2023-10-04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694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FA15E-7C1C-624D-87A3-A10E86BAF621}" type="datetimeFigureOut">
              <a:rPr lang="sv-SE" smtClean="0"/>
              <a:t>2023-10-04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6749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72C93"/>
            </a:gs>
            <a:gs pos="0">
              <a:srgbClr val="7030A0">
                <a:alpha val="66000"/>
              </a:srgbClr>
            </a:gs>
            <a:gs pos="98000">
              <a:srgbClr val="002060"/>
            </a:gs>
            <a:gs pos="91000">
              <a:schemeClr val="tx1"/>
            </a:gs>
            <a:gs pos="100000">
              <a:schemeClr val="accent1">
                <a:lumMod val="45000"/>
                <a:lumOff val="55000"/>
              </a:schemeClr>
            </a:gs>
            <a:gs pos="74000">
              <a:srgbClr val="311546"/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FA15E-7C1C-624D-87A3-A10E86BAF621}" type="datetimeFigureOut">
              <a:rPr lang="sv-SE" smtClean="0"/>
              <a:t>2023-10-04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9B781-3AA0-7F4B-A379-00BB62E7F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190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72C93"/>
            </a:gs>
            <a:gs pos="0">
              <a:srgbClr val="7030A0">
                <a:alpha val="66000"/>
              </a:srgbClr>
            </a:gs>
            <a:gs pos="98000">
              <a:srgbClr val="002060"/>
            </a:gs>
            <a:gs pos="91000">
              <a:schemeClr val="tx1"/>
            </a:gs>
            <a:gs pos="100000">
              <a:schemeClr val="tx1"/>
            </a:gs>
            <a:gs pos="72000">
              <a:srgbClr val="311546"/>
            </a:gs>
            <a:gs pos="100000">
              <a:schemeClr val="tx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C09F874-5190-087D-B808-E413A32A55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6318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Regler</a:t>
            </a: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för </a:t>
            </a:r>
            <a:r>
              <a:rPr lang="en-US" sz="4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sargvakter</a:t>
            </a: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Varla</a:t>
            </a: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IBK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A9F7320-3D99-1217-CAB9-52E618BBE3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057400"/>
            <a:ext cx="10515600" cy="3871762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4-8 </a:t>
            </a:r>
            <a:r>
              <a:rPr lang="en-US" sz="1900" dirty="0" err="1">
                <a:solidFill>
                  <a:schemeClr val="bg1"/>
                </a:solidFill>
              </a:rPr>
              <a:t>spelare</a:t>
            </a:r>
            <a:r>
              <a:rPr lang="en-US" sz="1900" dirty="0">
                <a:solidFill>
                  <a:schemeClr val="bg1"/>
                </a:solidFill>
              </a:rPr>
              <a:t>, 1-2 </a:t>
            </a:r>
            <a:r>
              <a:rPr lang="en-US" sz="1900" dirty="0" err="1">
                <a:solidFill>
                  <a:schemeClr val="bg1"/>
                </a:solidFill>
              </a:rPr>
              <a:t>föräldrar</a:t>
            </a:r>
            <a:r>
              <a:rPr lang="en-US" sz="1900" dirty="0">
                <a:solidFill>
                  <a:schemeClr val="bg1"/>
                </a:solidFill>
              </a:rPr>
              <a:t> (</a:t>
            </a:r>
            <a:r>
              <a:rPr lang="en-US" sz="1900" dirty="0" err="1">
                <a:solidFill>
                  <a:schemeClr val="bg1"/>
                </a:solidFill>
              </a:rPr>
              <a:t>yngre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lagen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behöver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stöttning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här</a:t>
            </a:r>
            <a:r>
              <a:rPr lang="en-US" sz="1900" dirty="0">
                <a:solidFill>
                  <a:schemeClr val="bg1"/>
                </a:solidFill>
              </a:rPr>
              <a:t>)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Hjälpa</a:t>
            </a:r>
            <a:r>
              <a:rPr lang="en-US" sz="1900" dirty="0">
                <a:solidFill>
                  <a:schemeClr val="bg1"/>
                </a:solidFill>
              </a:rPr>
              <a:t> till </a:t>
            </a:r>
            <a:r>
              <a:rPr lang="en-US" sz="1900" dirty="0" err="1">
                <a:solidFill>
                  <a:schemeClr val="bg1"/>
                </a:solidFill>
              </a:rPr>
              <a:t>att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bygga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sarg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inför</a:t>
            </a:r>
            <a:r>
              <a:rPr lang="en-US" sz="1900" dirty="0">
                <a:solidFill>
                  <a:schemeClr val="bg1"/>
                </a:solidFill>
              </a:rPr>
              <a:t> match vid </a:t>
            </a:r>
            <a:r>
              <a:rPr lang="en-US" sz="1900" dirty="0" err="1">
                <a:solidFill>
                  <a:schemeClr val="bg1"/>
                </a:solidFill>
              </a:rPr>
              <a:t>behov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Samla</a:t>
            </a:r>
            <a:r>
              <a:rPr lang="en-US" sz="1900" dirty="0">
                <a:solidFill>
                  <a:schemeClr val="bg1"/>
                </a:solidFill>
              </a:rPr>
              <a:t> in </a:t>
            </a:r>
            <a:r>
              <a:rPr lang="en-US" sz="1900" dirty="0" err="1">
                <a:solidFill>
                  <a:schemeClr val="bg1"/>
                </a:solidFill>
              </a:rPr>
              <a:t>bollar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efter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uppvärmning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Reparera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sarg</a:t>
            </a:r>
            <a:r>
              <a:rPr lang="en-US" sz="1900" dirty="0">
                <a:solidFill>
                  <a:schemeClr val="bg1"/>
                </a:solidFill>
              </a:rPr>
              <a:t> under match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Torka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eventuell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svett</a:t>
            </a:r>
            <a:r>
              <a:rPr lang="en-US" sz="1900" dirty="0">
                <a:solidFill>
                  <a:schemeClr val="bg1"/>
                </a:solidFill>
              </a:rPr>
              <a:t>-/</a:t>
            </a:r>
            <a:r>
              <a:rPr lang="en-US" sz="1900" dirty="0" err="1">
                <a:solidFill>
                  <a:schemeClr val="bg1"/>
                </a:solidFill>
              </a:rPr>
              <a:t>våtfläckar</a:t>
            </a:r>
            <a:r>
              <a:rPr lang="en-US" sz="1900" dirty="0">
                <a:solidFill>
                  <a:schemeClr val="bg1"/>
                </a:solidFill>
              </a:rPr>
              <a:t> under match </a:t>
            </a:r>
            <a:r>
              <a:rPr lang="en-US" sz="1900" dirty="0" err="1">
                <a:solidFill>
                  <a:schemeClr val="bg1"/>
                </a:solidFill>
              </a:rPr>
              <a:t>när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domare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ber</a:t>
            </a:r>
            <a:r>
              <a:rPr lang="en-US" sz="1900" dirty="0">
                <a:solidFill>
                  <a:schemeClr val="bg1"/>
                </a:solidFill>
              </a:rPr>
              <a:t> om det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Glasögon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på</a:t>
            </a:r>
            <a:r>
              <a:rPr lang="en-US" sz="1900" dirty="0">
                <a:solidFill>
                  <a:schemeClr val="bg1"/>
                </a:solidFill>
              </a:rPr>
              <a:t>, </a:t>
            </a:r>
            <a:r>
              <a:rPr lang="en-US" sz="1900" dirty="0" err="1">
                <a:solidFill>
                  <a:schemeClr val="bg1"/>
                </a:solidFill>
              </a:rPr>
              <a:t>gärna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enhetlig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klädsel</a:t>
            </a:r>
            <a:r>
              <a:rPr lang="en-US" sz="1900" dirty="0">
                <a:solidFill>
                  <a:schemeClr val="bg1"/>
                </a:solidFill>
              </a:rPr>
              <a:t> (</a:t>
            </a:r>
            <a:r>
              <a:rPr lang="en-US" sz="1900" dirty="0" err="1">
                <a:solidFill>
                  <a:schemeClr val="bg1"/>
                </a:solidFill>
              </a:rPr>
              <a:t>helst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inte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lila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>
                <a:solidFill>
                  <a:schemeClr val="bg1"/>
                </a:solidFill>
                <a:sym typeface="Wingdings" pitchFamily="2" charset="2"/>
              </a:rPr>
              <a:t>)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Inga </a:t>
            </a:r>
            <a:r>
              <a:rPr lang="en-US" sz="1900" dirty="0" err="1">
                <a:solidFill>
                  <a:schemeClr val="bg1"/>
                </a:solidFill>
              </a:rPr>
              <a:t>mobiltelefoner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tillåtna</a:t>
            </a:r>
            <a:r>
              <a:rPr lang="en-US" sz="1900" dirty="0">
                <a:solidFill>
                  <a:schemeClr val="bg1"/>
                </a:solidFill>
              </a:rPr>
              <a:t> under </a:t>
            </a:r>
            <a:r>
              <a:rPr lang="en-US" sz="1900" dirty="0" err="1">
                <a:solidFill>
                  <a:schemeClr val="bg1"/>
                </a:solidFill>
              </a:rPr>
              <a:t>matchspel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Inget</a:t>
            </a:r>
            <a:r>
              <a:rPr lang="en-US" sz="1900" dirty="0">
                <a:solidFill>
                  <a:schemeClr val="bg1"/>
                </a:solidFill>
              </a:rPr>
              <a:t> lek med </a:t>
            </a:r>
            <a:r>
              <a:rPr lang="en-US" sz="1900" dirty="0" err="1">
                <a:solidFill>
                  <a:schemeClr val="bg1"/>
                </a:solidFill>
              </a:rPr>
              <a:t>klubbor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och</a:t>
            </a:r>
            <a:r>
              <a:rPr lang="en-US" sz="1900" dirty="0">
                <a:solidFill>
                  <a:schemeClr val="bg1"/>
                </a:solidFill>
              </a:rPr>
              <a:t>/</a:t>
            </a:r>
            <a:r>
              <a:rPr lang="en-US" sz="1900" dirty="0" err="1">
                <a:solidFill>
                  <a:schemeClr val="bg1"/>
                </a:solidFill>
              </a:rPr>
              <a:t>eller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bollar</a:t>
            </a:r>
            <a:r>
              <a:rPr lang="en-US" sz="1900" dirty="0">
                <a:solidFill>
                  <a:schemeClr val="bg1"/>
                </a:solidFill>
              </a:rPr>
              <a:t> under </a:t>
            </a:r>
            <a:r>
              <a:rPr lang="en-US" sz="1900">
                <a:solidFill>
                  <a:schemeClr val="bg1"/>
                </a:solidFill>
              </a:rPr>
              <a:t>matchspels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Sitt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en</a:t>
            </a:r>
            <a:r>
              <a:rPr lang="en-US" sz="1900" dirty="0">
                <a:solidFill>
                  <a:schemeClr val="bg1"/>
                </a:solidFill>
              </a:rPr>
              <a:t> bit </a:t>
            </a:r>
            <a:r>
              <a:rPr lang="en-US" sz="1900" dirty="0" err="1">
                <a:solidFill>
                  <a:schemeClr val="bg1"/>
                </a:solidFill>
              </a:rPr>
              <a:t>ifrån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sargkanten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då</a:t>
            </a:r>
            <a:r>
              <a:rPr lang="en-US" sz="1900" dirty="0">
                <a:solidFill>
                  <a:schemeClr val="bg1"/>
                </a:solidFill>
              </a:rPr>
              <a:t> det </a:t>
            </a:r>
            <a:r>
              <a:rPr lang="en-US" sz="1900" dirty="0" err="1">
                <a:solidFill>
                  <a:schemeClr val="bg1"/>
                </a:solidFill>
              </a:rPr>
              <a:t>är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farligt</a:t>
            </a:r>
            <a:r>
              <a:rPr lang="en-US" sz="1900" dirty="0">
                <a:solidFill>
                  <a:schemeClr val="bg1"/>
                </a:solidFill>
              </a:rPr>
              <a:t> vid </a:t>
            </a:r>
            <a:r>
              <a:rPr lang="en-US" sz="1900" dirty="0" err="1">
                <a:solidFill>
                  <a:schemeClr val="bg1"/>
                </a:solidFill>
              </a:rPr>
              <a:t>spel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Vid Herr div 1 </a:t>
            </a:r>
            <a:r>
              <a:rPr lang="en-US" sz="1900" dirty="0" err="1">
                <a:solidFill>
                  <a:schemeClr val="bg1"/>
                </a:solidFill>
              </a:rPr>
              <a:t>får</a:t>
            </a:r>
            <a:r>
              <a:rPr lang="en-US" sz="1900" dirty="0">
                <a:solidFill>
                  <a:schemeClr val="bg1"/>
                </a:solidFill>
              </a:rPr>
              <a:t> man </a:t>
            </a:r>
            <a:r>
              <a:rPr lang="en-US" sz="1900" dirty="0" err="1">
                <a:solidFill>
                  <a:schemeClr val="bg1"/>
                </a:solidFill>
              </a:rPr>
              <a:t>inte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vara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på</a:t>
            </a:r>
            <a:r>
              <a:rPr lang="en-US" sz="1900" dirty="0">
                <a:solidFill>
                  <a:schemeClr val="bg1"/>
                </a:solidFill>
              </a:rPr>
              <a:t> plan I </a:t>
            </a:r>
            <a:r>
              <a:rPr lang="en-US" sz="1900" dirty="0" err="1">
                <a:solidFill>
                  <a:schemeClr val="bg1"/>
                </a:solidFill>
              </a:rPr>
              <a:t>pauserna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bg1"/>
                </a:solidFill>
              </a:rPr>
              <a:t>Plocka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ner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sarg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err="1">
                <a:solidFill>
                  <a:schemeClr val="bg1"/>
                </a:solidFill>
              </a:rPr>
              <a:t>efter</a:t>
            </a:r>
            <a:r>
              <a:rPr lang="en-US" sz="1900" dirty="0">
                <a:solidFill>
                  <a:schemeClr val="bg1"/>
                </a:solidFill>
              </a:rPr>
              <a:t> match vid </a:t>
            </a:r>
            <a:r>
              <a:rPr lang="en-US" sz="1900" dirty="0" err="1">
                <a:solidFill>
                  <a:schemeClr val="bg1"/>
                </a:solidFill>
              </a:rPr>
              <a:t>behov</a:t>
            </a:r>
            <a:endParaRPr lang="en-US" sz="1900" dirty="0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9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869577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104</Words>
  <Application>Microsoft Office PowerPoint</Application>
  <PresentationFormat>Bredbild</PresentationFormat>
  <Paragraphs>12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Regler för sargvakter Varla IBK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Regler för sargvakter Varla IBK</dc:title>
  <dc:creator>Martinsson Marie HS GYN</dc:creator>
  <cp:lastModifiedBy>Anna Normark</cp:lastModifiedBy>
  <cp:revision>4</cp:revision>
  <dcterms:created xsi:type="dcterms:W3CDTF">2022-12-09T20:38:52Z</dcterms:created>
  <dcterms:modified xsi:type="dcterms:W3CDTF">2023-10-04T20:20:01Z</dcterms:modified>
</cp:coreProperties>
</file>