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1"/>
  </p:notesMasterIdLst>
  <p:sldIdLst>
    <p:sldId id="256" r:id="rId2"/>
    <p:sldId id="259" r:id="rId3"/>
    <p:sldId id="260" r:id="rId4"/>
    <p:sldId id="265" r:id="rId5"/>
    <p:sldId id="261" r:id="rId6"/>
    <p:sldId id="262" r:id="rId7"/>
    <p:sldId id="263" r:id="rId8"/>
    <p:sldId id="264" r:id="rId9"/>
    <p:sldId id="25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6A427A-C5B4-4E80-B0EF-8640FA487C98}" v="77" dt="2026-10-03T06:38:18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C28D3-4DB6-4481-9D60-91BE1CA93DC7}" type="doc">
      <dgm:prSet loTypeId="urn:microsoft.com/office/officeart/2005/8/layout/default" loCatId="list" qsTypeId="urn:microsoft.com/office/officeart/2005/8/quickstyle/simple1#1" qsCatId="simple" csTypeId="urn:microsoft.com/office/officeart/2005/8/colors/accent1_2#1" csCatId="accent1" phldr="0"/>
      <dgm:spPr/>
      <dgm:t>
        <a:bodyPr/>
        <a:lstStyle/>
        <a:p>
          <a:endParaRPr lang="en-US"/>
        </a:p>
      </dgm:t>
    </dgm:pt>
    <dgm:pt modelId="{2251CFE5-D5DF-4348-AED1-FA5F739F5828}">
      <dgm:prSet phldrT="[Text]" phldr="1"/>
      <dgm:spPr/>
      <dgm:t>
        <a:bodyPr/>
        <a:lstStyle/>
        <a:p>
          <a:endParaRPr lang="sv-SE" noProof="0" dirty="0"/>
        </a:p>
      </dgm:t>
    </dgm:pt>
    <dgm:pt modelId="{3103850D-02F5-4435-A1B8-29F33AD0F83F}" type="parTrans" cxnId="{06C6B691-E156-46BD-84C0-60300F45615D}">
      <dgm:prSet/>
      <dgm:spPr/>
      <dgm:t>
        <a:bodyPr/>
        <a:lstStyle/>
        <a:p>
          <a:endParaRPr lang="en-US"/>
        </a:p>
      </dgm:t>
    </dgm:pt>
    <dgm:pt modelId="{1996D755-BF3F-4A09-B4F2-4C554A3405A5}" type="sibTrans" cxnId="{06C6B691-E156-46BD-84C0-60300F45615D}">
      <dgm:prSet/>
      <dgm:spPr/>
      <dgm:t>
        <a:bodyPr/>
        <a:lstStyle/>
        <a:p>
          <a:endParaRPr lang="en-US"/>
        </a:p>
      </dgm:t>
    </dgm:pt>
    <dgm:pt modelId="{B4E036EC-203D-4E80-9680-DBDA7BDAF022}">
      <dgm:prSet phldrT="[Text]" phldr="1"/>
      <dgm:spPr/>
      <dgm:t>
        <a:bodyPr/>
        <a:lstStyle/>
        <a:p>
          <a:endParaRPr lang="sv-SE" noProof="0" dirty="0"/>
        </a:p>
      </dgm:t>
    </dgm:pt>
    <dgm:pt modelId="{550F9311-825D-4E3D-9350-8D26F44C7DC9}" type="parTrans" cxnId="{5DAEABEF-14A6-4FB4-A2D1-4E0271EE482D}">
      <dgm:prSet/>
      <dgm:spPr/>
      <dgm:t>
        <a:bodyPr/>
        <a:lstStyle/>
        <a:p>
          <a:endParaRPr lang="en-US"/>
        </a:p>
      </dgm:t>
    </dgm:pt>
    <dgm:pt modelId="{E8E4E002-EC40-455A-B103-14F5A78461AA}" type="sibTrans" cxnId="{5DAEABEF-14A6-4FB4-A2D1-4E0271EE482D}">
      <dgm:prSet/>
      <dgm:spPr/>
      <dgm:t>
        <a:bodyPr/>
        <a:lstStyle/>
        <a:p>
          <a:endParaRPr lang="en-US"/>
        </a:p>
      </dgm:t>
    </dgm:pt>
    <dgm:pt modelId="{4CF223E5-5047-48E3-8F36-DD6C438D35B4}">
      <dgm:prSet phldrT="[Text]" phldr="1"/>
      <dgm:spPr/>
      <dgm:t>
        <a:bodyPr/>
        <a:lstStyle/>
        <a:p>
          <a:endParaRPr lang="sv-SE" noProof="0" dirty="0"/>
        </a:p>
      </dgm:t>
    </dgm:pt>
    <dgm:pt modelId="{D8508689-5DDD-4699-B1AA-F275977E6429}" type="parTrans" cxnId="{1DEF1AE8-15FD-4C9C-8B71-23E31A389E72}">
      <dgm:prSet/>
      <dgm:spPr/>
      <dgm:t>
        <a:bodyPr/>
        <a:lstStyle/>
        <a:p>
          <a:endParaRPr lang="en-US"/>
        </a:p>
      </dgm:t>
    </dgm:pt>
    <dgm:pt modelId="{373FB920-178E-4890-9D93-04E4D8179988}" type="sibTrans" cxnId="{1DEF1AE8-15FD-4C9C-8B71-23E31A389E72}">
      <dgm:prSet/>
      <dgm:spPr/>
      <dgm:t>
        <a:bodyPr/>
        <a:lstStyle/>
        <a:p>
          <a:endParaRPr lang="en-US"/>
        </a:p>
      </dgm:t>
    </dgm:pt>
    <dgm:pt modelId="{062D7F3C-FD73-4047-B795-53AE4443BCC5}" type="pres">
      <dgm:prSet presAssocID="{B15C28D3-4DB6-4481-9D60-91BE1CA93DC7}" presName="diagram" presStyleCnt="0">
        <dgm:presLayoutVars>
          <dgm:dir/>
          <dgm:resizeHandles val="exact"/>
        </dgm:presLayoutVars>
      </dgm:prSet>
      <dgm:spPr/>
    </dgm:pt>
    <dgm:pt modelId="{82A6EDA5-3E66-4251-9AB3-5A35EF973E74}" type="pres">
      <dgm:prSet presAssocID="{2251CFE5-D5DF-4348-AED1-FA5F739F5828}" presName="node" presStyleLbl="node1" presStyleIdx="0" presStyleCnt="3">
        <dgm:presLayoutVars>
          <dgm:bulletEnabled val="1"/>
        </dgm:presLayoutVars>
      </dgm:prSet>
      <dgm:spPr/>
    </dgm:pt>
    <dgm:pt modelId="{BAE6F94E-3AA4-40D8-9A02-0EE1B623FE0D}" type="pres">
      <dgm:prSet presAssocID="{1996D755-BF3F-4A09-B4F2-4C554A3405A5}" presName="sibTrans" presStyleCnt="0"/>
      <dgm:spPr/>
    </dgm:pt>
    <dgm:pt modelId="{91B29C2A-F658-4FD2-A5EC-19F92ACA684F}" type="pres">
      <dgm:prSet presAssocID="{B4E036EC-203D-4E80-9680-DBDA7BDAF022}" presName="node" presStyleLbl="node1" presStyleIdx="1" presStyleCnt="3">
        <dgm:presLayoutVars>
          <dgm:bulletEnabled val="1"/>
        </dgm:presLayoutVars>
      </dgm:prSet>
      <dgm:spPr/>
    </dgm:pt>
    <dgm:pt modelId="{6F684A5D-24FF-4B46-88BF-3F212A147DA6}" type="pres">
      <dgm:prSet presAssocID="{E8E4E002-EC40-455A-B103-14F5A78461AA}" presName="sibTrans" presStyleCnt="0"/>
      <dgm:spPr/>
    </dgm:pt>
    <dgm:pt modelId="{2E785F01-5813-4B3D-AED5-206D8CE8DF6F}" type="pres">
      <dgm:prSet presAssocID="{4CF223E5-5047-48E3-8F36-DD6C438D35B4}" presName="node" presStyleLbl="node1" presStyleIdx="2" presStyleCnt="3">
        <dgm:presLayoutVars>
          <dgm:bulletEnabled val="1"/>
        </dgm:presLayoutVars>
      </dgm:prSet>
      <dgm:spPr/>
    </dgm:pt>
  </dgm:ptLst>
  <dgm:cxnLst>
    <dgm:cxn modelId="{B570B83F-93DF-4994-BADB-3BF5D598AA23}" type="presOf" srcId="{4CF223E5-5047-48E3-8F36-DD6C438D35B4}" destId="{2E785F01-5813-4B3D-AED5-206D8CE8DF6F}" srcOrd="0" destOrd="0" presId="urn:microsoft.com/office/officeart/2005/8/layout/default"/>
    <dgm:cxn modelId="{9A599E78-644A-4148-98FE-6B394B4B3BF6}" type="presOf" srcId="{2251CFE5-D5DF-4348-AED1-FA5F739F5828}" destId="{82A6EDA5-3E66-4251-9AB3-5A35EF973E74}" srcOrd="0" destOrd="0" presId="urn:microsoft.com/office/officeart/2005/8/layout/default"/>
    <dgm:cxn modelId="{06C6B691-E156-46BD-84C0-60300F45615D}" srcId="{B15C28D3-4DB6-4481-9D60-91BE1CA93DC7}" destId="{2251CFE5-D5DF-4348-AED1-FA5F739F5828}" srcOrd="0" destOrd="0" parTransId="{3103850D-02F5-4435-A1B8-29F33AD0F83F}" sibTransId="{1996D755-BF3F-4A09-B4F2-4C554A3405A5}"/>
    <dgm:cxn modelId="{B0EE40BA-1628-4CCC-B3C6-EDEC9176FDFD}" type="presOf" srcId="{B4E036EC-203D-4E80-9680-DBDA7BDAF022}" destId="{91B29C2A-F658-4FD2-A5EC-19F92ACA684F}" srcOrd="0" destOrd="0" presId="urn:microsoft.com/office/officeart/2005/8/layout/default"/>
    <dgm:cxn modelId="{926435BC-B005-4D44-A47F-66B301658DAE}" type="presOf" srcId="{B15C28D3-4DB6-4481-9D60-91BE1CA93DC7}" destId="{062D7F3C-FD73-4047-B795-53AE4443BCC5}" srcOrd="0" destOrd="0" presId="urn:microsoft.com/office/officeart/2005/8/layout/default"/>
    <dgm:cxn modelId="{1DEF1AE8-15FD-4C9C-8B71-23E31A389E72}" srcId="{B15C28D3-4DB6-4481-9D60-91BE1CA93DC7}" destId="{4CF223E5-5047-48E3-8F36-DD6C438D35B4}" srcOrd="2" destOrd="0" parTransId="{D8508689-5DDD-4699-B1AA-F275977E6429}" sibTransId="{373FB920-178E-4890-9D93-04E4D8179988}"/>
    <dgm:cxn modelId="{5DAEABEF-14A6-4FB4-A2D1-4E0271EE482D}" srcId="{B15C28D3-4DB6-4481-9D60-91BE1CA93DC7}" destId="{B4E036EC-203D-4E80-9680-DBDA7BDAF022}" srcOrd="1" destOrd="0" parTransId="{550F9311-825D-4E3D-9350-8D26F44C7DC9}" sibTransId="{E8E4E002-EC40-455A-B103-14F5A78461AA}"/>
    <dgm:cxn modelId="{299140A1-7437-4DED-B038-E2F26E11BA15}" type="presParOf" srcId="{062D7F3C-FD73-4047-B795-53AE4443BCC5}" destId="{82A6EDA5-3E66-4251-9AB3-5A35EF973E74}" srcOrd="0" destOrd="0" presId="urn:microsoft.com/office/officeart/2005/8/layout/default"/>
    <dgm:cxn modelId="{052201F4-B527-4CE4-9FB4-6F4C327E7E9B}" type="presParOf" srcId="{062D7F3C-FD73-4047-B795-53AE4443BCC5}" destId="{BAE6F94E-3AA4-40D8-9A02-0EE1B623FE0D}" srcOrd="1" destOrd="0" presId="urn:microsoft.com/office/officeart/2005/8/layout/default"/>
    <dgm:cxn modelId="{B5DC2742-DDC2-4D20-A7F8-8C6850D9495C}" type="presParOf" srcId="{062D7F3C-FD73-4047-B795-53AE4443BCC5}" destId="{91B29C2A-F658-4FD2-A5EC-19F92ACA684F}" srcOrd="2" destOrd="0" presId="urn:microsoft.com/office/officeart/2005/8/layout/default"/>
    <dgm:cxn modelId="{A4BD0528-56F2-4CA0-A18A-13BFC4C38548}" type="presParOf" srcId="{062D7F3C-FD73-4047-B795-53AE4443BCC5}" destId="{6F684A5D-24FF-4B46-88BF-3F212A147DA6}" srcOrd="3" destOrd="0" presId="urn:microsoft.com/office/officeart/2005/8/layout/default"/>
    <dgm:cxn modelId="{3B4769B0-C5B4-4A1C-AE55-A4F0AE34DAFD}" type="presParOf" srcId="{062D7F3C-FD73-4047-B795-53AE4443BCC5}" destId="{2E785F01-5813-4B3D-AED5-206D8CE8DF6F}" srcOrd="4" destOrd="0" presId="urn:microsoft.com/office/officeart/2005/8/layout/defaul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A6EDA5-3E66-4251-9AB3-5A35EF973E74}">
      <dsp:nvSpPr>
        <dsp:cNvPr id="0" name=""/>
        <dsp:cNvSpPr/>
      </dsp:nvSpPr>
      <dsp:spPr>
        <a:xfrm>
          <a:off x="632" y="572231"/>
          <a:ext cx="2466826" cy="14800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6500" kern="1200" noProof="0" dirty="0"/>
        </a:p>
      </dsp:txBody>
      <dsp:txXfrm>
        <a:off x="632" y="572231"/>
        <a:ext cx="2466826" cy="1480095"/>
      </dsp:txXfrm>
    </dsp:sp>
    <dsp:sp modelId="{91B29C2A-F658-4FD2-A5EC-19F92ACA684F}">
      <dsp:nvSpPr>
        <dsp:cNvPr id="0" name=""/>
        <dsp:cNvSpPr/>
      </dsp:nvSpPr>
      <dsp:spPr>
        <a:xfrm>
          <a:off x="2714141" y="572231"/>
          <a:ext cx="2466826" cy="14800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6500" kern="1200" noProof="0" dirty="0"/>
        </a:p>
      </dsp:txBody>
      <dsp:txXfrm>
        <a:off x="2714141" y="572231"/>
        <a:ext cx="2466826" cy="1480095"/>
      </dsp:txXfrm>
    </dsp:sp>
    <dsp:sp modelId="{2E785F01-5813-4B3D-AED5-206D8CE8DF6F}">
      <dsp:nvSpPr>
        <dsp:cNvPr id="0" name=""/>
        <dsp:cNvSpPr/>
      </dsp:nvSpPr>
      <dsp:spPr>
        <a:xfrm>
          <a:off x="1357386" y="2299010"/>
          <a:ext cx="2466826" cy="14800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6500" kern="1200" noProof="0" dirty="0"/>
        </a:p>
      </dsp:txBody>
      <dsp:txXfrm>
        <a:off x="1357386" y="2299010"/>
        <a:ext cx="2466826" cy="1480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35992-FB66-4B5D-A4B2-8A481C69CB8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93050-4005-48F8-A9AB-B56F9E646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16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393050-4005-48F8-A9AB-B56F9E6461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83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97D39-FAC1-0678-BB02-18CC8D438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53EAC-3B67-AC4F-4F21-AD7FA58D6E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E7DE06-C327-A6FB-281B-92C2D1341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31810-F652-AC08-9C05-74AA10285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2CF57-48FD-83EE-11A9-3FC3ED3CD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754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CC8F9-37FE-33D9-5AF4-F60F1AB92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2C5C84-3BDF-BB4A-20AB-3C634378A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E212C-C7B4-AE86-CCFB-E7386AC1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C1AB6-C5D9-F758-A152-C10C6C637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53763-B9B1-D406-D8B1-9871BBF31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24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9B07-738A-9482-3B96-D66E3DE5B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1E86F-0A63-67E6-A858-357D9B89F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96C1B9-334E-1B5D-6EB0-8794B54C9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05954-DDF0-B508-28CD-C713BF3CE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67904-B5D4-72C8-0062-E1AFCBF3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8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7DD6F-BB3E-1CA9-BE23-48CB9AC4B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D2ACB-7E2C-AD57-7DD1-E2007EBF5D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15E0D-E07F-AB25-F4FE-E889C0F239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98212-E10B-324B-9353-4B6D3D561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5B752-AC55-D0D5-C07A-330A8380D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0C9AC0-7FF9-A0B1-2741-11F87EF2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1AC80-AB44-62C9-F81C-81BC1CE65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544E7-775C-7152-7201-75A93CAB0F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B31B8-BD90-10AA-0080-2E4484E1F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900579-5829-D84D-88D2-63130434F0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B687F0-FFA4-357A-122A-A6245A9FB4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87FB18-6EA4-6B7E-D68D-015C39341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AABB1E-514F-A1A2-4F67-FB1D86E25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41F930-C4B2-E093-623C-500CDC7AE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3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4A43C-CCC7-2700-CC5E-388770AD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6207D58-653F-A2A8-75F0-6C887F72A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8B68F9-4AEF-90DD-6927-C7D8B477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81DD15-10DB-24CA-5A66-9F7C8E5A3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4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C2069E-6CEB-15D2-25E6-3D311645E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CEAB00-4B82-B96F-7058-48FA31C41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E3E6D-8E5A-8995-C698-699DF34F3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782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DDD6E-39B0-47FE-7133-91E0690FE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8D727-AB57-039A-DCB8-5ED8302BA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E05DD-165E-A833-DC5A-791ABF632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C6FEEB-8FA4-3FB4-4D6C-39D6A03CE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DAD24-C1C7-2587-6A48-78B407722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0AB2D-6C21-77AF-F8D6-47CD3B30A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6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F20C3-C0B7-9D25-350A-C96C9D187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66A127-FA60-471F-E7B8-B6197346CF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E0E6-E814-03F7-67B8-632D930EE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C0F3F6-7121-F008-1576-8EF10F87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9FFE3-CDC2-1CC3-8A92-BDFA5056D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1CEDD9-64FF-482D-F45E-B2F15F98C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43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922F5-1FAF-5442-BA0F-BCE225744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9B75FE-4029-EF33-36B4-C29B4794D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E641F-4BA1-EB4F-BEAC-47EC56027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C2AA2-2BCF-C573-EC39-090B42DC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B9D98-4A8A-B2BB-6A6D-AB284E351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7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47D220-1D96-0016-7C44-E7CE889AC7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524765-D290-FCDE-4CB4-1A3AFF355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9CA90-FFDA-84E2-BCD3-B8C57874B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4EA89-9890-1A44-EF41-C4BA05998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B32D63-D339-8516-AC96-40138101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16EB21-6B69-1BF3-368F-9E5AFC92B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FA9D0-E4E9-DAD6-042E-314C9C126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CDCD6-4005-983D-8097-732CEF8CAD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1565CB-F7F5-4415-B19D-B2938ADC09B1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15E31-6596-7B86-CB83-9033241BFF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DA6D7-E01E-E5AA-80B0-CB85122997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54149-4AA2-4356-9A52-62ACC0E422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2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337940BB-FBC4-492E-BD92-3B7B914D0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894C619-5BF4-C3DF-87B5-91F945C460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3988" y="320041"/>
            <a:ext cx="6707084" cy="3892668"/>
          </a:xfrm>
        </p:spPr>
        <p:txBody>
          <a:bodyPr>
            <a:normAutofit/>
          </a:bodyPr>
          <a:lstStyle/>
          <a:p>
            <a:pPr algn="l"/>
            <a:r>
              <a:rPr lang="sv-SE" sz="6600" noProof="0" dirty="0"/>
              <a:t>Föräldramöte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88D8B9F0-2234-2A24-ABEA-EE3AF89075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53699" y="4631161"/>
            <a:ext cx="6707366" cy="1569486"/>
          </a:xfrm>
        </p:spPr>
        <p:txBody>
          <a:bodyPr>
            <a:normAutofit/>
          </a:bodyPr>
          <a:lstStyle/>
          <a:p>
            <a:pPr algn="l"/>
            <a:r>
              <a:rPr lang="sv-SE" noProof="0" dirty="0"/>
              <a:t>F8 (2018)</a:t>
            </a:r>
          </a:p>
          <a:p>
            <a:pPr algn="l"/>
            <a:r>
              <a:rPr lang="sv-SE" noProof="0" dirty="0"/>
              <a:t>2026-10-03</a:t>
            </a:r>
          </a:p>
        </p:txBody>
      </p:sp>
      <p:pic>
        <p:nvPicPr>
          <p:cNvPr id="8" name="Picture 7" descr="Kungälvs Handbollklubb logo">
            <a:extLst>
              <a:ext uri="{FF2B5EF4-FFF2-40B4-BE49-F238E27FC236}">
                <a16:creationId xmlns:a16="http://schemas.microsoft.com/office/drawing/2014/main" id="{CCEC6D36-3CCB-B0E6-A517-80C75B565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91" y="320040"/>
            <a:ext cx="3775865" cy="5899785"/>
          </a:xfrm>
          <a:prstGeom prst="rect">
            <a:avLst/>
          </a:prstGeom>
        </p:spPr>
      </p:pic>
      <p:sp>
        <p:nvSpPr>
          <p:cNvPr id="5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53987" y="4409267"/>
            <a:ext cx="4243589" cy="27432"/>
          </a:xfrm>
          <a:custGeom>
            <a:avLst/>
            <a:gdLst>
              <a:gd name="csX0" fmla="*/ 0 w 4243589"/>
              <a:gd name="csY0" fmla="*/ 0 h 27432"/>
              <a:gd name="csX1" fmla="*/ 563791 w 4243589"/>
              <a:gd name="csY1" fmla="*/ 0 h 27432"/>
              <a:gd name="csX2" fmla="*/ 1042710 w 4243589"/>
              <a:gd name="csY2" fmla="*/ 0 h 27432"/>
              <a:gd name="csX3" fmla="*/ 1564066 w 4243589"/>
              <a:gd name="csY3" fmla="*/ 0 h 27432"/>
              <a:gd name="csX4" fmla="*/ 2212729 w 4243589"/>
              <a:gd name="csY4" fmla="*/ 0 h 27432"/>
              <a:gd name="csX5" fmla="*/ 2776520 w 4243589"/>
              <a:gd name="csY5" fmla="*/ 0 h 27432"/>
              <a:gd name="csX6" fmla="*/ 3297875 w 4243589"/>
              <a:gd name="csY6" fmla="*/ 0 h 27432"/>
              <a:gd name="csX7" fmla="*/ 4243589 w 4243589"/>
              <a:gd name="csY7" fmla="*/ 0 h 27432"/>
              <a:gd name="csX8" fmla="*/ 4243589 w 4243589"/>
              <a:gd name="csY8" fmla="*/ 27432 h 27432"/>
              <a:gd name="csX9" fmla="*/ 3637362 w 4243589"/>
              <a:gd name="csY9" fmla="*/ 27432 h 27432"/>
              <a:gd name="csX10" fmla="*/ 3116007 w 4243589"/>
              <a:gd name="csY10" fmla="*/ 27432 h 27432"/>
              <a:gd name="csX11" fmla="*/ 2424908 w 4243589"/>
              <a:gd name="csY11" fmla="*/ 27432 h 27432"/>
              <a:gd name="csX12" fmla="*/ 1861117 w 4243589"/>
              <a:gd name="csY12" fmla="*/ 27432 h 27432"/>
              <a:gd name="csX13" fmla="*/ 1382198 w 4243589"/>
              <a:gd name="csY13" fmla="*/ 27432 h 27432"/>
              <a:gd name="csX14" fmla="*/ 733535 w 4243589"/>
              <a:gd name="csY14" fmla="*/ 27432 h 27432"/>
              <a:gd name="csX15" fmla="*/ 0 w 4243589"/>
              <a:gd name="csY15" fmla="*/ 27432 h 27432"/>
              <a:gd name="csX16" fmla="*/ 0 w 4243589"/>
              <a:gd name="csY16" fmla="*/ 0 h 274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969548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B38659-1AD8-588F-B497-8411A903C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sz="5400" noProof="0" dirty="0"/>
              <a:t>Agenda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9E2CEEA-FB93-A423-C63E-B29FEAD0D041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sv-SE" sz="2200" noProof="0" dirty="0"/>
              <a:t>Presentation av tränare/ledare</a:t>
            </a:r>
          </a:p>
          <a:p>
            <a:pPr marL="457200" indent="-457200">
              <a:buFont typeface="+mj-lt"/>
              <a:buAutoNum type="arabicPeriod"/>
            </a:pPr>
            <a:r>
              <a:rPr lang="sv-SE" sz="2200" noProof="0" dirty="0"/>
              <a:t>Jonas</a:t>
            </a:r>
          </a:p>
          <a:p>
            <a:pPr marL="457200" lvl="0" indent="-457200">
              <a:buFont typeface="+mj-lt"/>
              <a:buAutoNum type="arabicPeriod"/>
            </a:pPr>
            <a:r>
              <a:rPr lang="sv-SE" sz="2200" noProof="0" dirty="0"/>
              <a:t>Vad vill uppnå med laget</a:t>
            </a:r>
          </a:p>
          <a:p>
            <a:pPr marL="457200" lvl="0" indent="-457200">
              <a:buFont typeface="+mj-lt"/>
              <a:buAutoNum type="arabicPeriod"/>
            </a:pPr>
            <a:r>
              <a:rPr lang="sv-SE" sz="2200" noProof="0" dirty="0"/>
              <a:t>Förberedelse, speciella behov och positiv förstärkning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sv-SE" sz="2200" noProof="0" dirty="0"/>
              <a:t>Engagemang – roller </a:t>
            </a:r>
          </a:p>
          <a:p>
            <a:pPr marL="457200" lvl="0" indent="-457200">
              <a:buFont typeface="+mj-lt"/>
              <a:buAutoNum type="arabicPeriod"/>
            </a:pPr>
            <a:r>
              <a:rPr lang="sv-SE" sz="2200" noProof="0" dirty="0"/>
              <a:t>Kommunikationsvägar</a:t>
            </a:r>
          </a:p>
          <a:p>
            <a:pPr marL="0" lvl="0" indent="0">
              <a:buNone/>
            </a:pPr>
            <a:endParaRPr lang="sv-SE" sz="2200" noProof="0" dirty="0"/>
          </a:p>
          <a:p>
            <a:pPr marL="457200" lvl="0" indent="-457200">
              <a:buFont typeface="+mj-lt"/>
              <a:buAutoNum type="arabicPeriod"/>
            </a:pPr>
            <a:endParaRPr lang="sv-SE" sz="2200" noProof="0" dirty="0"/>
          </a:p>
          <a:p>
            <a:pPr marL="457200" lvl="0" indent="-457200">
              <a:buFont typeface="+mj-lt"/>
              <a:buAutoNum type="arabicPeriod"/>
            </a:pPr>
            <a:endParaRPr lang="sv-SE" sz="2200" noProof="0" dirty="0"/>
          </a:p>
        </p:txBody>
      </p:sp>
    </p:spTree>
    <p:extLst>
      <p:ext uri="{BB962C8B-B14F-4D97-AF65-F5344CB8AC3E}">
        <p14:creationId xmlns:p14="http://schemas.microsoft.com/office/powerpoint/2010/main" val="291021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A30BE0-60A7-7FFB-642F-91F1C0B00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49" b="495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06E354-3565-84F9-1998-83E65A690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br>
              <a:rPr lang="sv-SE" sz="40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sv-SE" sz="40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sv-SE" sz="40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1. Presentation av tränare/ledare </a:t>
            </a:r>
            <a:r>
              <a:rPr lang="sv-SE" sz="35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</a:t>
            </a:r>
            <a:r>
              <a:rPr lang="sv-SE" sz="3500" noProof="0" dirty="0"/>
              <a:t>TU1)</a:t>
            </a:r>
            <a:br>
              <a:rPr lang="sv-SE" sz="40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br>
              <a:rPr lang="sv-SE" sz="4000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sv-SE" sz="4000" noProof="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0F6A0FD-05E5-D617-6E80-97EDE78C0090}"/>
              </a:ext>
            </a:extLst>
          </p:cNvPr>
          <p:cNvSpPr txBox="1"/>
          <p:nvPr/>
        </p:nvSpPr>
        <p:spPr>
          <a:xfrm>
            <a:off x="2528596" y="186612"/>
            <a:ext cx="15675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500" b="1" noProof="0" dirty="0">
                <a:solidFill>
                  <a:schemeClr val="accent2"/>
                </a:solidFill>
              </a:rPr>
              <a:t>Fredrik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564765-F312-1F20-3C5B-93BA2CE01F31}"/>
              </a:ext>
            </a:extLst>
          </p:cNvPr>
          <p:cNvSpPr txBox="1"/>
          <p:nvPr/>
        </p:nvSpPr>
        <p:spPr>
          <a:xfrm>
            <a:off x="597672" y="1998129"/>
            <a:ext cx="15675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500" b="1" noProof="0" dirty="0">
                <a:solidFill>
                  <a:schemeClr val="accent2"/>
                </a:solidFill>
              </a:rPr>
              <a:t>Josefine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FBBB73-582A-7704-26BE-70C2EAB15EFB}"/>
              </a:ext>
            </a:extLst>
          </p:cNvPr>
          <p:cNvSpPr txBox="1"/>
          <p:nvPr/>
        </p:nvSpPr>
        <p:spPr>
          <a:xfrm>
            <a:off x="10167257" y="353815"/>
            <a:ext cx="15675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500" b="1" noProof="0" dirty="0">
                <a:solidFill>
                  <a:schemeClr val="accent2"/>
                </a:solidFill>
              </a:rPr>
              <a:t>Tommy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A26086-D49C-4D72-C46D-1C6B76457761}"/>
              </a:ext>
            </a:extLst>
          </p:cNvPr>
          <p:cNvSpPr txBox="1"/>
          <p:nvPr/>
        </p:nvSpPr>
        <p:spPr>
          <a:xfrm>
            <a:off x="10810556" y="1998129"/>
            <a:ext cx="156754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500" b="1" noProof="0" dirty="0">
                <a:solidFill>
                  <a:schemeClr val="accent2"/>
                </a:solidFill>
              </a:rPr>
              <a:t>Sara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A12E0D-09D7-3239-B094-F15F5942AD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9484" y="3058212"/>
            <a:ext cx="988768" cy="7415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1EB845F-D74B-61A5-7669-CBC4B891FBC7}"/>
              </a:ext>
            </a:extLst>
          </p:cNvPr>
          <p:cNvSpPr txBox="1"/>
          <p:nvPr/>
        </p:nvSpPr>
        <p:spPr>
          <a:xfrm>
            <a:off x="109049" y="4041782"/>
            <a:ext cx="18517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500" b="1" noProof="0" dirty="0">
                <a:solidFill>
                  <a:schemeClr val="accent2"/>
                </a:solidFill>
              </a:rPr>
              <a:t>Anna-Karin</a:t>
            </a:r>
          </a:p>
        </p:txBody>
      </p:sp>
    </p:spTree>
    <p:extLst>
      <p:ext uri="{BB962C8B-B14F-4D97-AF65-F5344CB8AC3E}">
        <p14:creationId xmlns:p14="http://schemas.microsoft.com/office/powerpoint/2010/main" val="457519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E13F9-D78B-44B1-83E6-9422897CD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AE456-67FE-8025-3E7E-2464D3414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2. Mål och plan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82A93-3004-0848-3613-FBF869B422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endParaRPr lang="sv-SE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DE6D66-3B01-EE64-E80E-E876D7853D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 noProof="0" dirty="0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6A42E5B6-8555-890A-454D-D683336F2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78022FE-EE48-A432-40D2-28E07D8A9E0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v-SE" sz="5400" noProof="0" dirty="0"/>
            </a:br>
            <a:r>
              <a:rPr lang="sv-SE" sz="5400" noProof="0" dirty="0"/>
              <a:t>2. Jonas  </a:t>
            </a:r>
            <a:br>
              <a:rPr lang="sv-SE" sz="5400" noProof="0" dirty="0"/>
            </a:br>
            <a:endParaRPr lang="sv-SE" sz="5400" noProof="0" dirty="0"/>
          </a:p>
        </p:txBody>
      </p:sp>
      <p:sp>
        <p:nvSpPr>
          <p:cNvPr id="7" name="sketch line">
            <a:extLst>
              <a:ext uri="{FF2B5EF4-FFF2-40B4-BE49-F238E27FC236}">
                <a16:creationId xmlns:a16="http://schemas.microsoft.com/office/drawing/2014/main" id="{523D7E93-B948-DCF5-B332-997DAF13E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99E5C4-D067-BC87-C7DC-85A1A7CD129D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509016" y="1925003"/>
            <a:ext cx="10515600" cy="42519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</a:pPr>
            <a:r>
              <a:rPr lang="sv-SE" sz="2400" noProof="0" dirty="0"/>
              <a:t>Föräldraengagemang</a:t>
            </a:r>
          </a:p>
          <a:p>
            <a:pPr lvl="0">
              <a:lnSpc>
                <a:spcPct val="100000"/>
              </a:lnSpc>
            </a:pPr>
            <a:r>
              <a:rPr lang="sv-SE" sz="2400" noProof="0" dirty="0"/>
              <a:t>Målet med barnens träning</a:t>
            </a:r>
          </a:p>
          <a:p>
            <a:pPr lvl="1">
              <a:lnSpc>
                <a:spcPct val="100000"/>
              </a:lnSpc>
            </a:pPr>
            <a:r>
              <a:rPr lang="sv-SE" b="1" noProof="0" dirty="0"/>
              <a:t>Så många som möjligt så länge som möjligt i en så bra verksamhet som möjligt</a:t>
            </a:r>
          </a:p>
          <a:p>
            <a:pPr lvl="0">
              <a:lnSpc>
                <a:spcPct val="100000"/>
              </a:lnSpc>
            </a:pPr>
            <a:r>
              <a:rPr lang="sv-SE" sz="2400" noProof="0" dirty="0"/>
              <a:t>Klubbens syn (se hemsidan)</a:t>
            </a:r>
          </a:p>
          <a:p>
            <a:pPr lvl="0">
              <a:lnSpc>
                <a:spcPct val="100000"/>
              </a:lnSpc>
            </a:pPr>
            <a:r>
              <a:rPr lang="sv-SE" sz="2400" noProof="0" dirty="0"/>
              <a:t>Kontaktväg: </a:t>
            </a:r>
          </a:p>
          <a:p>
            <a:pPr marL="457200" lvl="0" indent="-457200">
              <a:lnSpc>
                <a:spcPct val="100000"/>
              </a:lnSpc>
              <a:buAutoNum type="arabicParenR"/>
            </a:pPr>
            <a:r>
              <a:rPr lang="sv-SE" sz="2400" noProof="0" dirty="0"/>
              <a:t>Ledarna i laget </a:t>
            </a:r>
          </a:p>
          <a:p>
            <a:pPr marL="457200" lvl="0" indent="-457200">
              <a:lnSpc>
                <a:spcPct val="100000"/>
              </a:lnSpc>
              <a:buAutoNum type="arabicParenR"/>
            </a:pPr>
            <a:r>
              <a:rPr lang="sv-SE" sz="2400" dirty="0"/>
              <a:t>K</a:t>
            </a:r>
            <a:r>
              <a:rPr lang="sv-SE" sz="2400" noProof="0" dirty="0" err="1"/>
              <a:t>ansli</a:t>
            </a:r>
            <a:r>
              <a:rPr lang="sv-SE" sz="2400" noProof="0" dirty="0"/>
              <a:t> </a:t>
            </a:r>
          </a:p>
          <a:p>
            <a:pPr marL="457200" lvl="0" indent="-457200">
              <a:lnSpc>
                <a:spcPct val="100000"/>
              </a:lnSpc>
              <a:buAutoNum type="arabicParenR"/>
            </a:pPr>
            <a:r>
              <a:rPr lang="sv-SE" sz="2400" noProof="0" dirty="0"/>
              <a:t>UK</a:t>
            </a:r>
          </a:p>
          <a:p>
            <a:endParaRPr lang="sv-SE" sz="2200" noProof="0" dirty="0"/>
          </a:p>
          <a:p>
            <a:pPr marL="457200" indent="-457200">
              <a:buFont typeface="+mj-lt"/>
              <a:buAutoNum type="arabicPeriod"/>
            </a:pPr>
            <a:endParaRPr lang="sv-SE" sz="2200" noProof="0" dirty="0"/>
          </a:p>
        </p:txBody>
      </p:sp>
    </p:spTree>
    <p:extLst>
      <p:ext uri="{BB962C8B-B14F-4D97-AF65-F5344CB8AC3E}">
        <p14:creationId xmlns:p14="http://schemas.microsoft.com/office/powerpoint/2010/main" val="298875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579E9-0B89-FDB9-8E71-7EC0525A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2. Mål och plan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48F43-7A70-E7D6-1BA4-FE58C13476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endParaRPr lang="sv-SE" noProof="0" dirty="0"/>
          </a:p>
          <a:p>
            <a:r>
              <a:rPr lang="sv-SE" noProof="0" dirty="0"/>
              <a:t>Fokus glädje, gemenskap, utveckling, alla barnen skall känna sig delaktiga och vilja komma tillbaka.</a:t>
            </a:r>
          </a:p>
          <a:p>
            <a:endParaRPr lang="sv-SE" noProof="0" dirty="0"/>
          </a:p>
          <a:p>
            <a:r>
              <a:rPr lang="sv-SE" noProof="0" dirty="0"/>
              <a:t>Hur kommer barnen till träningen: kläder, skor, tejpade öron,</a:t>
            </a:r>
          </a:p>
          <a:p>
            <a:endParaRPr lang="sv-SE" noProof="0" dirty="0"/>
          </a:p>
          <a:p>
            <a:r>
              <a:rPr lang="sv-SE" noProof="0" dirty="0"/>
              <a:t>Hur jobbar vi med regler/uppförandekoder på träningarna/matcher.</a:t>
            </a:r>
          </a:p>
          <a:p>
            <a:endParaRPr lang="sv-SE" noProof="0" dirty="0"/>
          </a:p>
          <a:p>
            <a:r>
              <a:rPr lang="sv-SE" noProof="0" dirty="0"/>
              <a:t>Positiv förstärkning - Föräldrar, syskon, släkt är med och hejar och stöttar på träningar </a:t>
            </a:r>
          </a:p>
          <a:p>
            <a:r>
              <a:rPr lang="sv-SE" noProof="0" dirty="0"/>
              <a:t>och matcher, man instruerar inte vad barnen skall göra. Det sköter vi ledare.</a:t>
            </a:r>
          </a:p>
          <a:p>
            <a:endParaRPr lang="sv-SE" noProof="0" dirty="0"/>
          </a:p>
          <a:p>
            <a:r>
              <a:rPr lang="sv-SE" noProof="0" dirty="0"/>
              <a:t>Kommande säsong vad kommer att hända?</a:t>
            </a:r>
          </a:p>
          <a:p>
            <a:endParaRPr lang="sv-SE" noProof="0" dirty="0"/>
          </a:p>
          <a:p>
            <a:r>
              <a:rPr lang="sv-SE" noProof="0" dirty="0"/>
              <a:t>Bra om försäljning kommer igång.</a:t>
            </a:r>
          </a:p>
          <a:p>
            <a:endParaRPr lang="sv-SE" noProof="0" dirty="0"/>
          </a:p>
          <a:p>
            <a:r>
              <a:rPr lang="sv-SE" noProof="0" dirty="0"/>
              <a:t>Mobilkultur vi eller Jonas?</a:t>
            </a:r>
          </a:p>
          <a:p>
            <a:endParaRPr lang="sv-SE" noProof="0" dirty="0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672E874C-6FD2-C940-CFA4-F825496207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C02B9D8-B4EC-B125-ABED-73FD909D9E3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v-SE" sz="5400" noProof="0" dirty="0"/>
            </a:br>
            <a:r>
              <a:rPr lang="sv-SE" sz="5400" noProof="0" dirty="0"/>
              <a:t>3. Vad vill vi uppnå med laget</a:t>
            </a:r>
            <a:br>
              <a:rPr lang="sv-SE" sz="5400" noProof="0" dirty="0"/>
            </a:br>
            <a:endParaRPr lang="sv-SE" sz="5400" noProof="0" dirty="0"/>
          </a:p>
        </p:txBody>
      </p:sp>
      <p:sp>
        <p:nvSpPr>
          <p:cNvPr id="7" name="sketch line">
            <a:extLst>
              <a:ext uri="{FF2B5EF4-FFF2-40B4-BE49-F238E27FC236}">
                <a16:creationId xmlns:a16="http://schemas.microsoft.com/office/drawing/2014/main" id="{A6639F1F-98CA-2CFC-450E-8550562BA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05BC81-0F64-C53A-B789-449A724FB971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838200" y="1929384"/>
            <a:ext cx="4803648" cy="42519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noProof="0" dirty="0"/>
              <a:t>Fokus glädje, gemenskap, utveckling, alla barnen skall känna sig delaktiga och vilja komma tillbaka.</a:t>
            </a:r>
          </a:p>
          <a:p>
            <a:r>
              <a:rPr lang="sv-SE" noProof="0" dirty="0"/>
              <a:t>Tillsammans!</a:t>
            </a:r>
          </a:p>
          <a:p>
            <a:pPr lvl="1"/>
            <a:r>
              <a:rPr lang="sv-SE" sz="2800" noProof="0" dirty="0"/>
              <a:t>Regler</a:t>
            </a:r>
          </a:p>
          <a:p>
            <a:pPr lvl="1"/>
            <a:r>
              <a:rPr lang="sv-SE" sz="2800" noProof="0" dirty="0"/>
              <a:t>Uppförandekoder </a:t>
            </a:r>
          </a:p>
          <a:p>
            <a:pPr lvl="1"/>
            <a:r>
              <a:rPr lang="sv-SE" sz="2800" noProof="0" dirty="0"/>
              <a:t>Glädje</a:t>
            </a:r>
          </a:p>
          <a:p>
            <a:endParaRPr lang="sv-SE" noProof="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DA43EDF-E327-B047-A090-32DC8D9515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3"/>
            <a:ext cx="4495800" cy="4247579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sv-SE" noProof="0" dirty="0"/>
              <a:t>Mobilkultur</a:t>
            </a:r>
          </a:p>
          <a:p>
            <a:r>
              <a:rPr lang="sv-SE" noProof="0" dirty="0"/>
              <a:t>Kommande säsong</a:t>
            </a:r>
          </a:p>
          <a:p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1026214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ECCB2-8374-8BD1-575F-2DA494BDC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2725E-FBDB-6154-66E4-7D55CCE2B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2 Mål och plan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F81BE-7652-D0F0-B0F5-0AA6C7C866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noProof="0" dirty="0"/>
              <a:t>Hur kommer barnen till träningen: kläder, skor, </a:t>
            </a:r>
            <a:r>
              <a:rPr lang="sv-SE" noProof="0" dirty="0" err="1"/>
              <a:t>tejade</a:t>
            </a:r>
            <a:r>
              <a:rPr lang="sv-SE" noProof="0" dirty="0"/>
              <a:t> öron,</a:t>
            </a:r>
          </a:p>
          <a:p>
            <a:endParaRPr lang="sv-SE" noProof="0" dirty="0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A4DD5973-AED1-AC00-B358-377D661C9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946182-2936-5F55-B72C-1C475951068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v-SE" sz="7800" noProof="0" dirty="0"/>
            </a:br>
            <a:r>
              <a:rPr lang="sv-SE" sz="7800" noProof="0" dirty="0"/>
              <a:t>4. Förberedelse, speciella behov och positiv förstärkning</a:t>
            </a:r>
          </a:p>
        </p:txBody>
      </p:sp>
      <p:sp>
        <p:nvSpPr>
          <p:cNvPr id="7" name="sketch line">
            <a:extLst>
              <a:ext uri="{FF2B5EF4-FFF2-40B4-BE49-F238E27FC236}">
                <a16:creationId xmlns:a16="http://schemas.microsoft.com/office/drawing/2014/main" id="{A0645F7E-3F09-6590-F512-015735F78C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4B1888D-4DF6-F929-FFC2-8B53CDFFAA4F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838199" y="1929384"/>
            <a:ext cx="4604657" cy="42519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noProof="0" dirty="0"/>
              <a:t>Förberedelser!</a:t>
            </a:r>
          </a:p>
          <a:p>
            <a:r>
              <a:rPr lang="sv-SE" noProof="0" dirty="0"/>
              <a:t>Kläder, skor, tejpade öron</a:t>
            </a:r>
          </a:p>
          <a:p>
            <a:r>
              <a:rPr lang="sv-SE" noProof="0" dirty="0"/>
              <a:t>Ledarna instruerar barnen</a:t>
            </a:r>
          </a:p>
          <a:p>
            <a:r>
              <a:rPr lang="sv-SE" noProof="0" dirty="0"/>
              <a:t>Meddela ledarna speciella behov</a:t>
            </a:r>
          </a:p>
          <a:p>
            <a:endParaRPr lang="sv-SE" noProof="0" dirty="0"/>
          </a:p>
          <a:p>
            <a:pPr marL="0" indent="0">
              <a:buFont typeface="Arial" panose="020B0604020202020204" pitchFamily="34" charset="0"/>
              <a:buNone/>
            </a:pPr>
            <a:endParaRPr lang="sv-SE" noProof="0" dirty="0"/>
          </a:p>
          <a:p>
            <a:pPr marL="457200" indent="-457200">
              <a:buFont typeface="+mj-lt"/>
              <a:buAutoNum type="arabicPeriod"/>
            </a:pPr>
            <a:endParaRPr lang="sv-SE" noProof="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313510F-E0CE-7C7E-02CF-B795DE91743C}"/>
              </a:ext>
            </a:extLst>
          </p:cNvPr>
          <p:cNvSpPr txBox="1"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6172200" y="1929384"/>
            <a:ext cx="4582886" cy="424757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b="1" noProof="0" dirty="0"/>
              <a:t>Positiv förstärkning!</a:t>
            </a:r>
          </a:p>
          <a:p>
            <a:r>
              <a:rPr lang="sv-SE" noProof="0" dirty="0"/>
              <a:t>Föräldrar, syskon, släkt är med och hejar och stöttar på träningar och matcher</a:t>
            </a:r>
          </a:p>
        </p:txBody>
      </p:sp>
    </p:spTree>
    <p:extLst>
      <p:ext uri="{BB962C8B-B14F-4D97-AF65-F5344CB8AC3E}">
        <p14:creationId xmlns:p14="http://schemas.microsoft.com/office/powerpoint/2010/main" val="61350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3917B-52DA-C204-04AF-C4337BEC0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E4818-7B93-9851-4138-68F3EA646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2. Mål och plan</a:t>
            </a:r>
            <a:br>
              <a:rPr lang="sv-SE" noProof="0" dirty="0"/>
            </a:br>
            <a:endParaRPr lang="sv-S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F8B57-6FED-C981-B221-ACFBE76F41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endParaRPr lang="sv-SE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15D99-ABC3-60C3-3784-19E0FBA13CA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 noProof="0" dirty="0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96B26EDA-EDF1-D528-BA83-F5FACE705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809DD5-6DD4-8AE3-F82E-EC9C47EF16E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v-SE" sz="5400" noProof="0" dirty="0"/>
            </a:br>
            <a:r>
              <a:rPr lang="sv-SE" sz="5400" noProof="0" dirty="0"/>
              <a:t>5. Engagemang – roller  </a:t>
            </a:r>
            <a:br>
              <a:rPr lang="sv-SE" sz="5400" noProof="0" dirty="0"/>
            </a:br>
            <a:endParaRPr lang="sv-SE" sz="5400" noProof="0" dirty="0"/>
          </a:p>
        </p:txBody>
      </p:sp>
      <p:sp>
        <p:nvSpPr>
          <p:cNvPr id="7" name="sketch line">
            <a:extLst>
              <a:ext uri="{FF2B5EF4-FFF2-40B4-BE49-F238E27FC236}">
                <a16:creationId xmlns:a16="http://schemas.microsoft.com/office/drawing/2014/main" id="{9D188CF7-FEA5-D313-BF86-480220956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E978A32-3449-2584-042C-F0A48FE8883C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2200" noProof="0" dirty="0"/>
              <a:t>Rollerna är inte tidsbestämt!</a:t>
            </a:r>
          </a:p>
          <a:p>
            <a:r>
              <a:rPr lang="sv-SE" sz="2200" b="1" noProof="0" dirty="0"/>
              <a:t>Ledare</a:t>
            </a:r>
            <a:r>
              <a:rPr lang="sv-SE" sz="2200" noProof="0" dirty="0"/>
              <a:t> (krävs ingen handbollserfarenhet eller behov av att planera träningarna)</a:t>
            </a:r>
          </a:p>
          <a:p>
            <a:r>
              <a:rPr lang="sv-SE" sz="2200" noProof="0" dirty="0"/>
              <a:t>1-2 </a:t>
            </a:r>
            <a:r>
              <a:rPr lang="sv-SE" sz="2200" b="1" noProof="0" dirty="0"/>
              <a:t>Lagförälder</a:t>
            </a:r>
            <a:r>
              <a:rPr lang="sv-SE" sz="2200" noProof="0" dirty="0"/>
              <a:t> (kontakt med klubben fördelar vidare till övriga roller)</a:t>
            </a:r>
          </a:p>
          <a:p>
            <a:r>
              <a:rPr lang="sv-SE" sz="2200" noProof="0" dirty="0"/>
              <a:t>2 </a:t>
            </a:r>
            <a:r>
              <a:rPr lang="sv-SE" sz="2200" b="1" noProof="0" dirty="0"/>
              <a:t>Lagkassan</a:t>
            </a:r>
          </a:p>
          <a:p>
            <a:r>
              <a:rPr lang="sv-SE" sz="2200" noProof="0" dirty="0"/>
              <a:t>1-2 </a:t>
            </a:r>
            <a:r>
              <a:rPr lang="sv-SE" sz="2200" b="1" noProof="0" dirty="0"/>
              <a:t>Huvudansvariga Café </a:t>
            </a:r>
            <a:r>
              <a:rPr lang="sv-SE" sz="2200" noProof="0" dirty="0"/>
              <a:t>(planera och fördela)</a:t>
            </a:r>
          </a:p>
          <a:p>
            <a:r>
              <a:rPr lang="sv-SE" sz="2200" noProof="0" dirty="0"/>
              <a:t>1-2 </a:t>
            </a:r>
            <a:r>
              <a:rPr lang="sv-SE" sz="2200" b="1" noProof="0" dirty="0"/>
              <a:t>Försäljningsansvariga</a:t>
            </a:r>
            <a:r>
              <a:rPr lang="sv-SE" sz="2200" noProof="0" dirty="0"/>
              <a:t> (planera och fördela)</a:t>
            </a:r>
          </a:p>
          <a:p>
            <a:r>
              <a:rPr lang="sv-SE" sz="2200" noProof="0" dirty="0"/>
              <a:t>2 </a:t>
            </a:r>
            <a:r>
              <a:rPr lang="sv-SE" sz="2200" b="1" noProof="0" dirty="0"/>
              <a:t>Bohus Cup </a:t>
            </a:r>
            <a:r>
              <a:rPr lang="sv-SE" sz="2200" noProof="0" dirty="0"/>
              <a:t>ansvariga</a:t>
            </a:r>
          </a:p>
          <a:p>
            <a:r>
              <a:rPr lang="sv-SE" sz="2200" noProof="0" dirty="0"/>
              <a:t>Övriga event/ matchvärd/ flera föräldrar</a:t>
            </a:r>
          </a:p>
          <a:p>
            <a:pPr>
              <a:buFontTx/>
              <a:buChar char="-"/>
            </a:pPr>
            <a:endParaRPr lang="sv-SE" sz="2200" noProof="0" dirty="0"/>
          </a:p>
        </p:txBody>
      </p:sp>
    </p:spTree>
    <p:extLst>
      <p:ext uri="{BB962C8B-B14F-4D97-AF65-F5344CB8AC3E}">
        <p14:creationId xmlns:p14="http://schemas.microsoft.com/office/powerpoint/2010/main" val="415823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2C371-BB29-4A6A-2E25-46D2AF942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73B41-8C0F-8250-E84C-6B85325B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noProof="0" dirty="0"/>
              <a:t>2. Mål och plan</a:t>
            </a:r>
            <a:br>
              <a:rPr lang="sv-SE" noProof="0" dirty="0"/>
            </a:br>
            <a:endParaRPr lang="sv-SE" noProof="0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566AFD6-5674-400A-7DFC-3C5962552AE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07882794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CD52F6-9945-07D2-18A6-77A13037A67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 noProof="0" dirty="0"/>
          </a:p>
        </p:txBody>
      </p:sp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C90DDB2-CF5A-1D47-477D-C2CDF803C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B4AF5F-38E1-06EC-EC83-BF894D992B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sv-SE" sz="5400" noProof="0" dirty="0"/>
            </a:br>
            <a:r>
              <a:rPr lang="sv-SE" sz="5400" noProof="0" dirty="0"/>
              <a:t>6. Kommunikationsvägar </a:t>
            </a:r>
            <a:br>
              <a:rPr lang="sv-SE" sz="5400" noProof="0" dirty="0"/>
            </a:br>
            <a:endParaRPr lang="sv-SE" sz="5400" noProof="0" dirty="0"/>
          </a:p>
        </p:txBody>
      </p:sp>
      <p:sp>
        <p:nvSpPr>
          <p:cNvPr id="7" name="sketch line">
            <a:extLst>
              <a:ext uri="{FF2B5EF4-FFF2-40B4-BE49-F238E27FC236}">
                <a16:creationId xmlns:a16="http://schemas.microsoft.com/office/drawing/2014/main" id="{2E8BF4D8-820B-5B80-D2E2-5A56D092C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noProof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99BD717-070C-C26B-40FE-FC6B3D298709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838200" y="1929384"/>
            <a:ext cx="10515600" cy="42519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200" noProof="0" dirty="0"/>
          </a:p>
          <a:p>
            <a:r>
              <a:rPr lang="sv-SE" b="1" noProof="0" dirty="0" err="1"/>
              <a:t>Sportadmin</a:t>
            </a:r>
            <a:endParaRPr lang="sv-SE" b="1" noProof="0" dirty="0"/>
          </a:p>
          <a:p>
            <a:r>
              <a:rPr lang="sv-SE" b="1" noProof="0" dirty="0" err="1"/>
              <a:t>Whatsapp</a:t>
            </a:r>
            <a:endParaRPr lang="sv-SE" b="1" noProof="0" dirty="0"/>
          </a:p>
        </p:txBody>
      </p:sp>
    </p:spTree>
    <p:extLst>
      <p:ext uri="{BB962C8B-B14F-4D97-AF65-F5344CB8AC3E}">
        <p14:creationId xmlns:p14="http://schemas.microsoft.com/office/powerpoint/2010/main" val="3367241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FE7A4-8769-27C2-69A7-99D8DDB5B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1B948-3138-E959-34DA-F231AEA8B0A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4DA4D-C0E9-FE75-D70C-3E1784F8ED2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80E204-ABD5-4BE2-7B12-D00C87AE6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00"/>
            <a:ext cx="12192000" cy="914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960522-D964-8102-44D8-3FE69FC28BFC}"/>
              </a:ext>
            </a:extLst>
          </p:cNvPr>
          <p:cNvSpPr txBox="1"/>
          <p:nvPr/>
        </p:nvSpPr>
        <p:spPr>
          <a:xfrm>
            <a:off x="4441371" y="-393060"/>
            <a:ext cx="2830286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8500" b="1" noProof="0" dirty="0"/>
              <a:t>Tack!</a:t>
            </a:r>
          </a:p>
        </p:txBody>
      </p:sp>
      <p:pic>
        <p:nvPicPr>
          <p:cNvPr id="9" name="Picture 8" descr="Kungälvs Handbollklubb logo">
            <a:extLst>
              <a:ext uri="{FF2B5EF4-FFF2-40B4-BE49-F238E27FC236}">
                <a16:creationId xmlns:a16="http://schemas.microsoft.com/office/drawing/2014/main" id="{FF24762C-1C44-AB07-A402-9886927F4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304" y="6176963"/>
            <a:ext cx="875068" cy="13672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CE1F8B-F456-14C2-D73A-61BD73875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8200" y="3486288"/>
            <a:ext cx="988768" cy="74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847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1548</TotalTime>
  <Words>374</Words>
  <Application>Microsoft Office PowerPoint</Application>
  <PresentationFormat>Bredbild</PresentationFormat>
  <Paragraphs>78</Paragraphs>
  <Slides>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Föräldramöte</vt:lpstr>
      <vt:lpstr>Agenda</vt:lpstr>
      <vt:lpstr>  1. Presentation av tränare/ledare (TU1)  </vt:lpstr>
      <vt:lpstr>2. Mål och plan </vt:lpstr>
      <vt:lpstr>2. Mål och plan </vt:lpstr>
      <vt:lpstr>2 Mål och plan </vt:lpstr>
      <vt:lpstr>2. Mål och plan </vt:lpstr>
      <vt:lpstr>2. Mål och plan 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Anna-Karin Christoffersson</dc:creator>
  <cp:lastModifiedBy>Josefine Brandqvist</cp:lastModifiedBy>
  <cp:revision>2</cp:revision>
  <dcterms:created xsi:type="dcterms:W3CDTF">2026-09-27T16:34:17Z</dcterms:created>
  <dcterms:modified xsi:type="dcterms:W3CDTF">2026-10-07T17:27:24Z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a9a9f5e-424d-4a65-97ac-13da87539831_Enabled">
    <vt:lpwstr>true</vt:lpwstr>
  </property>
  <property fmtid="{D5CDD505-2E9C-101B-9397-08002B2CF9AE}" pid="3" name="MSIP_Label_7a9a9f5e-424d-4a65-97ac-13da87539831_SetDate">
    <vt:lpwstr>2026-10-07T17:27:24Z</vt:lpwstr>
  </property>
  <property fmtid="{D5CDD505-2E9C-101B-9397-08002B2CF9AE}" pid="4" name="MSIP_Label_7a9a9f5e-424d-4a65-97ac-13da87539831_Method">
    <vt:lpwstr>Standard</vt:lpwstr>
  </property>
  <property fmtid="{D5CDD505-2E9C-101B-9397-08002B2CF9AE}" pid="5" name="MSIP_Label_7a9a9f5e-424d-4a65-97ac-13da87539831_Name">
    <vt:lpwstr>VGR Standard</vt:lpwstr>
  </property>
  <property fmtid="{D5CDD505-2E9C-101B-9397-08002B2CF9AE}" pid="6" name="MSIP_Label_7a9a9f5e-424d-4a65-97ac-13da87539831_SiteId">
    <vt:lpwstr>fc62a255-4220-47e4-9b5a-418eee31da5f</vt:lpwstr>
  </property>
  <property fmtid="{D5CDD505-2E9C-101B-9397-08002B2CF9AE}" pid="7" name="MSIP_Label_7a9a9f5e-424d-4a65-97ac-13da87539831_ActionId">
    <vt:lpwstr>1c13ab02-a1ae-431e-8cf9-1569ef5c3089</vt:lpwstr>
  </property>
  <property fmtid="{D5CDD505-2E9C-101B-9397-08002B2CF9AE}" pid="8" name="MSIP_Label_7a9a9f5e-424d-4a65-97ac-13da87539831_ContentBits">
    <vt:lpwstr>0</vt:lpwstr>
  </property>
  <property fmtid="{D5CDD505-2E9C-101B-9397-08002B2CF9AE}" pid="9" name="MSIP_Label_7a9a9f5e-424d-4a65-97ac-13da87539831_Tag">
    <vt:lpwstr>10, 3, 0, 1</vt:lpwstr>
  </property>
</Properties>
</file>