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2" r:id="rId2"/>
  </p:sldMasterIdLst>
  <p:sldIdLst>
    <p:sldId id="257" r:id="rId3"/>
    <p:sldId id="262" r:id="rId4"/>
    <p:sldId id="263" r:id="rId5"/>
    <p:sldId id="264" r:id="rId6"/>
    <p:sldId id="271" r:id="rId7"/>
    <p:sldId id="274" r:id="rId8"/>
    <p:sldId id="273" r:id="rId9"/>
    <p:sldId id="272" r:id="rId10"/>
    <p:sldId id="270" r:id="rId11"/>
    <p:sldId id="468" r:id="rId12"/>
    <p:sldId id="462" r:id="rId13"/>
    <p:sldId id="463" r:id="rId14"/>
    <p:sldId id="465" r:id="rId15"/>
    <p:sldId id="466" r:id="rId16"/>
    <p:sldId id="464" r:id="rId17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vsnitt" id="{98ECDE65-19E9-4CD6-BDF2-5F0661CC3077}">
          <p14:sldIdLst>
            <p14:sldId id="257"/>
            <p14:sldId id="262"/>
            <p14:sldId id="263"/>
            <p14:sldId id="264"/>
            <p14:sldId id="271"/>
            <p14:sldId id="274"/>
            <p14:sldId id="273"/>
            <p14:sldId id="272"/>
            <p14:sldId id="270"/>
            <p14:sldId id="468"/>
            <p14:sldId id="462"/>
            <p14:sldId id="463"/>
            <p14:sldId id="465"/>
            <p14:sldId id="466"/>
            <p14:sldId id="46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E0DAF42-60E5-41DF-8F3B-9EAB637F99BF}" v="9" dt="2026-05-07T15:47:43.5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9" autoAdjust="0"/>
    <p:restoredTop sz="94660"/>
  </p:normalViewPr>
  <p:slideViewPr>
    <p:cSldViewPr snapToGrid="0">
      <p:cViewPr varScale="1">
        <p:scale>
          <a:sx n="93" d="100"/>
          <a:sy n="93" d="100"/>
        </p:scale>
        <p:origin x="5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smus Linde (Södermanlands FF)" userId="891b08ac-ade5-4166-93a7-963d10a8ce50" providerId="ADAL" clId="{CD6E929E-AEFC-47D1-9DFE-1815814BF1A4}"/>
    <pc:docChg chg="undo redo custSel addSld delSld modSld sldOrd modSection">
      <pc:chgData name="Rasmus Linde (Södermanlands FF)" userId="891b08ac-ade5-4166-93a7-963d10a8ce50" providerId="ADAL" clId="{CD6E929E-AEFC-47D1-9DFE-1815814BF1A4}" dt="2026-05-07T15:48:31.095" v="2690" actId="20577"/>
      <pc:docMkLst>
        <pc:docMk/>
      </pc:docMkLst>
      <pc:sldChg chg="del ord">
        <pc:chgData name="Rasmus Linde (Södermanlands FF)" userId="891b08ac-ade5-4166-93a7-963d10a8ce50" providerId="ADAL" clId="{CD6E929E-AEFC-47D1-9DFE-1815814BF1A4}" dt="2026-05-07T15:47:31.801" v="2665" actId="47"/>
        <pc:sldMkLst>
          <pc:docMk/>
          <pc:sldMk cId="2184935876" sldId="258"/>
        </pc:sldMkLst>
      </pc:sldChg>
      <pc:sldChg chg="addSp delSp modSp mod modClrScheme chgLayout">
        <pc:chgData name="Rasmus Linde (Södermanlands FF)" userId="891b08ac-ade5-4166-93a7-963d10a8ce50" providerId="ADAL" clId="{CD6E929E-AEFC-47D1-9DFE-1815814BF1A4}" dt="2026-05-07T15:47:50.018" v="2674" actId="20577"/>
        <pc:sldMkLst>
          <pc:docMk/>
          <pc:sldMk cId="3036951349" sldId="262"/>
        </pc:sldMkLst>
        <pc:spChg chg="mod">
          <ac:chgData name="Rasmus Linde (Södermanlands FF)" userId="891b08ac-ade5-4166-93a7-963d10a8ce50" providerId="ADAL" clId="{CD6E929E-AEFC-47D1-9DFE-1815814BF1A4}" dt="2026-05-07T12:33:29.090" v="2454" actId="26606"/>
          <ac:spMkLst>
            <pc:docMk/>
            <pc:sldMk cId="3036951349" sldId="262"/>
            <ac:spMk id="2" creationId="{24FB1D94-DB25-0F24-727C-FD51C455C2B0}"/>
          </ac:spMkLst>
        </pc:spChg>
        <pc:spChg chg="mod">
          <ac:chgData name="Rasmus Linde (Södermanlands FF)" userId="891b08ac-ade5-4166-93a7-963d10a8ce50" providerId="ADAL" clId="{CD6E929E-AEFC-47D1-9DFE-1815814BF1A4}" dt="2026-05-07T15:47:50.018" v="2674" actId="20577"/>
          <ac:spMkLst>
            <pc:docMk/>
            <pc:sldMk cId="3036951349" sldId="262"/>
            <ac:spMk id="3" creationId="{5C641D44-0FA6-9BF0-A102-E42069B3515D}"/>
          </ac:spMkLst>
        </pc:spChg>
        <pc:picChg chg="add del mod">
          <ac:chgData name="Rasmus Linde (Södermanlands FF)" userId="891b08ac-ade5-4166-93a7-963d10a8ce50" providerId="ADAL" clId="{CD6E929E-AEFC-47D1-9DFE-1815814BF1A4}" dt="2026-05-07T12:33:42.083" v="2455" actId="478"/>
          <ac:picMkLst>
            <pc:docMk/>
            <pc:sldMk cId="3036951349" sldId="262"/>
            <ac:picMk id="4" creationId="{BB0F3618-AD4E-238F-9A3A-0FE37304962F}"/>
          </ac:picMkLst>
        </pc:picChg>
      </pc:sldChg>
      <pc:sldChg chg="addSp modSp new mod modClrScheme chgLayout">
        <pc:chgData name="Rasmus Linde (Södermanlands FF)" userId="891b08ac-ade5-4166-93a7-963d10a8ce50" providerId="ADAL" clId="{CD6E929E-AEFC-47D1-9DFE-1815814BF1A4}" dt="2026-05-07T12:32:50.065" v="2453" actId="26606"/>
        <pc:sldMkLst>
          <pc:docMk/>
          <pc:sldMk cId="3275953210" sldId="263"/>
        </pc:sldMkLst>
        <pc:spChg chg="mod ord">
          <ac:chgData name="Rasmus Linde (Södermanlands FF)" userId="891b08ac-ade5-4166-93a7-963d10a8ce50" providerId="ADAL" clId="{CD6E929E-AEFC-47D1-9DFE-1815814BF1A4}" dt="2026-05-07T12:32:50.065" v="2453" actId="26606"/>
          <ac:spMkLst>
            <pc:docMk/>
            <pc:sldMk cId="3275953210" sldId="263"/>
            <ac:spMk id="2" creationId="{0BB4CE8A-5782-CDF6-8D41-588739BA094B}"/>
          </ac:spMkLst>
        </pc:spChg>
        <pc:spChg chg="add mod">
          <ac:chgData name="Rasmus Linde (Södermanlands FF)" userId="891b08ac-ade5-4166-93a7-963d10a8ce50" providerId="ADAL" clId="{CD6E929E-AEFC-47D1-9DFE-1815814BF1A4}" dt="2026-05-07T12:32:50.065" v="2453" actId="26606"/>
          <ac:spMkLst>
            <pc:docMk/>
            <pc:sldMk cId="3275953210" sldId="263"/>
            <ac:spMk id="3" creationId="{62663247-36E3-5876-AA90-BB8414409968}"/>
          </ac:spMkLst>
        </pc:spChg>
      </pc:sldChg>
      <pc:sldChg chg="addSp modSp new mod">
        <pc:chgData name="Rasmus Linde (Södermanlands FF)" userId="891b08ac-ade5-4166-93a7-963d10a8ce50" providerId="ADAL" clId="{CD6E929E-AEFC-47D1-9DFE-1815814BF1A4}" dt="2026-05-07T11:01:03.425" v="813" actId="14100"/>
        <pc:sldMkLst>
          <pc:docMk/>
          <pc:sldMk cId="3830953637" sldId="264"/>
        </pc:sldMkLst>
        <pc:spChg chg="mod">
          <ac:chgData name="Rasmus Linde (Södermanlands FF)" userId="891b08ac-ade5-4166-93a7-963d10a8ce50" providerId="ADAL" clId="{CD6E929E-AEFC-47D1-9DFE-1815814BF1A4}" dt="2026-05-07T11:01:03.425" v="813" actId="14100"/>
          <ac:spMkLst>
            <pc:docMk/>
            <pc:sldMk cId="3830953637" sldId="264"/>
            <ac:spMk id="2" creationId="{DADBAC44-A401-ED33-F6FA-2E041040DF3B}"/>
          </ac:spMkLst>
        </pc:spChg>
        <pc:spChg chg="add mod">
          <ac:chgData name="Rasmus Linde (Södermanlands FF)" userId="891b08ac-ade5-4166-93a7-963d10a8ce50" providerId="ADAL" clId="{CD6E929E-AEFC-47D1-9DFE-1815814BF1A4}" dt="2026-05-05T11:43:17.984" v="592" actId="20577"/>
          <ac:spMkLst>
            <pc:docMk/>
            <pc:sldMk cId="3830953637" sldId="264"/>
            <ac:spMk id="3" creationId="{F3DBE9A0-9119-A146-BB49-BACA39AAD3AF}"/>
          </ac:spMkLst>
        </pc:spChg>
      </pc:sldChg>
      <pc:sldChg chg="modSp add mod">
        <pc:chgData name="Rasmus Linde (Södermanlands FF)" userId="891b08ac-ade5-4166-93a7-963d10a8ce50" providerId="ADAL" clId="{CD6E929E-AEFC-47D1-9DFE-1815814BF1A4}" dt="2026-05-07T15:48:31.095" v="2690" actId="20577"/>
        <pc:sldMkLst>
          <pc:docMk/>
          <pc:sldMk cId="1467185237" sldId="270"/>
        </pc:sldMkLst>
        <pc:spChg chg="mod">
          <ac:chgData name="Rasmus Linde (Södermanlands FF)" userId="891b08ac-ade5-4166-93a7-963d10a8ce50" providerId="ADAL" clId="{CD6E929E-AEFC-47D1-9DFE-1815814BF1A4}" dt="2026-05-07T15:48:31.095" v="2690" actId="20577"/>
          <ac:spMkLst>
            <pc:docMk/>
            <pc:sldMk cId="1467185237" sldId="270"/>
            <ac:spMk id="2" creationId="{533F4254-78DE-9F65-DBC9-3176CE3C6F07}"/>
          </ac:spMkLst>
        </pc:spChg>
        <pc:spChg chg="mod">
          <ac:chgData name="Rasmus Linde (Södermanlands FF)" userId="891b08ac-ade5-4166-93a7-963d10a8ce50" providerId="ADAL" clId="{CD6E929E-AEFC-47D1-9DFE-1815814BF1A4}" dt="2026-05-07T09:27:38.892" v="655" actId="20577"/>
          <ac:spMkLst>
            <pc:docMk/>
            <pc:sldMk cId="1467185237" sldId="270"/>
            <ac:spMk id="3" creationId="{26D194BD-1C00-56B0-5F02-842FC4C3508F}"/>
          </ac:spMkLst>
        </pc:spChg>
      </pc:sldChg>
      <pc:sldChg chg="addSp delSp modSp add mod">
        <pc:chgData name="Rasmus Linde (Södermanlands FF)" userId="891b08ac-ade5-4166-93a7-963d10a8ce50" providerId="ADAL" clId="{CD6E929E-AEFC-47D1-9DFE-1815814BF1A4}" dt="2026-05-07T12:26:32.724" v="2301" actId="20577"/>
        <pc:sldMkLst>
          <pc:docMk/>
          <pc:sldMk cId="1034134973" sldId="271"/>
        </pc:sldMkLst>
        <pc:spChg chg="del mod">
          <ac:chgData name="Rasmus Linde (Södermanlands FF)" userId="891b08ac-ade5-4166-93a7-963d10a8ce50" providerId="ADAL" clId="{CD6E929E-AEFC-47D1-9DFE-1815814BF1A4}" dt="2026-05-07T11:56:45.494" v="897" actId="478"/>
          <ac:spMkLst>
            <pc:docMk/>
            <pc:sldMk cId="1034134973" sldId="271"/>
            <ac:spMk id="2" creationId="{64E153A7-4A58-F0AB-213D-F9BFE99A246F}"/>
          </ac:spMkLst>
        </pc:spChg>
        <pc:spChg chg="mod">
          <ac:chgData name="Rasmus Linde (Södermanlands FF)" userId="891b08ac-ade5-4166-93a7-963d10a8ce50" providerId="ADAL" clId="{CD6E929E-AEFC-47D1-9DFE-1815814BF1A4}" dt="2026-05-05T11:43:31.888" v="608" actId="20577"/>
          <ac:spMkLst>
            <pc:docMk/>
            <pc:sldMk cId="1034134973" sldId="271"/>
            <ac:spMk id="3" creationId="{75E801C7-ACDF-667F-B992-C5F6889FFB0D}"/>
          </ac:spMkLst>
        </pc:spChg>
        <pc:spChg chg="add mod">
          <ac:chgData name="Rasmus Linde (Södermanlands FF)" userId="891b08ac-ade5-4166-93a7-963d10a8ce50" providerId="ADAL" clId="{CD6E929E-AEFC-47D1-9DFE-1815814BF1A4}" dt="2026-05-07T12:26:32.724" v="2301" actId="20577"/>
          <ac:spMkLst>
            <pc:docMk/>
            <pc:sldMk cId="1034134973" sldId="271"/>
            <ac:spMk id="5" creationId="{771FC155-E1AD-51FB-1E3E-27DC1AD838E4}"/>
          </ac:spMkLst>
        </pc:spChg>
        <pc:spChg chg="add mod">
          <ac:chgData name="Rasmus Linde (Södermanlands FF)" userId="891b08ac-ade5-4166-93a7-963d10a8ce50" providerId="ADAL" clId="{CD6E929E-AEFC-47D1-9DFE-1815814BF1A4}" dt="2026-05-07T12:15:25.009" v="1655" actId="20577"/>
          <ac:spMkLst>
            <pc:docMk/>
            <pc:sldMk cId="1034134973" sldId="271"/>
            <ac:spMk id="6" creationId="{0F5267CF-1E32-F793-4B37-C841BDD24CBD}"/>
          </ac:spMkLst>
        </pc:spChg>
      </pc:sldChg>
      <pc:sldChg chg="addSp delSp modSp add mod">
        <pc:chgData name="Rasmus Linde (Södermanlands FF)" userId="891b08ac-ade5-4166-93a7-963d10a8ce50" providerId="ADAL" clId="{CD6E929E-AEFC-47D1-9DFE-1815814BF1A4}" dt="2026-05-07T12:27:21.999" v="2321" actId="20577"/>
        <pc:sldMkLst>
          <pc:docMk/>
          <pc:sldMk cId="3051951032" sldId="272"/>
        </pc:sldMkLst>
        <pc:spChg chg="del mod">
          <ac:chgData name="Rasmus Linde (Södermanlands FF)" userId="891b08ac-ade5-4166-93a7-963d10a8ce50" providerId="ADAL" clId="{CD6E929E-AEFC-47D1-9DFE-1815814BF1A4}" dt="2026-05-07T12:23:51.623" v="2248" actId="478"/>
          <ac:spMkLst>
            <pc:docMk/>
            <pc:sldMk cId="3051951032" sldId="272"/>
            <ac:spMk id="2" creationId="{E43E7079-FD7E-D210-2D73-E8C1F7CBF0FE}"/>
          </ac:spMkLst>
        </pc:spChg>
        <pc:spChg chg="mod">
          <ac:chgData name="Rasmus Linde (Södermanlands FF)" userId="891b08ac-ade5-4166-93a7-963d10a8ce50" providerId="ADAL" clId="{CD6E929E-AEFC-47D1-9DFE-1815814BF1A4}" dt="2026-05-07T12:27:21.999" v="2321" actId="20577"/>
          <ac:spMkLst>
            <pc:docMk/>
            <pc:sldMk cId="3051951032" sldId="272"/>
            <ac:spMk id="3" creationId="{2E43070D-7A9C-76CC-0AD5-FA1F8A2BD043}"/>
          </ac:spMkLst>
        </pc:spChg>
        <pc:picChg chg="add mod">
          <ac:chgData name="Rasmus Linde (Södermanlands FF)" userId="891b08ac-ade5-4166-93a7-963d10a8ce50" providerId="ADAL" clId="{CD6E929E-AEFC-47D1-9DFE-1815814BF1A4}" dt="2026-05-07T12:25:52.003" v="2290" actId="1076"/>
          <ac:picMkLst>
            <pc:docMk/>
            <pc:sldMk cId="3051951032" sldId="272"/>
            <ac:picMk id="4" creationId="{E823109E-738B-3C9C-2670-8C7385290838}"/>
          </ac:picMkLst>
        </pc:picChg>
      </pc:sldChg>
      <pc:sldChg chg="modSp add mod">
        <pc:chgData name="Rasmus Linde (Södermanlands FF)" userId="891b08ac-ade5-4166-93a7-963d10a8ce50" providerId="ADAL" clId="{CD6E929E-AEFC-47D1-9DFE-1815814BF1A4}" dt="2026-05-07T12:30:43.269" v="2446" actId="120"/>
        <pc:sldMkLst>
          <pc:docMk/>
          <pc:sldMk cId="3146137352" sldId="273"/>
        </pc:sldMkLst>
        <pc:spChg chg="mod">
          <ac:chgData name="Rasmus Linde (Södermanlands FF)" userId="891b08ac-ade5-4166-93a7-963d10a8ce50" providerId="ADAL" clId="{CD6E929E-AEFC-47D1-9DFE-1815814BF1A4}" dt="2026-05-07T12:30:43.269" v="2446" actId="120"/>
          <ac:spMkLst>
            <pc:docMk/>
            <pc:sldMk cId="3146137352" sldId="273"/>
            <ac:spMk id="2" creationId="{E275EA1C-8FCA-D8EC-63A7-778963706820}"/>
          </ac:spMkLst>
        </pc:spChg>
        <pc:spChg chg="mod">
          <ac:chgData name="Rasmus Linde (Södermanlands FF)" userId="891b08ac-ade5-4166-93a7-963d10a8ce50" providerId="ADAL" clId="{CD6E929E-AEFC-47D1-9DFE-1815814BF1A4}" dt="2026-05-07T09:31:01.712" v="699" actId="20577"/>
          <ac:spMkLst>
            <pc:docMk/>
            <pc:sldMk cId="3146137352" sldId="273"/>
            <ac:spMk id="3" creationId="{D944E8A1-38ED-7333-5A5D-BA573B7A35C1}"/>
          </ac:spMkLst>
        </pc:spChg>
      </pc:sldChg>
      <pc:sldChg chg="modSp add mod">
        <pc:chgData name="Rasmus Linde (Södermanlands FF)" userId="891b08ac-ade5-4166-93a7-963d10a8ce50" providerId="ADAL" clId="{CD6E929E-AEFC-47D1-9DFE-1815814BF1A4}" dt="2026-05-07T12:21:05.640" v="2231" actId="27636"/>
        <pc:sldMkLst>
          <pc:docMk/>
          <pc:sldMk cId="31344998" sldId="274"/>
        </pc:sldMkLst>
        <pc:spChg chg="mod">
          <ac:chgData name="Rasmus Linde (Södermanlands FF)" userId="891b08ac-ade5-4166-93a7-963d10a8ce50" providerId="ADAL" clId="{CD6E929E-AEFC-47D1-9DFE-1815814BF1A4}" dt="2026-05-07T12:21:05.640" v="2231" actId="27636"/>
          <ac:spMkLst>
            <pc:docMk/>
            <pc:sldMk cId="31344998" sldId="274"/>
            <ac:spMk id="2" creationId="{F1AA9497-8929-DDD1-C240-F418A2859C2B}"/>
          </ac:spMkLst>
        </pc:spChg>
        <pc:spChg chg="mod">
          <ac:chgData name="Rasmus Linde (Södermanlands FF)" userId="891b08ac-ade5-4166-93a7-963d10a8ce50" providerId="ADAL" clId="{CD6E929E-AEFC-47D1-9DFE-1815814BF1A4}" dt="2026-05-07T09:27:26.981" v="648" actId="20577"/>
          <ac:spMkLst>
            <pc:docMk/>
            <pc:sldMk cId="31344998" sldId="274"/>
            <ac:spMk id="3" creationId="{7FBEE855-456E-08DF-7A60-FA4F916F4BD7}"/>
          </ac:spMkLst>
        </pc:spChg>
      </pc:sldChg>
      <pc:sldChg chg="modSp add del mod">
        <pc:chgData name="Rasmus Linde (Södermanlands FF)" userId="891b08ac-ade5-4166-93a7-963d10a8ce50" providerId="ADAL" clId="{CD6E929E-AEFC-47D1-9DFE-1815814BF1A4}" dt="2026-05-07T09:29:21.807" v="667" actId="47"/>
        <pc:sldMkLst>
          <pc:docMk/>
          <pc:sldMk cId="1014396833" sldId="461"/>
        </pc:sldMkLst>
        <pc:spChg chg="mod">
          <ac:chgData name="Rasmus Linde (Södermanlands FF)" userId="891b08ac-ade5-4166-93a7-963d10a8ce50" providerId="ADAL" clId="{CD6E929E-AEFC-47D1-9DFE-1815814BF1A4}" dt="2026-05-07T09:28:38.217" v="662" actId="1076"/>
          <ac:spMkLst>
            <pc:docMk/>
            <pc:sldMk cId="1014396833" sldId="461"/>
            <ac:spMk id="17" creationId="{71C49947-C4E4-5C59-5959-757DDA62F4FE}"/>
          </ac:spMkLst>
        </pc:spChg>
        <pc:picChg chg="mod">
          <ac:chgData name="Rasmus Linde (Södermanlands FF)" userId="891b08ac-ade5-4166-93a7-963d10a8ce50" providerId="ADAL" clId="{CD6E929E-AEFC-47D1-9DFE-1815814BF1A4}" dt="2026-05-07T09:28:56.112" v="665" actId="1076"/>
          <ac:picMkLst>
            <pc:docMk/>
            <pc:sldMk cId="1014396833" sldId="461"/>
            <ac:picMk id="82" creationId="{41B200F0-9CFB-BE86-EB41-DCF653D2625E}"/>
          </ac:picMkLst>
        </pc:picChg>
        <pc:cxnChg chg="mod">
          <ac:chgData name="Rasmus Linde (Södermanlands FF)" userId="891b08ac-ade5-4166-93a7-963d10a8ce50" providerId="ADAL" clId="{CD6E929E-AEFC-47D1-9DFE-1815814BF1A4}" dt="2026-05-07T09:28:47.485" v="664" actId="1076"/>
          <ac:cxnSpMkLst>
            <pc:docMk/>
            <pc:sldMk cId="1014396833" sldId="461"/>
            <ac:cxnSpMk id="61" creationId="{B4024931-5A1D-6C86-EE56-B2BF1530A8D3}"/>
          </ac:cxnSpMkLst>
        </pc:cxnChg>
      </pc:sldChg>
      <pc:sldChg chg="add">
        <pc:chgData name="Rasmus Linde (Södermanlands FF)" userId="891b08ac-ade5-4166-93a7-963d10a8ce50" providerId="ADAL" clId="{CD6E929E-AEFC-47D1-9DFE-1815814BF1A4}" dt="2026-05-07T09:29:18.275" v="666"/>
        <pc:sldMkLst>
          <pc:docMk/>
          <pc:sldMk cId="2252218460" sldId="462"/>
        </pc:sldMkLst>
      </pc:sldChg>
      <pc:sldChg chg="modSp add mod ord">
        <pc:chgData name="Rasmus Linde (Södermanlands FF)" userId="891b08ac-ade5-4166-93a7-963d10a8ce50" providerId="ADAL" clId="{CD6E929E-AEFC-47D1-9DFE-1815814BF1A4}" dt="2026-05-07T12:31:07.763" v="2447" actId="1076"/>
        <pc:sldMkLst>
          <pc:docMk/>
          <pc:sldMk cId="448651019" sldId="463"/>
        </pc:sldMkLst>
        <pc:spChg chg="mod">
          <ac:chgData name="Rasmus Linde (Södermanlands FF)" userId="891b08ac-ade5-4166-93a7-963d10a8ce50" providerId="ADAL" clId="{CD6E929E-AEFC-47D1-9DFE-1815814BF1A4}" dt="2026-05-07T12:31:07.763" v="2447" actId="1076"/>
          <ac:spMkLst>
            <pc:docMk/>
            <pc:sldMk cId="448651019" sldId="463"/>
            <ac:spMk id="2" creationId="{DA3AB0A0-D87A-1FF6-03D5-DCDCF8A73032}"/>
          </ac:spMkLst>
        </pc:spChg>
        <pc:spChg chg="mod">
          <ac:chgData name="Rasmus Linde (Södermanlands FF)" userId="891b08ac-ade5-4166-93a7-963d10a8ce50" providerId="ADAL" clId="{CD6E929E-AEFC-47D1-9DFE-1815814BF1A4}" dt="2026-05-07T11:03:42.133" v="827" actId="20577"/>
          <ac:spMkLst>
            <pc:docMk/>
            <pc:sldMk cId="448651019" sldId="463"/>
            <ac:spMk id="3" creationId="{D1BFCB7D-C1EF-C35D-9F37-057A164B3871}"/>
          </ac:spMkLst>
        </pc:spChg>
      </pc:sldChg>
      <pc:sldChg chg="modSp add mod ord">
        <pc:chgData name="Rasmus Linde (Södermanlands FF)" userId="891b08ac-ade5-4166-93a7-963d10a8ce50" providerId="ADAL" clId="{CD6E929E-AEFC-47D1-9DFE-1815814BF1A4}" dt="2026-05-07T15:34:15.554" v="2580"/>
        <pc:sldMkLst>
          <pc:docMk/>
          <pc:sldMk cId="1357524348" sldId="464"/>
        </pc:sldMkLst>
        <pc:spChg chg="mod">
          <ac:chgData name="Rasmus Linde (Södermanlands FF)" userId="891b08ac-ade5-4166-93a7-963d10a8ce50" providerId="ADAL" clId="{CD6E929E-AEFC-47D1-9DFE-1815814BF1A4}" dt="2026-05-07T11:00:41.275" v="812" actId="113"/>
          <ac:spMkLst>
            <pc:docMk/>
            <pc:sldMk cId="1357524348" sldId="464"/>
            <ac:spMk id="3" creationId="{E301AF01-4ADD-FB74-6BA4-3628724F0C95}"/>
          </ac:spMkLst>
        </pc:spChg>
      </pc:sldChg>
      <pc:sldChg chg="modSp add mod">
        <pc:chgData name="Rasmus Linde (Södermanlands FF)" userId="891b08ac-ade5-4166-93a7-963d10a8ce50" providerId="ADAL" clId="{CD6E929E-AEFC-47D1-9DFE-1815814BF1A4}" dt="2026-05-07T11:03:58.452" v="857" actId="1076"/>
        <pc:sldMkLst>
          <pc:docMk/>
          <pc:sldMk cId="3738757933" sldId="465"/>
        </pc:sldMkLst>
        <pc:spChg chg="mod">
          <ac:chgData name="Rasmus Linde (Södermanlands FF)" userId="891b08ac-ade5-4166-93a7-963d10a8ce50" providerId="ADAL" clId="{CD6E929E-AEFC-47D1-9DFE-1815814BF1A4}" dt="2026-05-07T11:03:58.452" v="857" actId="1076"/>
          <ac:spMkLst>
            <pc:docMk/>
            <pc:sldMk cId="3738757933" sldId="465"/>
            <ac:spMk id="3" creationId="{F7FED577-33A5-9DED-DD00-E0EBAEBB9CFE}"/>
          </ac:spMkLst>
        </pc:spChg>
      </pc:sldChg>
      <pc:sldChg chg="modSp add mod">
        <pc:chgData name="Rasmus Linde (Södermanlands FF)" userId="891b08ac-ade5-4166-93a7-963d10a8ce50" providerId="ADAL" clId="{CD6E929E-AEFC-47D1-9DFE-1815814BF1A4}" dt="2026-05-07T11:04:44.597" v="896" actId="1076"/>
        <pc:sldMkLst>
          <pc:docMk/>
          <pc:sldMk cId="872247000" sldId="466"/>
        </pc:sldMkLst>
        <pc:spChg chg="mod">
          <ac:chgData name="Rasmus Linde (Södermanlands FF)" userId="891b08ac-ade5-4166-93a7-963d10a8ce50" providerId="ADAL" clId="{CD6E929E-AEFC-47D1-9DFE-1815814BF1A4}" dt="2026-05-07T11:04:44.597" v="896" actId="1076"/>
          <ac:spMkLst>
            <pc:docMk/>
            <pc:sldMk cId="872247000" sldId="466"/>
            <ac:spMk id="3" creationId="{88DFA0B9-E928-EE49-C867-BB093B9DB705}"/>
          </ac:spMkLst>
        </pc:spChg>
      </pc:sldChg>
      <pc:sldChg chg="new del">
        <pc:chgData name="Rasmus Linde (Södermanlands FF)" userId="891b08ac-ade5-4166-93a7-963d10a8ce50" providerId="ADAL" clId="{CD6E929E-AEFC-47D1-9DFE-1815814BF1A4}" dt="2026-05-07T15:28:49.585" v="2458" actId="2696"/>
        <pc:sldMkLst>
          <pc:docMk/>
          <pc:sldMk cId="3592346249" sldId="467"/>
        </pc:sldMkLst>
      </pc:sldChg>
      <pc:sldChg chg="modSp add mod">
        <pc:chgData name="Rasmus Linde (Södermanlands FF)" userId="891b08ac-ade5-4166-93a7-963d10a8ce50" providerId="ADAL" clId="{CD6E929E-AEFC-47D1-9DFE-1815814BF1A4}" dt="2026-05-07T15:31:15.439" v="2576" actId="20577"/>
        <pc:sldMkLst>
          <pc:docMk/>
          <pc:sldMk cId="3020453001" sldId="468"/>
        </pc:sldMkLst>
        <pc:spChg chg="mod">
          <ac:chgData name="Rasmus Linde (Södermanlands FF)" userId="891b08ac-ade5-4166-93a7-963d10a8ce50" providerId="ADAL" clId="{CD6E929E-AEFC-47D1-9DFE-1815814BF1A4}" dt="2026-05-07T15:31:15.439" v="2576" actId="20577"/>
          <ac:spMkLst>
            <pc:docMk/>
            <pc:sldMk cId="3020453001" sldId="468"/>
            <ac:spMk id="2" creationId="{22359E30-35D5-028D-07B2-3DDD96603260}"/>
          </ac:spMkLst>
        </pc:spChg>
        <pc:spChg chg="mod">
          <ac:chgData name="Rasmus Linde (Södermanlands FF)" userId="891b08ac-ade5-4166-93a7-963d10a8ce50" providerId="ADAL" clId="{CD6E929E-AEFC-47D1-9DFE-1815814BF1A4}" dt="2026-05-07T15:29:33.357" v="2488" actId="20577"/>
          <ac:spMkLst>
            <pc:docMk/>
            <pc:sldMk cId="3020453001" sldId="468"/>
            <ac:spMk id="3" creationId="{7EA8F01C-B398-AAD8-72B6-6E5020799525}"/>
          </ac:spMkLst>
        </pc:spChg>
      </pc:sldChg>
      <pc:sldMasterChg chg="delSldLayout">
        <pc:chgData name="Rasmus Linde (Södermanlands FF)" userId="891b08ac-ade5-4166-93a7-963d10a8ce50" providerId="ADAL" clId="{CD6E929E-AEFC-47D1-9DFE-1815814BF1A4}" dt="2026-05-07T09:29:21.807" v="667" actId="47"/>
        <pc:sldMasterMkLst>
          <pc:docMk/>
          <pc:sldMasterMk cId="4176137632" sldId="2147483648"/>
        </pc:sldMasterMkLst>
        <pc:sldLayoutChg chg="del">
          <pc:chgData name="Rasmus Linde (Södermanlands FF)" userId="891b08ac-ade5-4166-93a7-963d10a8ce50" providerId="ADAL" clId="{CD6E929E-AEFC-47D1-9DFE-1815814BF1A4}" dt="2026-05-07T09:29:21.807" v="667" actId="47"/>
          <pc:sldLayoutMkLst>
            <pc:docMk/>
            <pc:sldMasterMk cId="4176137632" sldId="2147483648"/>
            <pc:sldLayoutMk cId="1823356679" sldId="2147483661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5.sv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8FCBD282-D647-4B40-8FCC-71408E0269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Underrubrik 2">
            <a:extLst>
              <a:ext uri="{FF2B5EF4-FFF2-40B4-BE49-F238E27FC236}">
                <a16:creationId xmlns:a16="http://schemas.microsoft.com/office/drawing/2014/main" id="{559A382B-6216-4213-A27E-C324A658F4BA}"/>
              </a:ext>
            </a:extLst>
          </p:cNvPr>
          <p:cNvSpPr txBox="1">
            <a:spLocks/>
          </p:cNvSpPr>
          <p:nvPr userDrawn="1"/>
        </p:nvSpPr>
        <p:spPr>
          <a:xfrm>
            <a:off x="0" y="5428275"/>
            <a:ext cx="12192000" cy="432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i="0" kern="1200" cap="none" baseline="0">
                <a:solidFill>
                  <a:schemeClr val="bg1"/>
                </a:solidFill>
                <a:latin typeface="Arial Nova Cond" panose="020B0506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 cap="none" baseline="0">
                <a:solidFill>
                  <a:schemeClr val="tx2"/>
                </a:solidFill>
                <a:latin typeface="Arial Nova Cond" panose="020B0506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2"/>
                </a:solidFill>
                <a:latin typeface="Arial Nova Cond" panose="020B0506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2"/>
                </a:solidFill>
                <a:latin typeface="Arial Nova Light" panose="020B03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1" kern="1200">
                <a:solidFill>
                  <a:schemeClr val="tx2"/>
                </a:solidFill>
                <a:latin typeface="Arial Nova Cond Light" panose="020B0306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2400" b="0" dirty="0"/>
              <a:t>ENGAGEMANG | GLÄDJE | KAMRATSKAP</a:t>
            </a:r>
          </a:p>
        </p:txBody>
      </p:sp>
      <p:pic>
        <p:nvPicPr>
          <p:cNvPr id="9" name="Bildobjekt 8" descr="En bild som visar skidåkning, utomhus, mörk, sluttning&#10;&#10;Automatiskt genererad beskrivning">
            <a:extLst>
              <a:ext uri="{FF2B5EF4-FFF2-40B4-BE49-F238E27FC236}">
                <a16:creationId xmlns:a16="http://schemas.microsoft.com/office/drawing/2014/main" id="{876E6E8D-1481-4855-8463-3E2BCAB3AE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14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988" t="10306" r="16545" b="9390"/>
          <a:stretch/>
        </p:blipFill>
        <p:spPr>
          <a:xfrm>
            <a:off x="0" y="337600"/>
            <a:ext cx="4688542" cy="6439719"/>
          </a:xfrm>
          <a:prstGeom prst="rect">
            <a:avLst/>
          </a:prstGeom>
        </p:spPr>
      </p:pic>
      <p:pic>
        <p:nvPicPr>
          <p:cNvPr id="19" name="Bildobjekt 18" descr="En bild som visar utomhus, ljus, mörk, luft&#10;&#10;Automatiskt genererad beskrivning">
            <a:extLst>
              <a:ext uri="{FF2B5EF4-FFF2-40B4-BE49-F238E27FC236}">
                <a16:creationId xmlns:a16="http://schemas.microsoft.com/office/drawing/2014/main" id="{DD4F7DEC-A34E-4192-8EA2-50B9346CF2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alphaModFix amt="2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277" t="7032" r="14738" b="11395"/>
          <a:stretch/>
        </p:blipFill>
        <p:spPr>
          <a:xfrm>
            <a:off x="7315200" y="553640"/>
            <a:ext cx="5047129" cy="6239436"/>
          </a:xfrm>
          <a:prstGeom prst="rect">
            <a:avLst/>
          </a:prstGeom>
        </p:spPr>
      </p:pic>
      <p:pic>
        <p:nvPicPr>
          <p:cNvPr id="4" name="Bild 3">
            <a:extLst>
              <a:ext uri="{FF2B5EF4-FFF2-40B4-BE49-F238E27FC236}">
                <a16:creationId xmlns:a16="http://schemas.microsoft.com/office/drawing/2014/main" id="{821D951B-73B3-46D8-B13A-19D01DF77DC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474755" y="1080194"/>
            <a:ext cx="3242490" cy="4071261"/>
          </a:xfrm>
          <a:prstGeom prst="rect">
            <a:avLst/>
          </a:prstGeom>
          <a:effectLst>
            <a:glow rad="482600">
              <a:schemeClr val="bg1">
                <a:lumMod val="95000"/>
                <a:alpha val="10000"/>
              </a:schemeClr>
            </a:glow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39603327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8FCBD282-D647-4B40-8FCC-71408E0269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Underrubrik 2">
            <a:extLst>
              <a:ext uri="{FF2B5EF4-FFF2-40B4-BE49-F238E27FC236}">
                <a16:creationId xmlns:a16="http://schemas.microsoft.com/office/drawing/2014/main" id="{AC2B55F3-67C8-4DFB-BD36-DF59366B966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 b="0" i="0" baseline="0">
                <a:solidFill>
                  <a:schemeClr val="bg1"/>
                </a:solidFill>
                <a:latin typeface="Arial Nova Cond" panose="020B0506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ÄNDRA MALL FÖR UNDERRUBRIKFORMAT</a:t>
            </a:r>
          </a:p>
        </p:txBody>
      </p:sp>
    </p:spTree>
    <p:extLst>
      <p:ext uri="{BB962C8B-B14F-4D97-AF65-F5344CB8AC3E}">
        <p14:creationId xmlns:p14="http://schemas.microsoft.com/office/powerpoint/2010/main" val="2131837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ihandsfigur: Form 8">
            <a:extLst>
              <a:ext uri="{FF2B5EF4-FFF2-40B4-BE49-F238E27FC236}">
                <a16:creationId xmlns:a16="http://schemas.microsoft.com/office/drawing/2014/main" id="{213A6031-D0D1-4831-9123-05EF182AF4A5}"/>
              </a:ext>
            </a:extLst>
          </p:cNvPr>
          <p:cNvSpPr/>
          <p:nvPr userDrawn="1"/>
        </p:nvSpPr>
        <p:spPr>
          <a:xfrm>
            <a:off x="1666070" y="897128"/>
            <a:ext cx="1274895" cy="680088"/>
          </a:xfrm>
          <a:custGeom>
            <a:avLst/>
            <a:gdLst>
              <a:gd name="connsiteX0" fmla="*/ 0 w 1315279"/>
              <a:gd name="connsiteY0" fmla="*/ 0 h 789167"/>
              <a:gd name="connsiteX1" fmla="*/ 1315279 w 1315279"/>
              <a:gd name="connsiteY1" fmla="*/ 0 h 789167"/>
              <a:gd name="connsiteX2" fmla="*/ 1315279 w 1315279"/>
              <a:gd name="connsiteY2" fmla="*/ 789167 h 789167"/>
              <a:gd name="connsiteX3" fmla="*/ 0 w 1315279"/>
              <a:gd name="connsiteY3" fmla="*/ 789167 h 789167"/>
              <a:gd name="connsiteX4" fmla="*/ 0 w 1315279"/>
              <a:gd name="connsiteY4" fmla="*/ 0 h 789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5279" h="789167">
                <a:moveTo>
                  <a:pt x="0" y="0"/>
                </a:moveTo>
                <a:lnTo>
                  <a:pt x="1315279" y="0"/>
                </a:lnTo>
                <a:lnTo>
                  <a:pt x="1315279" y="789167"/>
                </a:lnTo>
                <a:lnTo>
                  <a:pt x="0" y="78916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rgbClr val="004B93"/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137160" tIns="137160" rIns="137160" bIns="137160" numCol="1" spcCol="1270" anchor="ctr" anchorCtr="0">
            <a:noAutofit/>
          </a:bodyPr>
          <a:lstStyle/>
          <a:p>
            <a:pPr marL="0" lvl="0" indent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sv-SE" sz="950" b="1" kern="1200" dirty="0">
                <a:latin typeface="Calibri" panose="020F0502020204030204" pitchFamily="34" charset="0"/>
                <a:cs typeface="Calibri" panose="020F0502020204030204" pitchFamily="34" charset="0"/>
              </a:rPr>
              <a:t>Styrelseordförande</a:t>
            </a:r>
          </a:p>
        </p:txBody>
      </p:sp>
      <p:sp>
        <p:nvSpPr>
          <p:cNvPr id="10" name="Frihandsfigur: Form 9">
            <a:extLst>
              <a:ext uri="{FF2B5EF4-FFF2-40B4-BE49-F238E27FC236}">
                <a16:creationId xmlns:a16="http://schemas.microsoft.com/office/drawing/2014/main" id="{72622FF0-C2AC-4742-B5B6-A849EF6DF64F}"/>
              </a:ext>
            </a:extLst>
          </p:cNvPr>
          <p:cNvSpPr/>
          <p:nvPr userDrawn="1"/>
        </p:nvSpPr>
        <p:spPr>
          <a:xfrm>
            <a:off x="2995590" y="897124"/>
            <a:ext cx="1274895" cy="680088"/>
          </a:xfrm>
          <a:custGeom>
            <a:avLst/>
            <a:gdLst>
              <a:gd name="connsiteX0" fmla="*/ 0 w 1315279"/>
              <a:gd name="connsiteY0" fmla="*/ 0 h 789167"/>
              <a:gd name="connsiteX1" fmla="*/ 1315279 w 1315279"/>
              <a:gd name="connsiteY1" fmla="*/ 0 h 789167"/>
              <a:gd name="connsiteX2" fmla="*/ 1315279 w 1315279"/>
              <a:gd name="connsiteY2" fmla="*/ 789167 h 789167"/>
              <a:gd name="connsiteX3" fmla="*/ 0 w 1315279"/>
              <a:gd name="connsiteY3" fmla="*/ 789167 h 789167"/>
              <a:gd name="connsiteX4" fmla="*/ 0 w 1315279"/>
              <a:gd name="connsiteY4" fmla="*/ 0 h 789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5279" h="789167">
                <a:moveTo>
                  <a:pt x="0" y="0"/>
                </a:moveTo>
                <a:lnTo>
                  <a:pt x="1315279" y="0"/>
                </a:lnTo>
                <a:lnTo>
                  <a:pt x="1315279" y="789167"/>
                </a:lnTo>
                <a:lnTo>
                  <a:pt x="0" y="78916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rgbClr val="004B93"/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137160" tIns="137160" rIns="137160" bIns="137160" numCol="1" spcCol="1270" anchor="ctr" anchorCtr="0">
            <a:noAutofit/>
          </a:bodyPr>
          <a:lstStyle/>
          <a:p>
            <a:pPr marL="0" lvl="0" indent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sv-SE" sz="950" b="1" kern="1200" dirty="0">
                <a:latin typeface="Calibri" panose="020F0502020204030204" pitchFamily="34" charset="0"/>
                <a:cs typeface="Calibri" panose="020F0502020204030204" pitchFamily="34" charset="0"/>
              </a:rPr>
              <a:t>Vice Ordförande</a:t>
            </a:r>
          </a:p>
        </p:txBody>
      </p:sp>
      <p:sp>
        <p:nvSpPr>
          <p:cNvPr id="11" name="Frihandsfigur: Form 10">
            <a:extLst>
              <a:ext uri="{FF2B5EF4-FFF2-40B4-BE49-F238E27FC236}">
                <a16:creationId xmlns:a16="http://schemas.microsoft.com/office/drawing/2014/main" id="{31EF8701-48C7-4207-A10F-CB85BA550471}"/>
              </a:ext>
            </a:extLst>
          </p:cNvPr>
          <p:cNvSpPr/>
          <p:nvPr userDrawn="1"/>
        </p:nvSpPr>
        <p:spPr>
          <a:xfrm>
            <a:off x="4325111" y="897124"/>
            <a:ext cx="1274895" cy="680088"/>
          </a:xfrm>
          <a:custGeom>
            <a:avLst/>
            <a:gdLst>
              <a:gd name="connsiteX0" fmla="*/ 0 w 1315279"/>
              <a:gd name="connsiteY0" fmla="*/ 0 h 789167"/>
              <a:gd name="connsiteX1" fmla="*/ 1315279 w 1315279"/>
              <a:gd name="connsiteY1" fmla="*/ 0 h 789167"/>
              <a:gd name="connsiteX2" fmla="*/ 1315279 w 1315279"/>
              <a:gd name="connsiteY2" fmla="*/ 789167 h 789167"/>
              <a:gd name="connsiteX3" fmla="*/ 0 w 1315279"/>
              <a:gd name="connsiteY3" fmla="*/ 789167 h 789167"/>
              <a:gd name="connsiteX4" fmla="*/ 0 w 1315279"/>
              <a:gd name="connsiteY4" fmla="*/ 0 h 789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5279" h="789167">
                <a:moveTo>
                  <a:pt x="0" y="0"/>
                </a:moveTo>
                <a:lnTo>
                  <a:pt x="1315279" y="0"/>
                </a:lnTo>
                <a:lnTo>
                  <a:pt x="1315279" y="789167"/>
                </a:lnTo>
                <a:lnTo>
                  <a:pt x="0" y="78916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rgbClr val="004B93"/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137160" tIns="137160" rIns="137160" bIns="137160" numCol="1" spcCol="1270" anchor="ctr" anchorCtr="0">
            <a:noAutofit/>
          </a:bodyPr>
          <a:lstStyle/>
          <a:p>
            <a:pPr marL="0" lvl="0" indent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sv-SE" sz="950" b="1" kern="1200" dirty="0">
                <a:latin typeface="Calibri" panose="020F0502020204030204" pitchFamily="34" charset="0"/>
                <a:cs typeface="Calibri" panose="020F0502020204030204" pitchFamily="34" charset="0"/>
              </a:rPr>
              <a:t>Ekonomiansvarig</a:t>
            </a:r>
          </a:p>
        </p:txBody>
      </p:sp>
      <p:sp>
        <p:nvSpPr>
          <p:cNvPr id="12" name="Frihandsfigur: Form 11">
            <a:extLst>
              <a:ext uri="{FF2B5EF4-FFF2-40B4-BE49-F238E27FC236}">
                <a16:creationId xmlns:a16="http://schemas.microsoft.com/office/drawing/2014/main" id="{32DE880D-2BE6-42E2-BD51-967E056849B7}"/>
              </a:ext>
            </a:extLst>
          </p:cNvPr>
          <p:cNvSpPr/>
          <p:nvPr userDrawn="1"/>
        </p:nvSpPr>
        <p:spPr>
          <a:xfrm>
            <a:off x="5654631" y="901099"/>
            <a:ext cx="1274895" cy="680088"/>
          </a:xfrm>
          <a:custGeom>
            <a:avLst/>
            <a:gdLst>
              <a:gd name="connsiteX0" fmla="*/ 0 w 1315279"/>
              <a:gd name="connsiteY0" fmla="*/ 0 h 789167"/>
              <a:gd name="connsiteX1" fmla="*/ 1315279 w 1315279"/>
              <a:gd name="connsiteY1" fmla="*/ 0 h 789167"/>
              <a:gd name="connsiteX2" fmla="*/ 1315279 w 1315279"/>
              <a:gd name="connsiteY2" fmla="*/ 789167 h 789167"/>
              <a:gd name="connsiteX3" fmla="*/ 0 w 1315279"/>
              <a:gd name="connsiteY3" fmla="*/ 789167 h 789167"/>
              <a:gd name="connsiteX4" fmla="*/ 0 w 1315279"/>
              <a:gd name="connsiteY4" fmla="*/ 0 h 789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5279" h="789167">
                <a:moveTo>
                  <a:pt x="0" y="0"/>
                </a:moveTo>
                <a:lnTo>
                  <a:pt x="1315279" y="0"/>
                </a:lnTo>
                <a:lnTo>
                  <a:pt x="1315279" y="789167"/>
                </a:lnTo>
                <a:lnTo>
                  <a:pt x="0" y="78916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rgbClr val="004B93"/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137160" tIns="137160" rIns="137160" bIns="137160" numCol="1" spcCol="1270" anchor="ctr" anchorCtr="0">
            <a:noAutofit/>
          </a:bodyPr>
          <a:lstStyle/>
          <a:p>
            <a:pPr marL="0" lvl="0" indent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sv-SE" sz="950" b="1" kern="1200" dirty="0">
                <a:latin typeface="Calibri" panose="020F0502020204030204" pitchFamily="34" charset="0"/>
                <a:cs typeface="Calibri" panose="020F0502020204030204" pitchFamily="34" charset="0"/>
              </a:rPr>
              <a:t>Sekreterare</a:t>
            </a:r>
          </a:p>
        </p:txBody>
      </p:sp>
      <p:sp>
        <p:nvSpPr>
          <p:cNvPr id="13" name="Frihandsfigur: Form 12">
            <a:extLst>
              <a:ext uri="{FF2B5EF4-FFF2-40B4-BE49-F238E27FC236}">
                <a16:creationId xmlns:a16="http://schemas.microsoft.com/office/drawing/2014/main" id="{149B1B8B-A20A-4BFD-B845-3041AA8FEDFA}"/>
              </a:ext>
            </a:extLst>
          </p:cNvPr>
          <p:cNvSpPr/>
          <p:nvPr userDrawn="1"/>
        </p:nvSpPr>
        <p:spPr>
          <a:xfrm>
            <a:off x="6984152" y="897124"/>
            <a:ext cx="1274895" cy="680088"/>
          </a:xfrm>
          <a:custGeom>
            <a:avLst/>
            <a:gdLst>
              <a:gd name="connsiteX0" fmla="*/ 0 w 1315279"/>
              <a:gd name="connsiteY0" fmla="*/ 0 h 789167"/>
              <a:gd name="connsiteX1" fmla="*/ 1315279 w 1315279"/>
              <a:gd name="connsiteY1" fmla="*/ 0 h 789167"/>
              <a:gd name="connsiteX2" fmla="*/ 1315279 w 1315279"/>
              <a:gd name="connsiteY2" fmla="*/ 789167 h 789167"/>
              <a:gd name="connsiteX3" fmla="*/ 0 w 1315279"/>
              <a:gd name="connsiteY3" fmla="*/ 789167 h 789167"/>
              <a:gd name="connsiteX4" fmla="*/ 0 w 1315279"/>
              <a:gd name="connsiteY4" fmla="*/ 0 h 789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5279" h="789167">
                <a:moveTo>
                  <a:pt x="0" y="0"/>
                </a:moveTo>
                <a:lnTo>
                  <a:pt x="1315279" y="0"/>
                </a:lnTo>
                <a:lnTo>
                  <a:pt x="1315279" y="789167"/>
                </a:lnTo>
                <a:lnTo>
                  <a:pt x="0" y="78916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rgbClr val="004B93"/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137160" tIns="137160" rIns="137160" bIns="137160" numCol="1" spcCol="1270" anchor="ctr" anchorCtr="0">
            <a:noAutofit/>
          </a:bodyPr>
          <a:lstStyle/>
          <a:p>
            <a:pPr marL="0" lvl="0" indent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sv-SE" sz="950" b="1" kern="1200" dirty="0">
                <a:latin typeface="Calibri" panose="020F0502020204030204" pitchFamily="34" charset="0"/>
                <a:cs typeface="Calibri" panose="020F0502020204030204" pitchFamily="34" charset="0"/>
              </a:rPr>
              <a:t>Ledamot</a:t>
            </a:r>
          </a:p>
        </p:txBody>
      </p:sp>
      <p:sp>
        <p:nvSpPr>
          <p:cNvPr id="14" name="Frihandsfigur: Form 13">
            <a:extLst>
              <a:ext uri="{FF2B5EF4-FFF2-40B4-BE49-F238E27FC236}">
                <a16:creationId xmlns:a16="http://schemas.microsoft.com/office/drawing/2014/main" id="{8D22820F-8066-4B63-8475-31CCEF481EED}"/>
              </a:ext>
            </a:extLst>
          </p:cNvPr>
          <p:cNvSpPr/>
          <p:nvPr userDrawn="1"/>
        </p:nvSpPr>
        <p:spPr>
          <a:xfrm>
            <a:off x="8313673" y="897124"/>
            <a:ext cx="1274895" cy="680088"/>
          </a:xfrm>
          <a:custGeom>
            <a:avLst/>
            <a:gdLst>
              <a:gd name="connsiteX0" fmla="*/ 0 w 1315279"/>
              <a:gd name="connsiteY0" fmla="*/ 0 h 789167"/>
              <a:gd name="connsiteX1" fmla="*/ 1315279 w 1315279"/>
              <a:gd name="connsiteY1" fmla="*/ 0 h 789167"/>
              <a:gd name="connsiteX2" fmla="*/ 1315279 w 1315279"/>
              <a:gd name="connsiteY2" fmla="*/ 789167 h 789167"/>
              <a:gd name="connsiteX3" fmla="*/ 0 w 1315279"/>
              <a:gd name="connsiteY3" fmla="*/ 789167 h 789167"/>
              <a:gd name="connsiteX4" fmla="*/ 0 w 1315279"/>
              <a:gd name="connsiteY4" fmla="*/ 0 h 789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5279" h="789167">
                <a:moveTo>
                  <a:pt x="0" y="0"/>
                </a:moveTo>
                <a:lnTo>
                  <a:pt x="1315279" y="0"/>
                </a:lnTo>
                <a:lnTo>
                  <a:pt x="1315279" y="789167"/>
                </a:lnTo>
                <a:lnTo>
                  <a:pt x="0" y="78916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rgbClr val="004B93"/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137160" tIns="137160" rIns="137160" bIns="137160" numCol="1" spcCol="1270" anchor="ctr" anchorCtr="0">
            <a:noAutofit/>
          </a:bodyPr>
          <a:lstStyle/>
          <a:p>
            <a:pPr marL="0" lvl="0" indent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sv-SE" sz="950" b="1" kern="1200" dirty="0">
                <a:latin typeface="Calibri" panose="020F0502020204030204" pitchFamily="34" charset="0"/>
                <a:cs typeface="Calibri" panose="020F0502020204030204" pitchFamily="34" charset="0"/>
              </a:rPr>
              <a:t>Ledamot</a:t>
            </a:r>
          </a:p>
        </p:txBody>
      </p:sp>
      <p:sp>
        <p:nvSpPr>
          <p:cNvPr id="15" name="Frihandsfigur: Form 14">
            <a:extLst>
              <a:ext uri="{FF2B5EF4-FFF2-40B4-BE49-F238E27FC236}">
                <a16:creationId xmlns:a16="http://schemas.microsoft.com/office/drawing/2014/main" id="{70811795-2413-4FAC-A30F-ED4FBE144671}"/>
              </a:ext>
            </a:extLst>
          </p:cNvPr>
          <p:cNvSpPr/>
          <p:nvPr userDrawn="1"/>
        </p:nvSpPr>
        <p:spPr>
          <a:xfrm>
            <a:off x="9643193" y="897124"/>
            <a:ext cx="1274895" cy="680088"/>
          </a:xfrm>
          <a:custGeom>
            <a:avLst/>
            <a:gdLst>
              <a:gd name="connsiteX0" fmla="*/ 0 w 1315279"/>
              <a:gd name="connsiteY0" fmla="*/ 0 h 789167"/>
              <a:gd name="connsiteX1" fmla="*/ 1315279 w 1315279"/>
              <a:gd name="connsiteY1" fmla="*/ 0 h 789167"/>
              <a:gd name="connsiteX2" fmla="*/ 1315279 w 1315279"/>
              <a:gd name="connsiteY2" fmla="*/ 789167 h 789167"/>
              <a:gd name="connsiteX3" fmla="*/ 0 w 1315279"/>
              <a:gd name="connsiteY3" fmla="*/ 789167 h 789167"/>
              <a:gd name="connsiteX4" fmla="*/ 0 w 1315279"/>
              <a:gd name="connsiteY4" fmla="*/ 0 h 789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5279" h="789167">
                <a:moveTo>
                  <a:pt x="0" y="0"/>
                </a:moveTo>
                <a:lnTo>
                  <a:pt x="1315279" y="0"/>
                </a:lnTo>
                <a:lnTo>
                  <a:pt x="1315279" y="789167"/>
                </a:lnTo>
                <a:lnTo>
                  <a:pt x="0" y="78916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rgbClr val="004B93"/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137160" tIns="137160" rIns="137160" bIns="137160" numCol="1" spcCol="1270" anchor="ctr" anchorCtr="0">
            <a:noAutofit/>
          </a:bodyPr>
          <a:lstStyle/>
          <a:p>
            <a:pPr marL="0" lvl="0" indent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sv-SE" sz="950" b="1" kern="1200" dirty="0">
                <a:latin typeface="Calibri" panose="020F0502020204030204" pitchFamily="34" charset="0"/>
                <a:cs typeface="Calibri" panose="020F0502020204030204" pitchFamily="34" charset="0"/>
              </a:rPr>
              <a:t>Ledamot</a:t>
            </a:r>
          </a:p>
        </p:txBody>
      </p:sp>
      <p:sp>
        <p:nvSpPr>
          <p:cNvPr id="16" name="Frihandsfigur: Form 15">
            <a:extLst>
              <a:ext uri="{FF2B5EF4-FFF2-40B4-BE49-F238E27FC236}">
                <a16:creationId xmlns:a16="http://schemas.microsoft.com/office/drawing/2014/main" id="{576F7FC7-7CDE-408B-A263-D2C0E785938E}"/>
              </a:ext>
            </a:extLst>
          </p:cNvPr>
          <p:cNvSpPr/>
          <p:nvPr userDrawn="1"/>
        </p:nvSpPr>
        <p:spPr>
          <a:xfrm>
            <a:off x="2991031" y="1702726"/>
            <a:ext cx="1274895" cy="680088"/>
          </a:xfrm>
          <a:custGeom>
            <a:avLst/>
            <a:gdLst>
              <a:gd name="connsiteX0" fmla="*/ 0 w 1315279"/>
              <a:gd name="connsiteY0" fmla="*/ 0 h 789167"/>
              <a:gd name="connsiteX1" fmla="*/ 1315279 w 1315279"/>
              <a:gd name="connsiteY1" fmla="*/ 0 h 789167"/>
              <a:gd name="connsiteX2" fmla="*/ 1315279 w 1315279"/>
              <a:gd name="connsiteY2" fmla="*/ 789167 h 789167"/>
              <a:gd name="connsiteX3" fmla="*/ 0 w 1315279"/>
              <a:gd name="connsiteY3" fmla="*/ 789167 h 789167"/>
              <a:gd name="connsiteX4" fmla="*/ 0 w 1315279"/>
              <a:gd name="connsiteY4" fmla="*/ 0 h 789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5279" h="789167">
                <a:moveTo>
                  <a:pt x="0" y="0"/>
                </a:moveTo>
                <a:lnTo>
                  <a:pt x="1315279" y="0"/>
                </a:lnTo>
                <a:lnTo>
                  <a:pt x="1315279" y="789167"/>
                </a:lnTo>
                <a:lnTo>
                  <a:pt x="0" y="78916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rgbClr val="004B93"/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137160" tIns="137160" rIns="137160" bIns="137160" numCol="1" spcCol="1270" anchor="ctr" anchorCtr="0">
            <a:noAutofit/>
          </a:bodyPr>
          <a:lstStyle/>
          <a:p>
            <a:pPr marL="0" lvl="0" indent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sv-SE" sz="950" b="1" kern="1200" dirty="0">
                <a:solidFill>
                  <a:schemeClr val="l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Marknadsansvarig</a:t>
            </a:r>
          </a:p>
        </p:txBody>
      </p:sp>
      <p:sp>
        <p:nvSpPr>
          <p:cNvPr id="17" name="Frihandsfigur: Form 16">
            <a:extLst>
              <a:ext uri="{FF2B5EF4-FFF2-40B4-BE49-F238E27FC236}">
                <a16:creationId xmlns:a16="http://schemas.microsoft.com/office/drawing/2014/main" id="{5C91556B-10C3-4460-BCD9-31AB94991F16}"/>
              </a:ext>
            </a:extLst>
          </p:cNvPr>
          <p:cNvSpPr/>
          <p:nvPr userDrawn="1"/>
        </p:nvSpPr>
        <p:spPr>
          <a:xfrm>
            <a:off x="4741655" y="1702725"/>
            <a:ext cx="1274895" cy="680088"/>
          </a:xfrm>
          <a:custGeom>
            <a:avLst/>
            <a:gdLst>
              <a:gd name="connsiteX0" fmla="*/ 0 w 1315279"/>
              <a:gd name="connsiteY0" fmla="*/ 0 h 789167"/>
              <a:gd name="connsiteX1" fmla="*/ 1315279 w 1315279"/>
              <a:gd name="connsiteY1" fmla="*/ 0 h 789167"/>
              <a:gd name="connsiteX2" fmla="*/ 1315279 w 1315279"/>
              <a:gd name="connsiteY2" fmla="*/ 789167 h 789167"/>
              <a:gd name="connsiteX3" fmla="*/ 0 w 1315279"/>
              <a:gd name="connsiteY3" fmla="*/ 789167 h 789167"/>
              <a:gd name="connsiteX4" fmla="*/ 0 w 1315279"/>
              <a:gd name="connsiteY4" fmla="*/ 0 h 789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5279" h="789167">
                <a:moveTo>
                  <a:pt x="0" y="0"/>
                </a:moveTo>
                <a:lnTo>
                  <a:pt x="1315279" y="0"/>
                </a:lnTo>
                <a:lnTo>
                  <a:pt x="1315279" y="789167"/>
                </a:lnTo>
                <a:lnTo>
                  <a:pt x="0" y="78916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rgbClr val="004B93"/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137160" tIns="137160" rIns="137160" bIns="137160" numCol="1" spcCol="1270" anchor="ctr" anchorCtr="0">
            <a:noAutofit/>
          </a:bodyPr>
          <a:lstStyle/>
          <a:p>
            <a:pPr marL="0" lvl="0" indent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sv-SE" sz="950" b="1" kern="1200" dirty="0">
                <a:latin typeface="Calibri" panose="020F0502020204030204" pitchFamily="34" charset="0"/>
                <a:cs typeface="Calibri" panose="020F0502020204030204" pitchFamily="34" charset="0"/>
              </a:rPr>
              <a:t>Sportchef</a:t>
            </a:r>
          </a:p>
        </p:txBody>
      </p:sp>
      <p:sp>
        <p:nvSpPr>
          <p:cNvPr id="18" name="Frihandsfigur: Form 17">
            <a:extLst>
              <a:ext uri="{FF2B5EF4-FFF2-40B4-BE49-F238E27FC236}">
                <a16:creationId xmlns:a16="http://schemas.microsoft.com/office/drawing/2014/main" id="{383A232A-C9F2-4421-BDA7-5A4FBF2EF299}"/>
              </a:ext>
            </a:extLst>
          </p:cNvPr>
          <p:cNvSpPr/>
          <p:nvPr userDrawn="1"/>
        </p:nvSpPr>
        <p:spPr>
          <a:xfrm>
            <a:off x="6527663" y="1702725"/>
            <a:ext cx="1274895" cy="680088"/>
          </a:xfrm>
          <a:custGeom>
            <a:avLst/>
            <a:gdLst>
              <a:gd name="connsiteX0" fmla="*/ 0 w 1315279"/>
              <a:gd name="connsiteY0" fmla="*/ 0 h 789167"/>
              <a:gd name="connsiteX1" fmla="*/ 1315279 w 1315279"/>
              <a:gd name="connsiteY1" fmla="*/ 0 h 789167"/>
              <a:gd name="connsiteX2" fmla="*/ 1315279 w 1315279"/>
              <a:gd name="connsiteY2" fmla="*/ 789167 h 789167"/>
              <a:gd name="connsiteX3" fmla="*/ 0 w 1315279"/>
              <a:gd name="connsiteY3" fmla="*/ 789167 h 789167"/>
              <a:gd name="connsiteX4" fmla="*/ 0 w 1315279"/>
              <a:gd name="connsiteY4" fmla="*/ 0 h 789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5279" h="789167">
                <a:moveTo>
                  <a:pt x="0" y="0"/>
                </a:moveTo>
                <a:lnTo>
                  <a:pt x="1315279" y="0"/>
                </a:lnTo>
                <a:lnTo>
                  <a:pt x="1315279" y="789167"/>
                </a:lnTo>
                <a:lnTo>
                  <a:pt x="0" y="78916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rgbClr val="004B93"/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137160" tIns="137160" rIns="137160" bIns="137160" numCol="1" spcCol="1270" anchor="ctr" anchorCtr="0">
            <a:noAutofit/>
          </a:bodyPr>
          <a:lstStyle/>
          <a:p>
            <a:pPr marL="0" lvl="0" indent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sv-SE" sz="950" b="1" kern="1200" dirty="0">
                <a:latin typeface="Calibri" panose="020F0502020204030204" pitchFamily="34" charset="0"/>
                <a:cs typeface="Calibri" panose="020F0502020204030204" pitchFamily="34" charset="0"/>
              </a:rPr>
              <a:t>Ungdomsansvarig</a:t>
            </a:r>
          </a:p>
        </p:txBody>
      </p:sp>
      <p:sp>
        <p:nvSpPr>
          <p:cNvPr id="19" name="Frihandsfigur: Form 18">
            <a:extLst>
              <a:ext uri="{FF2B5EF4-FFF2-40B4-BE49-F238E27FC236}">
                <a16:creationId xmlns:a16="http://schemas.microsoft.com/office/drawing/2014/main" id="{4F63D204-06BF-4F67-AC77-86D2799EA41E}"/>
              </a:ext>
            </a:extLst>
          </p:cNvPr>
          <p:cNvSpPr/>
          <p:nvPr userDrawn="1"/>
        </p:nvSpPr>
        <p:spPr>
          <a:xfrm>
            <a:off x="8313673" y="1702725"/>
            <a:ext cx="1274895" cy="680088"/>
          </a:xfrm>
          <a:custGeom>
            <a:avLst/>
            <a:gdLst>
              <a:gd name="connsiteX0" fmla="*/ 0 w 1315279"/>
              <a:gd name="connsiteY0" fmla="*/ 0 h 789167"/>
              <a:gd name="connsiteX1" fmla="*/ 1315279 w 1315279"/>
              <a:gd name="connsiteY1" fmla="*/ 0 h 789167"/>
              <a:gd name="connsiteX2" fmla="*/ 1315279 w 1315279"/>
              <a:gd name="connsiteY2" fmla="*/ 789167 h 789167"/>
              <a:gd name="connsiteX3" fmla="*/ 0 w 1315279"/>
              <a:gd name="connsiteY3" fmla="*/ 789167 h 789167"/>
              <a:gd name="connsiteX4" fmla="*/ 0 w 1315279"/>
              <a:gd name="connsiteY4" fmla="*/ 0 h 789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5279" h="789167">
                <a:moveTo>
                  <a:pt x="0" y="0"/>
                </a:moveTo>
                <a:lnTo>
                  <a:pt x="1315279" y="0"/>
                </a:lnTo>
                <a:lnTo>
                  <a:pt x="1315279" y="789167"/>
                </a:lnTo>
                <a:lnTo>
                  <a:pt x="0" y="78916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rgbClr val="004B93"/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137160" tIns="137160" rIns="137160" bIns="137160" numCol="1" spcCol="1270" anchor="ctr" anchorCtr="0">
            <a:noAutofit/>
          </a:bodyPr>
          <a:lstStyle/>
          <a:p>
            <a:pPr marL="0" lvl="0" indent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sv-SE" sz="950" b="1" kern="1200" dirty="0">
                <a:latin typeface="Calibri" panose="020F0502020204030204" pitchFamily="34" charset="0"/>
                <a:cs typeface="Calibri" panose="020F0502020204030204" pitchFamily="34" charset="0"/>
              </a:rPr>
              <a:t>Kanslichef</a:t>
            </a:r>
          </a:p>
        </p:txBody>
      </p:sp>
      <p:sp>
        <p:nvSpPr>
          <p:cNvPr id="20" name="Frihandsfigur: Form 19">
            <a:extLst>
              <a:ext uri="{FF2B5EF4-FFF2-40B4-BE49-F238E27FC236}">
                <a16:creationId xmlns:a16="http://schemas.microsoft.com/office/drawing/2014/main" id="{8322637F-7F2A-442D-9238-34C95F88B68F}"/>
              </a:ext>
            </a:extLst>
          </p:cNvPr>
          <p:cNvSpPr/>
          <p:nvPr userDrawn="1"/>
        </p:nvSpPr>
        <p:spPr>
          <a:xfrm>
            <a:off x="2991031" y="2778060"/>
            <a:ext cx="1274895" cy="680088"/>
          </a:xfrm>
          <a:custGeom>
            <a:avLst/>
            <a:gdLst>
              <a:gd name="connsiteX0" fmla="*/ 0 w 1315279"/>
              <a:gd name="connsiteY0" fmla="*/ 0 h 789167"/>
              <a:gd name="connsiteX1" fmla="*/ 1315279 w 1315279"/>
              <a:gd name="connsiteY1" fmla="*/ 0 h 789167"/>
              <a:gd name="connsiteX2" fmla="*/ 1315279 w 1315279"/>
              <a:gd name="connsiteY2" fmla="*/ 789167 h 789167"/>
              <a:gd name="connsiteX3" fmla="*/ 0 w 1315279"/>
              <a:gd name="connsiteY3" fmla="*/ 789167 h 789167"/>
              <a:gd name="connsiteX4" fmla="*/ 0 w 1315279"/>
              <a:gd name="connsiteY4" fmla="*/ 0 h 789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5279" h="789167">
                <a:moveTo>
                  <a:pt x="0" y="0"/>
                </a:moveTo>
                <a:lnTo>
                  <a:pt x="1315279" y="0"/>
                </a:lnTo>
                <a:lnTo>
                  <a:pt x="1315279" y="789167"/>
                </a:lnTo>
                <a:lnTo>
                  <a:pt x="0" y="78916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137160" tIns="137160" rIns="137160" bIns="137160" numCol="1" spcCol="1270" anchor="ctr" anchorCtr="0">
            <a:noAutofit/>
          </a:bodyPr>
          <a:lstStyle/>
          <a:p>
            <a:pPr marL="0" lvl="0" indent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sv-SE" sz="950" b="1" kern="1200" dirty="0">
                <a:latin typeface="Calibri" panose="020F0502020204030204" pitchFamily="34" charset="0"/>
                <a:cs typeface="Calibri" panose="020F0502020204030204" pitchFamily="34" charset="0"/>
              </a:rPr>
              <a:t>Marknadsråd</a:t>
            </a:r>
          </a:p>
        </p:txBody>
      </p:sp>
      <p:sp>
        <p:nvSpPr>
          <p:cNvPr id="21" name="Frihandsfigur: Form 20">
            <a:extLst>
              <a:ext uri="{FF2B5EF4-FFF2-40B4-BE49-F238E27FC236}">
                <a16:creationId xmlns:a16="http://schemas.microsoft.com/office/drawing/2014/main" id="{96A91C6C-EEEA-4FA7-95CE-C242D32E4691}"/>
              </a:ext>
            </a:extLst>
          </p:cNvPr>
          <p:cNvSpPr/>
          <p:nvPr userDrawn="1"/>
        </p:nvSpPr>
        <p:spPr>
          <a:xfrm>
            <a:off x="4741654" y="2778060"/>
            <a:ext cx="1274895" cy="680088"/>
          </a:xfrm>
          <a:custGeom>
            <a:avLst/>
            <a:gdLst>
              <a:gd name="connsiteX0" fmla="*/ 0 w 1315279"/>
              <a:gd name="connsiteY0" fmla="*/ 0 h 789167"/>
              <a:gd name="connsiteX1" fmla="*/ 1315279 w 1315279"/>
              <a:gd name="connsiteY1" fmla="*/ 0 h 789167"/>
              <a:gd name="connsiteX2" fmla="*/ 1315279 w 1315279"/>
              <a:gd name="connsiteY2" fmla="*/ 789167 h 789167"/>
              <a:gd name="connsiteX3" fmla="*/ 0 w 1315279"/>
              <a:gd name="connsiteY3" fmla="*/ 789167 h 789167"/>
              <a:gd name="connsiteX4" fmla="*/ 0 w 1315279"/>
              <a:gd name="connsiteY4" fmla="*/ 0 h 789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5279" h="789167">
                <a:moveTo>
                  <a:pt x="0" y="0"/>
                </a:moveTo>
                <a:lnTo>
                  <a:pt x="1315279" y="0"/>
                </a:lnTo>
                <a:lnTo>
                  <a:pt x="1315279" y="789167"/>
                </a:lnTo>
                <a:lnTo>
                  <a:pt x="0" y="78916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137160" tIns="137160" rIns="137160" bIns="137160" numCol="1" spcCol="1270" anchor="ctr" anchorCtr="0">
            <a:noAutofit/>
          </a:bodyPr>
          <a:lstStyle/>
          <a:p>
            <a:pPr marL="0" lvl="0" indent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sv-SE" sz="950" b="1" kern="1200" dirty="0" err="1">
                <a:latin typeface="Calibri" panose="020F0502020204030204" pitchFamily="34" charset="0"/>
                <a:cs typeface="Calibri" panose="020F0502020204030204" pitchFamily="34" charset="0"/>
              </a:rPr>
              <a:t>Sportråd</a:t>
            </a:r>
            <a:endParaRPr lang="sv-SE" sz="950" b="1" kern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Frihandsfigur: Form 21">
            <a:extLst>
              <a:ext uri="{FF2B5EF4-FFF2-40B4-BE49-F238E27FC236}">
                <a16:creationId xmlns:a16="http://schemas.microsoft.com/office/drawing/2014/main" id="{4E3F95FF-FBB7-425C-8EB5-EBCF06731455}"/>
              </a:ext>
            </a:extLst>
          </p:cNvPr>
          <p:cNvSpPr/>
          <p:nvPr userDrawn="1"/>
        </p:nvSpPr>
        <p:spPr>
          <a:xfrm>
            <a:off x="6532283" y="2778060"/>
            <a:ext cx="1274895" cy="680088"/>
          </a:xfrm>
          <a:custGeom>
            <a:avLst/>
            <a:gdLst>
              <a:gd name="connsiteX0" fmla="*/ 0 w 1315279"/>
              <a:gd name="connsiteY0" fmla="*/ 0 h 789167"/>
              <a:gd name="connsiteX1" fmla="*/ 1315279 w 1315279"/>
              <a:gd name="connsiteY1" fmla="*/ 0 h 789167"/>
              <a:gd name="connsiteX2" fmla="*/ 1315279 w 1315279"/>
              <a:gd name="connsiteY2" fmla="*/ 789167 h 789167"/>
              <a:gd name="connsiteX3" fmla="*/ 0 w 1315279"/>
              <a:gd name="connsiteY3" fmla="*/ 789167 h 789167"/>
              <a:gd name="connsiteX4" fmla="*/ 0 w 1315279"/>
              <a:gd name="connsiteY4" fmla="*/ 0 h 789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5279" h="789167">
                <a:moveTo>
                  <a:pt x="0" y="0"/>
                </a:moveTo>
                <a:lnTo>
                  <a:pt x="1315279" y="0"/>
                </a:lnTo>
                <a:lnTo>
                  <a:pt x="1315279" y="789167"/>
                </a:lnTo>
                <a:lnTo>
                  <a:pt x="0" y="78916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137160" tIns="137160" rIns="137160" bIns="137160" numCol="1" spcCol="1270" anchor="ctr" anchorCtr="0">
            <a:noAutofit/>
          </a:bodyPr>
          <a:lstStyle/>
          <a:p>
            <a:pPr marL="0" lvl="0" indent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sv-SE" sz="950" b="1" kern="1200" dirty="0">
                <a:latin typeface="Calibri" panose="020F0502020204030204" pitchFamily="34" charset="0"/>
                <a:cs typeface="Calibri" panose="020F0502020204030204" pitchFamily="34" charset="0"/>
              </a:rPr>
              <a:t>Ungdomsråd</a:t>
            </a:r>
          </a:p>
        </p:txBody>
      </p:sp>
      <p:sp>
        <p:nvSpPr>
          <p:cNvPr id="23" name="Frihandsfigur: Form 22">
            <a:extLst>
              <a:ext uri="{FF2B5EF4-FFF2-40B4-BE49-F238E27FC236}">
                <a16:creationId xmlns:a16="http://schemas.microsoft.com/office/drawing/2014/main" id="{691773A8-46EA-4627-9F0E-AF1B898C02DF}"/>
              </a:ext>
            </a:extLst>
          </p:cNvPr>
          <p:cNvSpPr/>
          <p:nvPr userDrawn="1"/>
        </p:nvSpPr>
        <p:spPr>
          <a:xfrm>
            <a:off x="8313672" y="2778060"/>
            <a:ext cx="1274895" cy="680088"/>
          </a:xfrm>
          <a:custGeom>
            <a:avLst/>
            <a:gdLst>
              <a:gd name="connsiteX0" fmla="*/ 0 w 1315279"/>
              <a:gd name="connsiteY0" fmla="*/ 0 h 789167"/>
              <a:gd name="connsiteX1" fmla="*/ 1315279 w 1315279"/>
              <a:gd name="connsiteY1" fmla="*/ 0 h 789167"/>
              <a:gd name="connsiteX2" fmla="*/ 1315279 w 1315279"/>
              <a:gd name="connsiteY2" fmla="*/ 789167 h 789167"/>
              <a:gd name="connsiteX3" fmla="*/ 0 w 1315279"/>
              <a:gd name="connsiteY3" fmla="*/ 789167 h 789167"/>
              <a:gd name="connsiteX4" fmla="*/ 0 w 1315279"/>
              <a:gd name="connsiteY4" fmla="*/ 0 h 789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5279" h="789167">
                <a:moveTo>
                  <a:pt x="0" y="0"/>
                </a:moveTo>
                <a:lnTo>
                  <a:pt x="1315279" y="0"/>
                </a:lnTo>
                <a:lnTo>
                  <a:pt x="1315279" y="789167"/>
                </a:lnTo>
                <a:lnTo>
                  <a:pt x="0" y="78916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137160" tIns="137160" rIns="137160" bIns="137160" numCol="1" spcCol="1270" anchor="ctr" anchorCtr="0">
            <a:noAutofit/>
          </a:bodyPr>
          <a:lstStyle/>
          <a:p>
            <a:pPr marL="0" lvl="0" indent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sv-SE" sz="950" b="1" kern="1200" dirty="0">
                <a:latin typeface="Calibri" panose="020F0502020204030204" pitchFamily="34" charset="0"/>
                <a:cs typeface="Calibri" panose="020F0502020204030204" pitchFamily="34" charset="0"/>
              </a:rPr>
              <a:t>Mentorsråd</a:t>
            </a:r>
          </a:p>
        </p:txBody>
      </p:sp>
      <p:sp>
        <p:nvSpPr>
          <p:cNvPr id="24" name="Frihandsfigur: Form 23">
            <a:extLst>
              <a:ext uri="{FF2B5EF4-FFF2-40B4-BE49-F238E27FC236}">
                <a16:creationId xmlns:a16="http://schemas.microsoft.com/office/drawing/2014/main" id="{CC3F5119-80C6-468B-9DF6-1CC845B31687}"/>
              </a:ext>
            </a:extLst>
          </p:cNvPr>
          <p:cNvSpPr/>
          <p:nvPr userDrawn="1"/>
        </p:nvSpPr>
        <p:spPr>
          <a:xfrm>
            <a:off x="3584461" y="3793743"/>
            <a:ext cx="720000" cy="684000"/>
          </a:xfrm>
          <a:custGeom>
            <a:avLst/>
            <a:gdLst>
              <a:gd name="connsiteX0" fmla="*/ 0 w 1315279"/>
              <a:gd name="connsiteY0" fmla="*/ 0 h 789167"/>
              <a:gd name="connsiteX1" fmla="*/ 1315279 w 1315279"/>
              <a:gd name="connsiteY1" fmla="*/ 0 h 789167"/>
              <a:gd name="connsiteX2" fmla="*/ 1315279 w 1315279"/>
              <a:gd name="connsiteY2" fmla="*/ 789167 h 789167"/>
              <a:gd name="connsiteX3" fmla="*/ 0 w 1315279"/>
              <a:gd name="connsiteY3" fmla="*/ 789167 h 789167"/>
              <a:gd name="connsiteX4" fmla="*/ 0 w 1315279"/>
              <a:gd name="connsiteY4" fmla="*/ 0 h 789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5279" h="789167">
                <a:moveTo>
                  <a:pt x="0" y="0"/>
                </a:moveTo>
                <a:lnTo>
                  <a:pt x="1315279" y="0"/>
                </a:lnTo>
                <a:lnTo>
                  <a:pt x="1315279" y="789167"/>
                </a:lnTo>
                <a:lnTo>
                  <a:pt x="0" y="78916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137160" tIns="137160" rIns="137160" bIns="137160" numCol="1" spcCol="1270" anchor="ctr" anchorCtr="0">
            <a:noAutofit/>
          </a:bodyPr>
          <a:lstStyle/>
          <a:p>
            <a:pPr marL="0" lvl="0" indent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sv-SE" sz="900" b="1" kern="1200" baseline="0" dirty="0">
                <a:latin typeface="Calibri" panose="020F0502020204030204" pitchFamily="34" charset="0"/>
                <a:cs typeface="Calibri" panose="020F0502020204030204" pitchFamily="34" charset="0"/>
              </a:rPr>
              <a:t>Seniorlag</a:t>
            </a:r>
          </a:p>
        </p:txBody>
      </p:sp>
      <p:sp>
        <p:nvSpPr>
          <p:cNvPr id="25" name="Frihandsfigur: Form 24">
            <a:extLst>
              <a:ext uri="{FF2B5EF4-FFF2-40B4-BE49-F238E27FC236}">
                <a16:creationId xmlns:a16="http://schemas.microsoft.com/office/drawing/2014/main" id="{2E85E4F7-93E0-4AFD-88E0-C6E0B8866228}"/>
              </a:ext>
            </a:extLst>
          </p:cNvPr>
          <p:cNvSpPr/>
          <p:nvPr userDrawn="1"/>
        </p:nvSpPr>
        <p:spPr>
          <a:xfrm>
            <a:off x="4137196" y="5553943"/>
            <a:ext cx="1301892" cy="680088"/>
          </a:xfrm>
          <a:custGeom>
            <a:avLst/>
            <a:gdLst>
              <a:gd name="connsiteX0" fmla="*/ 0 w 1315279"/>
              <a:gd name="connsiteY0" fmla="*/ 0 h 789167"/>
              <a:gd name="connsiteX1" fmla="*/ 1315279 w 1315279"/>
              <a:gd name="connsiteY1" fmla="*/ 0 h 789167"/>
              <a:gd name="connsiteX2" fmla="*/ 1315279 w 1315279"/>
              <a:gd name="connsiteY2" fmla="*/ 789167 h 789167"/>
              <a:gd name="connsiteX3" fmla="*/ 0 w 1315279"/>
              <a:gd name="connsiteY3" fmla="*/ 789167 h 789167"/>
              <a:gd name="connsiteX4" fmla="*/ 0 w 1315279"/>
              <a:gd name="connsiteY4" fmla="*/ 0 h 789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5279" h="789167">
                <a:moveTo>
                  <a:pt x="0" y="0"/>
                </a:moveTo>
                <a:lnTo>
                  <a:pt x="1315279" y="0"/>
                </a:lnTo>
                <a:lnTo>
                  <a:pt x="1315279" y="789167"/>
                </a:lnTo>
                <a:lnTo>
                  <a:pt x="0" y="78916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137160" tIns="137160" rIns="137160" bIns="137160" numCol="1" spcCol="1270" anchor="ctr" anchorCtr="0">
            <a:noAutofit/>
          </a:bodyPr>
          <a:lstStyle/>
          <a:p>
            <a:pPr marL="0" lvl="0" indent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sv-SE" sz="950" b="1" kern="1200" dirty="0">
                <a:latin typeface="Calibri" panose="020F0502020204030204" pitchFamily="34" charset="0"/>
                <a:cs typeface="Calibri" panose="020F0502020204030204" pitchFamily="34" charset="0"/>
              </a:rPr>
              <a:t>Gamla </a:t>
            </a:r>
            <a:r>
              <a:rPr lang="sv-SE" sz="950" b="1" kern="1200" dirty="0" err="1">
                <a:latin typeface="Calibri" panose="020F0502020204030204" pitchFamily="34" charset="0"/>
                <a:cs typeface="Calibri" panose="020F0502020204030204" pitchFamily="34" charset="0"/>
              </a:rPr>
              <a:t>IFK´are</a:t>
            </a:r>
            <a:endParaRPr lang="sv-SE" sz="950" b="1" kern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Frihandsfigur: Form 25">
            <a:extLst>
              <a:ext uri="{FF2B5EF4-FFF2-40B4-BE49-F238E27FC236}">
                <a16:creationId xmlns:a16="http://schemas.microsoft.com/office/drawing/2014/main" id="{AA9C6728-981B-46DD-A591-E0D2151BC2C1}"/>
              </a:ext>
            </a:extLst>
          </p:cNvPr>
          <p:cNvSpPr/>
          <p:nvPr userDrawn="1"/>
        </p:nvSpPr>
        <p:spPr>
          <a:xfrm>
            <a:off x="5641132" y="5543183"/>
            <a:ext cx="1301892" cy="680088"/>
          </a:xfrm>
          <a:custGeom>
            <a:avLst/>
            <a:gdLst>
              <a:gd name="connsiteX0" fmla="*/ 0 w 1315279"/>
              <a:gd name="connsiteY0" fmla="*/ 0 h 789167"/>
              <a:gd name="connsiteX1" fmla="*/ 1315279 w 1315279"/>
              <a:gd name="connsiteY1" fmla="*/ 0 h 789167"/>
              <a:gd name="connsiteX2" fmla="*/ 1315279 w 1315279"/>
              <a:gd name="connsiteY2" fmla="*/ 789167 h 789167"/>
              <a:gd name="connsiteX3" fmla="*/ 0 w 1315279"/>
              <a:gd name="connsiteY3" fmla="*/ 789167 h 789167"/>
              <a:gd name="connsiteX4" fmla="*/ 0 w 1315279"/>
              <a:gd name="connsiteY4" fmla="*/ 0 h 789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5279" h="789167">
                <a:moveTo>
                  <a:pt x="0" y="0"/>
                </a:moveTo>
                <a:lnTo>
                  <a:pt x="1315279" y="0"/>
                </a:lnTo>
                <a:lnTo>
                  <a:pt x="1315279" y="789167"/>
                </a:lnTo>
                <a:lnTo>
                  <a:pt x="0" y="78916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137160" tIns="137160" rIns="137160" bIns="137160" numCol="1" spcCol="1270" anchor="ctr" anchorCtr="0">
            <a:noAutofit/>
          </a:bodyPr>
          <a:lstStyle/>
          <a:p>
            <a:pPr marL="0" lvl="0" indent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sv-SE" sz="950" b="1" kern="1200">
                <a:latin typeface="Calibri" panose="020F0502020204030204" pitchFamily="34" charset="0"/>
                <a:cs typeface="Calibri" panose="020F0502020204030204" pitchFamily="34" charset="0"/>
              </a:rPr>
              <a:t>Klubb13</a:t>
            </a:r>
            <a:endParaRPr lang="sv-SE" sz="950" b="1" kern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Frihandsfigur: Form 26">
            <a:extLst>
              <a:ext uri="{FF2B5EF4-FFF2-40B4-BE49-F238E27FC236}">
                <a16:creationId xmlns:a16="http://schemas.microsoft.com/office/drawing/2014/main" id="{F3ED4FC4-7934-4B8B-9591-2335CDE8AD04}"/>
              </a:ext>
            </a:extLst>
          </p:cNvPr>
          <p:cNvSpPr/>
          <p:nvPr userDrawn="1"/>
        </p:nvSpPr>
        <p:spPr>
          <a:xfrm>
            <a:off x="7130674" y="5543183"/>
            <a:ext cx="1301892" cy="680088"/>
          </a:xfrm>
          <a:custGeom>
            <a:avLst/>
            <a:gdLst>
              <a:gd name="connsiteX0" fmla="*/ 0 w 1315279"/>
              <a:gd name="connsiteY0" fmla="*/ 0 h 789167"/>
              <a:gd name="connsiteX1" fmla="*/ 1315279 w 1315279"/>
              <a:gd name="connsiteY1" fmla="*/ 0 h 789167"/>
              <a:gd name="connsiteX2" fmla="*/ 1315279 w 1315279"/>
              <a:gd name="connsiteY2" fmla="*/ 789167 h 789167"/>
              <a:gd name="connsiteX3" fmla="*/ 0 w 1315279"/>
              <a:gd name="connsiteY3" fmla="*/ 789167 h 789167"/>
              <a:gd name="connsiteX4" fmla="*/ 0 w 1315279"/>
              <a:gd name="connsiteY4" fmla="*/ 0 h 789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5279" h="789167">
                <a:moveTo>
                  <a:pt x="0" y="0"/>
                </a:moveTo>
                <a:lnTo>
                  <a:pt x="1315279" y="0"/>
                </a:lnTo>
                <a:lnTo>
                  <a:pt x="1315279" y="789167"/>
                </a:lnTo>
                <a:lnTo>
                  <a:pt x="0" y="78916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137160" tIns="137160" rIns="137160" bIns="137160" numCol="1" spcCol="1270" anchor="ctr" anchorCtr="0">
            <a:noAutofit/>
          </a:bodyPr>
          <a:lstStyle/>
          <a:p>
            <a:pPr marL="0" lvl="0" indent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sv-SE" sz="950" b="1" kern="1200" dirty="0">
                <a:latin typeface="Calibri" panose="020F0502020204030204" pitchFamily="34" charset="0"/>
                <a:cs typeface="Calibri" panose="020F0502020204030204" pitchFamily="34" charset="0"/>
              </a:rPr>
              <a:t>IFK Golfen</a:t>
            </a:r>
          </a:p>
        </p:txBody>
      </p:sp>
      <p:sp>
        <p:nvSpPr>
          <p:cNvPr id="28" name="Frihandsfigur: Form 27">
            <a:extLst>
              <a:ext uri="{FF2B5EF4-FFF2-40B4-BE49-F238E27FC236}">
                <a16:creationId xmlns:a16="http://schemas.microsoft.com/office/drawing/2014/main" id="{878FFB70-0CCE-49FC-A49F-1CDD456C7B43}"/>
              </a:ext>
            </a:extLst>
          </p:cNvPr>
          <p:cNvSpPr/>
          <p:nvPr userDrawn="1"/>
        </p:nvSpPr>
        <p:spPr>
          <a:xfrm>
            <a:off x="6816532" y="3793743"/>
            <a:ext cx="720000" cy="684000"/>
          </a:xfrm>
          <a:custGeom>
            <a:avLst/>
            <a:gdLst>
              <a:gd name="connsiteX0" fmla="*/ 0 w 1315279"/>
              <a:gd name="connsiteY0" fmla="*/ 0 h 789167"/>
              <a:gd name="connsiteX1" fmla="*/ 1315279 w 1315279"/>
              <a:gd name="connsiteY1" fmla="*/ 0 h 789167"/>
              <a:gd name="connsiteX2" fmla="*/ 1315279 w 1315279"/>
              <a:gd name="connsiteY2" fmla="*/ 789167 h 789167"/>
              <a:gd name="connsiteX3" fmla="*/ 0 w 1315279"/>
              <a:gd name="connsiteY3" fmla="*/ 789167 h 789167"/>
              <a:gd name="connsiteX4" fmla="*/ 0 w 1315279"/>
              <a:gd name="connsiteY4" fmla="*/ 0 h 789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5279" h="789167">
                <a:moveTo>
                  <a:pt x="0" y="0"/>
                </a:moveTo>
                <a:lnTo>
                  <a:pt x="1315279" y="0"/>
                </a:lnTo>
                <a:lnTo>
                  <a:pt x="1315279" y="789167"/>
                </a:lnTo>
                <a:lnTo>
                  <a:pt x="0" y="78916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137160" tIns="137160" rIns="137160" bIns="137160" numCol="1" spcCol="1270" anchor="ctr" anchorCtr="0">
            <a:noAutofit/>
          </a:bodyPr>
          <a:lstStyle/>
          <a:p>
            <a:pPr marL="0" lvl="0" indent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sv-SE" sz="950" b="1" kern="1200" dirty="0">
                <a:latin typeface="Calibri" panose="020F0502020204030204" pitchFamily="34" charset="0"/>
                <a:cs typeface="Calibri" panose="020F0502020204030204" pitchFamily="34" charset="0"/>
              </a:rPr>
              <a:t>15 år</a:t>
            </a:r>
          </a:p>
        </p:txBody>
      </p:sp>
      <p:sp>
        <p:nvSpPr>
          <p:cNvPr id="29" name="Frihandsfigur: Form 28">
            <a:extLst>
              <a:ext uri="{FF2B5EF4-FFF2-40B4-BE49-F238E27FC236}">
                <a16:creationId xmlns:a16="http://schemas.microsoft.com/office/drawing/2014/main" id="{8BC14008-C799-4254-85B8-34B7C62CBE21}"/>
              </a:ext>
            </a:extLst>
          </p:cNvPr>
          <p:cNvSpPr/>
          <p:nvPr userDrawn="1"/>
        </p:nvSpPr>
        <p:spPr>
          <a:xfrm>
            <a:off x="7624549" y="3793529"/>
            <a:ext cx="720000" cy="684000"/>
          </a:xfrm>
          <a:custGeom>
            <a:avLst/>
            <a:gdLst>
              <a:gd name="connsiteX0" fmla="*/ 0 w 1315279"/>
              <a:gd name="connsiteY0" fmla="*/ 0 h 789167"/>
              <a:gd name="connsiteX1" fmla="*/ 1315279 w 1315279"/>
              <a:gd name="connsiteY1" fmla="*/ 0 h 789167"/>
              <a:gd name="connsiteX2" fmla="*/ 1315279 w 1315279"/>
              <a:gd name="connsiteY2" fmla="*/ 789167 h 789167"/>
              <a:gd name="connsiteX3" fmla="*/ 0 w 1315279"/>
              <a:gd name="connsiteY3" fmla="*/ 789167 h 789167"/>
              <a:gd name="connsiteX4" fmla="*/ 0 w 1315279"/>
              <a:gd name="connsiteY4" fmla="*/ 0 h 789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5279" h="789167">
                <a:moveTo>
                  <a:pt x="0" y="0"/>
                </a:moveTo>
                <a:lnTo>
                  <a:pt x="1315279" y="0"/>
                </a:lnTo>
                <a:lnTo>
                  <a:pt x="1315279" y="789167"/>
                </a:lnTo>
                <a:lnTo>
                  <a:pt x="0" y="78916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137160" tIns="137160" rIns="137160" bIns="137160" numCol="1" spcCol="1270" anchor="ctr" anchorCtr="0">
            <a:noAutofit/>
          </a:bodyPr>
          <a:lstStyle/>
          <a:p>
            <a:pPr marL="0" lvl="0" indent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sv-SE" sz="950" b="1" kern="1200" dirty="0">
                <a:latin typeface="Calibri" panose="020F0502020204030204" pitchFamily="34" charset="0"/>
                <a:cs typeface="Calibri" panose="020F0502020204030204" pitchFamily="34" charset="0"/>
              </a:rPr>
              <a:t>14 år</a:t>
            </a:r>
          </a:p>
        </p:txBody>
      </p:sp>
      <p:sp>
        <p:nvSpPr>
          <p:cNvPr id="30" name="Frihandsfigur: Form 29">
            <a:extLst>
              <a:ext uri="{FF2B5EF4-FFF2-40B4-BE49-F238E27FC236}">
                <a16:creationId xmlns:a16="http://schemas.microsoft.com/office/drawing/2014/main" id="{EA1DC521-7F80-4740-986A-29D02801F601}"/>
              </a:ext>
            </a:extLst>
          </p:cNvPr>
          <p:cNvSpPr/>
          <p:nvPr userDrawn="1"/>
        </p:nvSpPr>
        <p:spPr>
          <a:xfrm>
            <a:off x="8432566" y="3793533"/>
            <a:ext cx="720000" cy="684000"/>
          </a:xfrm>
          <a:custGeom>
            <a:avLst/>
            <a:gdLst>
              <a:gd name="connsiteX0" fmla="*/ 0 w 1315279"/>
              <a:gd name="connsiteY0" fmla="*/ 0 h 789167"/>
              <a:gd name="connsiteX1" fmla="*/ 1315279 w 1315279"/>
              <a:gd name="connsiteY1" fmla="*/ 0 h 789167"/>
              <a:gd name="connsiteX2" fmla="*/ 1315279 w 1315279"/>
              <a:gd name="connsiteY2" fmla="*/ 789167 h 789167"/>
              <a:gd name="connsiteX3" fmla="*/ 0 w 1315279"/>
              <a:gd name="connsiteY3" fmla="*/ 789167 h 789167"/>
              <a:gd name="connsiteX4" fmla="*/ 0 w 1315279"/>
              <a:gd name="connsiteY4" fmla="*/ 0 h 789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5279" h="789167">
                <a:moveTo>
                  <a:pt x="0" y="0"/>
                </a:moveTo>
                <a:lnTo>
                  <a:pt x="1315279" y="0"/>
                </a:lnTo>
                <a:lnTo>
                  <a:pt x="1315279" y="789167"/>
                </a:lnTo>
                <a:lnTo>
                  <a:pt x="0" y="78916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137160" tIns="137160" rIns="137160" bIns="137160" numCol="1" spcCol="1270" anchor="ctr" anchorCtr="0">
            <a:noAutofit/>
          </a:bodyPr>
          <a:lstStyle/>
          <a:p>
            <a:pPr marL="0" lvl="0" indent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sv-SE" sz="950" b="1" kern="1200" dirty="0">
                <a:latin typeface="Calibri" panose="020F0502020204030204" pitchFamily="34" charset="0"/>
                <a:cs typeface="Calibri" panose="020F0502020204030204" pitchFamily="34" charset="0"/>
              </a:rPr>
              <a:t>13 år</a:t>
            </a:r>
          </a:p>
        </p:txBody>
      </p:sp>
      <p:sp>
        <p:nvSpPr>
          <p:cNvPr id="31" name="Frihandsfigur: Form 30">
            <a:extLst>
              <a:ext uri="{FF2B5EF4-FFF2-40B4-BE49-F238E27FC236}">
                <a16:creationId xmlns:a16="http://schemas.microsoft.com/office/drawing/2014/main" id="{1D18AF10-3228-41B3-825B-06C112394E09}"/>
              </a:ext>
            </a:extLst>
          </p:cNvPr>
          <p:cNvSpPr/>
          <p:nvPr userDrawn="1"/>
        </p:nvSpPr>
        <p:spPr>
          <a:xfrm>
            <a:off x="3584461" y="4574334"/>
            <a:ext cx="720000" cy="684000"/>
          </a:xfrm>
          <a:custGeom>
            <a:avLst/>
            <a:gdLst>
              <a:gd name="connsiteX0" fmla="*/ 0 w 1315279"/>
              <a:gd name="connsiteY0" fmla="*/ 0 h 789167"/>
              <a:gd name="connsiteX1" fmla="*/ 1315279 w 1315279"/>
              <a:gd name="connsiteY1" fmla="*/ 0 h 789167"/>
              <a:gd name="connsiteX2" fmla="*/ 1315279 w 1315279"/>
              <a:gd name="connsiteY2" fmla="*/ 789167 h 789167"/>
              <a:gd name="connsiteX3" fmla="*/ 0 w 1315279"/>
              <a:gd name="connsiteY3" fmla="*/ 789167 h 789167"/>
              <a:gd name="connsiteX4" fmla="*/ 0 w 1315279"/>
              <a:gd name="connsiteY4" fmla="*/ 0 h 789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5279" h="789167">
                <a:moveTo>
                  <a:pt x="0" y="0"/>
                </a:moveTo>
                <a:lnTo>
                  <a:pt x="1315279" y="0"/>
                </a:lnTo>
                <a:lnTo>
                  <a:pt x="1315279" y="789167"/>
                </a:lnTo>
                <a:lnTo>
                  <a:pt x="0" y="78916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137160" tIns="137160" rIns="137160" bIns="137160" numCol="1" spcCol="1270" anchor="ctr" anchorCtr="0">
            <a:noAutofit/>
          </a:bodyPr>
          <a:lstStyle/>
          <a:p>
            <a:pPr marL="0" lvl="0" indent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sv-SE" sz="950" b="1" kern="1200" dirty="0">
                <a:latin typeface="Calibri" panose="020F0502020204030204" pitchFamily="34" charset="0"/>
                <a:cs typeface="Calibri" panose="020F0502020204030204" pitchFamily="34" charset="0"/>
              </a:rPr>
              <a:t>12 år</a:t>
            </a:r>
          </a:p>
        </p:txBody>
      </p:sp>
      <p:sp>
        <p:nvSpPr>
          <p:cNvPr id="32" name="Frihandsfigur: Form 31">
            <a:extLst>
              <a:ext uri="{FF2B5EF4-FFF2-40B4-BE49-F238E27FC236}">
                <a16:creationId xmlns:a16="http://schemas.microsoft.com/office/drawing/2014/main" id="{6720E1E8-3BCE-49DA-9EA7-57D25D93D877}"/>
              </a:ext>
            </a:extLst>
          </p:cNvPr>
          <p:cNvSpPr/>
          <p:nvPr userDrawn="1"/>
        </p:nvSpPr>
        <p:spPr>
          <a:xfrm>
            <a:off x="4393342" y="4574332"/>
            <a:ext cx="720000" cy="684000"/>
          </a:xfrm>
          <a:custGeom>
            <a:avLst/>
            <a:gdLst>
              <a:gd name="connsiteX0" fmla="*/ 0 w 1315279"/>
              <a:gd name="connsiteY0" fmla="*/ 0 h 789167"/>
              <a:gd name="connsiteX1" fmla="*/ 1315279 w 1315279"/>
              <a:gd name="connsiteY1" fmla="*/ 0 h 789167"/>
              <a:gd name="connsiteX2" fmla="*/ 1315279 w 1315279"/>
              <a:gd name="connsiteY2" fmla="*/ 789167 h 789167"/>
              <a:gd name="connsiteX3" fmla="*/ 0 w 1315279"/>
              <a:gd name="connsiteY3" fmla="*/ 789167 h 789167"/>
              <a:gd name="connsiteX4" fmla="*/ 0 w 1315279"/>
              <a:gd name="connsiteY4" fmla="*/ 0 h 789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5279" h="789167">
                <a:moveTo>
                  <a:pt x="0" y="0"/>
                </a:moveTo>
                <a:lnTo>
                  <a:pt x="1315279" y="0"/>
                </a:lnTo>
                <a:lnTo>
                  <a:pt x="1315279" y="789167"/>
                </a:lnTo>
                <a:lnTo>
                  <a:pt x="0" y="78916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137160" tIns="137160" rIns="137160" bIns="137160" numCol="1" spcCol="1270" anchor="ctr" anchorCtr="0">
            <a:noAutofit/>
          </a:bodyPr>
          <a:lstStyle/>
          <a:p>
            <a:pPr marL="0" lvl="0" indent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sv-SE" sz="950" b="1" kern="1200" dirty="0">
                <a:latin typeface="Calibri" panose="020F0502020204030204" pitchFamily="34" charset="0"/>
                <a:cs typeface="Calibri" panose="020F0502020204030204" pitchFamily="34" charset="0"/>
              </a:rPr>
              <a:t>11 år</a:t>
            </a:r>
          </a:p>
        </p:txBody>
      </p:sp>
      <p:sp>
        <p:nvSpPr>
          <p:cNvPr id="33" name="Frihandsfigur: Form 32">
            <a:extLst>
              <a:ext uri="{FF2B5EF4-FFF2-40B4-BE49-F238E27FC236}">
                <a16:creationId xmlns:a16="http://schemas.microsoft.com/office/drawing/2014/main" id="{871D08FD-8D7B-49C5-9349-A883B2EA24A3}"/>
              </a:ext>
            </a:extLst>
          </p:cNvPr>
          <p:cNvSpPr/>
          <p:nvPr userDrawn="1"/>
        </p:nvSpPr>
        <p:spPr>
          <a:xfrm>
            <a:off x="5202223" y="4574332"/>
            <a:ext cx="720000" cy="684000"/>
          </a:xfrm>
          <a:custGeom>
            <a:avLst/>
            <a:gdLst>
              <a:gd name="connsiteX0" fmla="*/ 0 w 1315279"/>
              <a:gd name="connsiteY0" fmla="*/ 0 h 789167"/>
              <a:gd name="connsiteX1" fmla="*/ 1315279 w 1315279"/>
              <a:gd name="connsiteY1" fmla="*/ 0 h 789167"/>
              <a:gd name="connsiteX2" fmla="*/ 1315279 w 1315279"/>
              <a:gd name="connsiteY2" fmla="*/ 789167 h 789167"/>
              <a:gd name="connsiteX3" fmla="*/ 0 w 1315279"/>
              <a:gd name="connsiteY3" fmla="*/ 789167 h 789167"/>
              <a:gd name="connsiteX4" fmla="*/ 0 w 1315279"/>
              <a:gd name="connsiteY4" fmla="*/ 0 h 789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5279" h="789167">
                <a:moveTo>
                  <a:pt x="0" y="0"/>
                </a:moveTo>
                <a:lnTo>
                  <a:pt x="1315279" y="0"/>
                </a:lnTo>
                <a:lnTo>
                  <a:pt x="1315279" y="789167"/>
                </a:lnTo>
                <a:lnTo>
                  <a:pt x="0" y="78916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137160" tIns="137160" rIns="137160" bIns="137160" numCol="1" spcCol="1270" anchor="ctr" anchorCtr="0">
            <a:noAutofit/>
          </a:bodyPr>
          <a:lstStyle/>
          <a:p>
            <a:pPr marL="0" lvl="0" indent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sv-SE" sz="950" b="1" kern="1200" dirty="0">
                <a:latin typeface="Calibri" panose="020F0502020204030204" pitchFamily="34" charset="0"/>
                <a:cs typeface="Calibri" panose="020F0502020204030204" pitchFamily="34" charset="0"/>
              </a:rPr>
              <a:t>10 år</a:t>
            </a:r>
          </a:p>
        </p:txBody>
      </p:sp>
      <p:sp>
        <p:nvSpPr>
          <p:cNvPr id="34" name="Frihandsfigur: Form 33">
            <a:extLst>
              <a:ext uri="{FF2B5EF4-FFF2-40B4-BE49-F238E27FC236}">
                <a16:creationId xmlns:a16="http://schemas.microsoft.com/office/drawing/2014/main" id="{2CE9EF87-7837-49CB-9597-4640E31F04FD}"/>
              </a:ext>
            </a:extLst>
          </p:cNvPr>
          <p:cNvSpPr/>
          <p:nvPr userDrawn="1"/>
        </p:nvSpPr>
        <p:spPr>
          <a:xfrm>
            <a:off x="6011104" y="4574333"/>
            <a:ext cx="720000" cy="684000"/>
          </a:xfrm>
          <a:custGeom>
            <a:avLst/>
            <a:gdLst>
              <a:gd name="connsiteX0" fmla="*/ 0 w 1315279"/>
              <a:gd name="connsiteY0" fmla="*/ 0 h 789167"/>
              <a:gd name="connsiteX1" fmla="*/ 1315279 w 1315279"/>
              <a:gd name="connsiteY1" fmla="*/ 0 h 789167"/>
              <a:gd name="connsiteX2" fmla="*/ 1315279 w 1315279"/>
              <a:gd name="connsiteY2" fmla="*/ 789167 h 789167"/>
              <a:gd name="connsiteX3" fmla="*/ 0 w 1315279"/>
              <a:gd name="connsiteY3" fmla="*/ 789167 h 789167"/>
              <a:gd name="connsiteX4" fmla="*/ 0 w 1315279"/>
              <a:gd name="connsiteY4" fmla="*/ 0 h 789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5279" h="789167">
                <a:moveTo>
                  <a:pt x="0" y="0"/>
                </a:moveTo>
                <a:lnTo>
                  <a:pt x="1315279" y="0"/>
                </a:lnTo>
                <a:lnTo>
                  <a:pt x="1315279" y="789167"/>
                </a:lnTo>
                <a:lnTo>
                  <a:pt x="0" y="78916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137160" tIns="137160" rIns="137160" bIns="137160" numCol="1" spcCol="1270" anchor="ctr" anchorCtr="0">
            <a:noAutofit/>
          </a:bodyPr>
          <a:lstStyle/>
          <a:p>
            <a:pPr marL="0" lvl="0" indent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sv-SE" sz="950" b="1" kern="1200" dirty="0">
                <a:latin typeface="Calibri" panose="020F0502020204030204" pitchFamily="34" charset="0"/>
                <a:cs typeface="Calibri" panose="020F0502020204030204" pitchFamily="34" charset="0"/>
              </a:rPr>
              <a:t>9 år</a:t>
            </a:r>
          </a:p>
        </p:txBody>
      </p:sp>
      <p:sp>
        <p:nvSpPr>
          <p:cNvPr id="35" name="Frihandsfigur: Form 34">
            <a:extLst>
              <a:ext uri="{FF2B5EF4-FFF2-40B4-BE49-F238E27FC236}">
                <a16:creationId xmlns:a16="http://schemas.microsoft.com/office/drawing/2014/main" id="{A7937606-27FE-4888-841E-AB6F90BD6F60}"/>
              </a:ext>
            </a:extLst>
          </p:cNvPr>
          <p:cNvSpPr/>
          <p:nvPr userDrawn="1"/>
        </p:nvSpPr>
        <p:spPr>
          <a:xfrm>
            <a:off x="6819985" y="4574332"/>
            <a:ext cx="720000" cy="684000"/>
          </a:xfrm>
          <a:custGeom>
            <a:avLst/>
            <a:gdLst>
              <a:gd name="connsiteX0" fmla="*/ 0 w 1315279"/>
              <a:gd name="connsiteY0" fmla="*/ 0 h 789167"/>
              <a:gd name="connsiteX1" fmla="*/ 1315279 w 1315279"/>
              <a:gd name="connsiteY1" fmla="*/ 0 h 789167"/>
              <a:gd name="connsiteX2" fmla="*/ 1315279 w 1315279"/>
              <a:gd name="connsiteY2" fmla="*/ 789167 h 789167"/>
              <a:gd name="connsiteX3" fmla="*/ 0 w 1315279"/>
              <a:gd name="connsiteY3" fmla="*/ 789167 h 789167"/>
              <a:gd name="connsiteX4" fmla="*/ 0 w 1315279"/>
              <a:gd name="connsiteY4" fmla="*/ 0 h 789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5279" h="789167">
                <a:moveTo>
                  <a:pt x="0" y="0"/>
                </a:moveTo>
                <a:lnTo>
                  <a:pt x="1315279" y="0"/>
                </a:lnTo>
                <a:lnTo>
                  <a:pt x="1315279" y="789167"/>
                </a:lnTo>
                <a:lnTo>
                  <a:pt x="0" y="78916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137160" tIns="137160" rIns="137160" bIns="137160" numCol="1" spcCol="1270" anchor="ctr" anchorCtr="0">
            <a:noAutofit/>
          </a:bodyPr>
          <a:lstStyle/>
          <a:p>
            <a:pPr marL="0" lvl="0" indent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sv-SE" sz="950" b="1" kern="1200" dirty="0">
                <a:latin typeface="Calibri" panose="020F0502020204030204" pitchFamily="34" charset="0"/>
                <a:cs typeface="Calibri" panose="020F0502020204030204" pitchFamily="34" charset="0"/>
              </a:rPr>
              <a:t>8 år</a:t>
            </a:r>
          </a:p>
        </p:txBody>
      </p:sp>
      <p:sp>
        <p:nvSpPr>
          <p:cNvPr id="36" name="Frihandsfigur: Form 35">
            <a:extLst>
              <a:ext uri="{FF2B5EF4-FFF2-40B4-BE49-F238E27FC236}">
                <a16:creationId xmlns:a16="http://schemas.microsoft.com/office/drawing/2014/main" id="{A54BF9B2-C2D6-43DA-8BA4-8EF2F3C7628C}"/>
              </a:ext>
            </a:extLst>
          </p:cNvPr>
          <p:cNvSpPr/>
          <p:nvPr userDrawn="1"/>
        </p:nvSpPr>
        <p:spPr>
          <a:xfrm>
            <a:off x="7628866" y="4574332"/>
            <a:ext cx="720000" cy="684000"/>
          </a:xfrm>
          <a:custGeom>
            <a:avLst/>
            <a:gdLst>
              <a:gd name="connsiteX0" fmla="*/ 0 w 1315279"/>
              <a:gd name="connsiteY0" fmla="*/ 0 h 789167"/>
              <a:gd name="connsiteX1" fmla="*/ 1315279 w 1315279"/>
              <a:gd name="connsiteY1" fmla="*/ 0 h 789167"/>
              <a:gd name="connsiteX2" fmla="*/ 1315279 w 1315279"/>
              <a:gd name="connsiteY2" fmla="*/ 789167 h 789167"/>
              <a:gd name="connsiteX3" fmla="*/ 0 w 1315279"/>
              <a:gd name="connsiteY3" fmla="*/ 789167 h 789167"/>
              <a:gd name="connsiteX4" fmla="*/ 0 w 1315279"/>
              <a:gd name="connsiteY4" fmla="*/ 0 h 789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5279" h="789167">
                <a:moveTo>
                  <a:pt x="0" y="0"/>
                </a:moveTo>
                <a:lnTo>
                  <a:pt x="1315279" y="0"/>
                </a:lnTo>
                <a:lnTo>
                  <a:pt x="1315279" y="789167"/>
                </a:lnTo>
                <a:lnTo>
                  <a:pt x="0" y="78916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137160" tIns="137160" rIns="137160" bIns="137160" numCol="1" spcCol="1270" anchor="ctr" anchorCtr="0">
            <a:noAutofit/>
          </a:bodyPr>
          <a:lstStyle/>
          <a:p>
            <a:pPr marL="0" lvl="0" indent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sv-SE" sz="950" b="1" kern="1200" dirty="0">
                <a:latin typeface="Calibri" panose="020F0502020204030204" pitchFamily="34" charset="0"/>
                <a:cs typeface="Calibri" panose="020F0502020204030204" pitchFamily="34" charset="0"/>
              </a:rPr>
              <a:t>7 år</a:t>
            </a:r>
          </a:p>
        </p:txBody>
      </p:sp>
      <p:sp>
        <p:nvSpPr>
          <p:cNvPr id="37" name="Frihandsfigur: Form 36">
            <a:extLst>
              <a:ext uri="{FF2B5EF4-FFF2-40B4-BE49-F238E27FC236}">
                <a16:creationId xmlns:a16="http://schemas.microsoft.com/office/drawing/2014/main" id="{2E5A4E71-9BB1-4D4F-B5A3-D469052576F7}"/>
              </a:ext>
            </a:extLst>
          </p:cNvPr>
          <p:cNvSpPr/>
          <p:nvPr userDrawn="1"/>
        </p:nvSpPr>
        <p:spPr>
          <a:xfrm>
            <a:off x="8437748" y="4574332"/>
            <a:ext cx="720000" cy="684000"/>
          </a:xfrm>
          <a:custGeom>
            <a:avLst/>
            <a:gdLst>
              <a:gd name="connsiteX0" fmla="*/ 0 w 1315279"/>
              <a:gd name="connsiteY0" fmla="*/ 0 h 789167"/>
              <a:gd name="connsiteX1" fmla="*/ 1315279 w 1315279"/>
              <a:gd name="connsiteY1" fmla="*/ 0 h 789167"/>
              <a:gd name="connsiteX2" fmla="*/ 1315279 w 1315279"/>
              <a:gd name="connsiteY2" fmla="*/ 789167 h 789167"/>
              <a:gd name="connsiteX3" fmla="*/ 0 w 1315279"/>
              <a:gd name="connsiteY3" fmla="*/ 789167 h 789167"/>
              <a:gd name="connsiteX4" fmla="*/ 0 w 1315279"/>
              <a:gd name="connsiteY4" fmla="*/ 0 h 789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5279" h="789167">
                <a:moveTo>
                  <a:pt x="0" y="0"/>
                </a:moveTo>
                <a:lnTo>
                  <a:pt x="1315279" y="0"/>
                </a:lnTo>
                <a:lnTo>
                  <a:pt x="1315279" y="789167"/>
                </a:lnTo>
                <a:lnTo>
                  <a:pt x="0" y="78916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137160" tIns="137160" rIns="137160" bIns="137160" numCol="1" spcCol="1270" anchor="ctr" anchorCtr="0">
            <a:noAutofit/>
          </a:bodyPr>
          <a:lstStyle/>
          <a:p>
            <a:pPr marL="0" lvl="0" indent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sv-SE" sz="900" b="1" kern="1200" dirty="0">
                <a:latin typeface="Calibri" panose="020F0502020204030204" pitchFamily="34" charset="0"/>
                <a:cs typeface="Calibri" panose="020F0502020204030204" pitchFamily="34" charset="0"/>
              </a:rPr>
              <a:t>Bollskola</a:t>
            </a:r>
            <a:br>
              <a:rPr lang="sv-SE" sz="950" b="1" kern="1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sv-SE" sz="950" b="1" kern="1200" dirty="0">
                <a:latin typeface="Calibri" panose="020F0502020204030204" pitchFamily="34" charset="0"/>
                <a:cs typeface="Calibri" panose="020F0502020204030204" pitchFamily="34" charset="0"/>
              </a:rPr>
              <a:t> 5-6 år</a:t>
            </a:r>
          </a:p>
        </p:txBody>
      </p:sp>
      <p:sp>
        <p:nvSpPr>
          <p:cNvPr id="38" name="textruta 37">
            <a:extLst>
              <a:ext uri="{FF2B5EF4-FFF2-40B4-BE49-F238E27FC236}">
                <a16:creationId xmlns:a16="http://schemas.microsoft.com/office/drawing/2014/main" id="{76B53948-70ED-4DDE-B8D5-5D9631CF3371}"/>
              </a:ext>
            </a:extLst>
          </p:cNvPr>
          <p:cNvSpPr txBox="1"/>
          <p:nvPr userDrawn="1"/>
        </p:nvSpPr>
        <p:spPr>
          <a:xfrm>
            <a:off x="468984" y="1059250"/>
            <a:ext cx="11424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ova" panose="020B0504020202020204" pitchFamily="34" charset="0"/>
              </a:rPr>
              <a:t>STYRELSE</a:t>
            </a:r>
          </a:p>
        </p:txBody>
      </p:sp>
      <p:sp>
        <p:nvSpPr>
          <p:cNvPr id="39" name="textruta 38">
            <a:extLst>
              <a:ext uri="{FF2B5EF4-FFF2-40B4-BE49-F238E27FC236}">
                <a16:creationId xmlns:a16="http://schemas.microsoft.com/office/drawing/2014/main" id="{731C1082-5ABB-40C7-945E-0CFAB36CA92F}"/>
              </a:ext>
            </a:extLst>
          </p:cNvPr>
          <p:cNvSpPr txBox="1"/>
          <p:nvPr userDrawn="1"/>
        </p:nvSpPr>
        <p:spPr>
          <a:xfrm>
            <a:off x="468983" y="2648676"/>
            <a:ext cx="12748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ova" panose="020B0504020202020204" pitchFamily="34" charset="0"/>
              </a:rPr>
              <a:t>ARBETSGRUPPER</a:t>
            </a:r>
          </a:p>
        </p:txBody>
      </p:sp>
      <p:sp>
        <p:nvSpPr>
          <p:cNvPr id="40" name="textruta 39">
            <a:extLst>
              <a:ext uri="{FF2B5EF4-FFF2-40B4-BE49-F238E27FC236}">
                <a16:creationId xmlns:a16="http://schemas.microsoft.com/office/drawing/2014/main" id="{D08D193B-59D5-4483-882B-D62432461B36}"/>
              </a:ext>
            </a:extLst>
          </p:cNvPr>
          <p:cNvSpPr txBox="1"/>
          <p:nvPr userDrawn="1"/>
        </p:nvSpPr>
        <p:spPr>
          <a:xfrm>
            <a:off x="478285" y="3647056"/>
            <a:ext cx="11245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ova" panose="020B0504020202020204" pitchFamily="34" charset="0"/>
              </a:rPr>
              <a:t>VERKSAMHET</a:t>
            </a:r>
          </a:p>
        </p:txBody>
      </p:sp>
      <p:cxnSp>
        <p:nvCxnSpPr>
          <p:cNvPr id="41" name="Rak koppling 40">
            <a:extLst>
              <a:ext uri="{FF2B5EF4-FFF2-40B4-BE49-F238E27FC236}">
                <a16:creationId xmlns:a16="http://schemas.microsoft.com/office/drawing/2014/main" id="{C8EB8418-475C-48CD-8BE9-8C9DF5985A66}"/>
              </a:ext>
            </a:extLst>
          </p:cNvPr>
          <p:cNvCxnSpPr>
            <a:cxnSpLocks/>
          </p:cNvCxnSpPr>
          <p:nvPr userDrawn="1"/>
        </p:nvCxnSpPr>
        <p:spPr>
          <a:xfrm>
            <a:off x="1611444" y="2633804"/>
            <a:ext cx="9356044" cy="0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Rak koppling 41">
            <a:extLst>
              <a:ext uri="{FF2B5EF4-FFF2-40B4-BE49-F238E27FC236}">
                <a16:creationId xmlns:a16="http://schemas.microsoft.com/office/drawing/2014/main" id="{546AA478-FA70-478B-A1AD-3FDCAFE6C92B}"/>
              </a:ext>
            </a:extLst>
          </p:cNvPr>
          <p:cNvCxnSpPr>
            <a:cxnSpLocks/>
          </p:cNvCxnSpPr>
          <p:nvPr userDrawn="1"/>
        </p:nvCxnSpPr>
        <p:spPr>
          <a:xfrm>
            <a:off x="1602807" y="3631076"/>
            <a:ext cx="9364681" cy="15980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ruta 42">
            <a:extLst>
              <a:ext uri="{FF2B5EF4-FFF2-40B4-BE49-F238E27FC236}">
                <a16:creationId xmlns:a16="http://schemas.microsoft.com/office/drawing/2014/main" id="{784DC907-07AC-426C-8CFB-AB7495426FBE}"/>
              </a:ext>
            </a:extLst>
          </p:cNvPr>
          <p:cNvSpPr txBox="1"/>
          <p:nvPr userDrawn="1"/>
        </p:nvSpPr>
        <p:spPr>
          <a:xfrm>
            <a:off x="478286" y="5415270"/>
            <a:ext cx="14473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ova" panose="020B0504020202020204" pitchFamily="34" charset="0"/>
              </a:rPr>
              <a:t>STÖDFÖRENINGAR</a:t>
            </a:r>
          </a:p>
        </p:txBody>
      </p:sp>
      <p:cxnSp>
        <p:nvCxnSpPr>
          <p:cNvPr id="44" name="Rak koppling 43">
            <a:extLst>
              <a:ext uri="{FF2B5EF4-FFF2-40B4-BE49-F238E27FC236}">
                <a16:creationId xmlns:a16="http://schemas.microsoft.com/office/drawing/2014/main" id="{B81D24C0-62E6-4BA7-B409-661E61605290}"/>
              </a:ext>
            </a:extLst>
          </p:cNvPr>
          <p:cNvCxnSpPr>
            <a:cxnSpLocks/>
          </p:cNvCxnSpPr>
          <p:nvPr userDrawn="1"/>
        </p:nvCxnSpPr>
        <p:spPr>
          <a:xfrm>
            <a:off x="1602807" y="5415270"/>
            <a:ext cx="9364681" cy="0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Pil: höger 44">
            <a:extLst>
              <a:ext uri="{FF2B5EF4-FFF2-40B4-BE49-F238E27FC236}">
                <a16:creationId xmlns:a16="http://schemas.microsoft.com/office/drawing/2014/main" id="{84CBD1BB-D371-4330-B029-DE7066904EE1}"/>
              </a:ext>
            </a:extLst>
          </p:cNvPr>
          <p:cNvSpPr/>
          <p:nvPr userDrawn="1"/>
        </p:nvSpPr>
        <p:spPr>
          <a:xfrm rot="5400000">
            <a:off x="8744061" y="2445272"/>
            <a:ext cx="398169" cy="267409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6" name="Pil: höger 45">
            <a:extLst>
              <a:ext uri="{FF2B5EF4-FFF2-40B4-BE49-F238E27FC236}">
                <a16:creationId xmlns:a16="http://schemas.microsoft.com/office/drawing/2014/main" id="{CD25EDD6-2CAE-4259-9D7A-E29FB67AD25A}"/>
              </a:ext>
            </a:extLst>
          </p:cNvPr>
          <p:cNvSpPr/>
          <p:nvPr userDrawn="1"/>
        </p:nvSpPr>
        <p:spPr>
          <a:xfrm rot="5400000">
            <a:off x="6967429" y="2451536"/>
            <a:ext cx="385642" cy="267409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7" name="Pil: höger 46">
            <a:extLst>
              <a:ext uri="{FF2B5EF4-FFF2-40B4-BE49-F238E27FC236}">
                <a16:creationId xmlns:a16="http://schemas.microsoft.com/office/drawing/2014/main" id="{1CAF0AF6-3A19-434E-B5C5-49E4C5BA02DD}"/>
              </a:ext>
            </a:extLst>
          </p:cNvPr>
          <p:cNvSpPr/>
          <p:nvPr userDrawn="1"/>
        </p:nvSpPr>
        <p:spPr>
          <a:xfrm rot="5400000">
            <a:off x="5178736" y="2445739"/>
            <a:ext cx="397236" cy="267409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8" name="Pil: höger 47">
            <a:extLst>
              <a:ext uri="{FF2B5EF4-FFF2-40B4-BE49-F238E27FC236}">
                <a16:creationId xmlns:a16="http://schemas.microsoft.com/office/drawing/2014/main" id="{6061F4F4-FDB6-4455-9405-82CFB47E5287}"/>
              </a:ext>
            </a:extLst>
          </p:cNvPr>
          <p:cNvSpPr/>
          <p:nvPr userDrawn="1"/>
        </p:nvSpPr>
        <p:spPr>
          <a:xfrm rot="5400000">
            <a:off x="3402103" y="2452002"/>
            <a:ext cx="384709" cy="267409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9" name="Pil: vänster-höger 48">
            <a:extLst>
              <a:ext uri="{FF2B5EF4-FFF2-40B4-BE49-F238E27FC236}">
                <a16:creationId xmlns:a16="http://schemas.microsoft.com/office/drawing/2014/main" id="{1808AEE8-C5AF-4064-8BFC-C9F3E6EA5635}"/>
              </a:ext>
            </a:extLst>
          </p:cNvPr>
          <p:cNvSpPr/>
          <p:nvPr userDrawn="1"/>
        </p:nvSpPr>
        <p:spPr>
          <a:xfrm>
            <a:off x="7781620" y="1960816"/>
            <a:ext cx="552992" cy="232816"/>
          </a:xfrm>
          <a:prstGeom prst="left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0" name="textruta 49">
            <a:extLst>
              <a:ext uri="{FF2B5EF4-FFF2-40B4-BE49-F238E27FC236}">
                <a16:creationId xmlns:a16="http://schemas.microsoft.com/office/drawing/2014/main" id="{78D17978-C13B-4440-8603-5A91A9793375}"/>
              </a:ext>
            </a:extLst>
          </p:cNvPr>
          <p:cNvSpPr txBox="1"/>
          <p:nvPr userDrawn="1"/>
        </p:nvSpPr>
        <p:spPr>
          <a:xfrm>
            <a:off x="0" y="371057"/>
            <a:ext cx="12191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ova" panose="020B0504020202020204" pitchFamily="34" charset="0"/>
              </a:rPr>
              <a:t>IFK ESKILSTUNA ORGANISATION </a:t>
            </a:r>
          </a:p>
        </p:txBody>
      </p:sp>
      <p:sp>
        <p:nvSpPr>
          <p:cNvPr id="51" name="Pil: vänster-höger 50">
            <a:extLst>
              <a:ext uri="{FF2B5EF4-FFF2-40B4-BE49-F238E27FC236}">
                <a16:creationId xmlns:a16="http://schemas.microsoft.com/office/drawing/2014/main" id="{F71F606C-72B8-4F3F-9680-B943BBBE20A0}"/>
              </a:ext>
            </a:extLst>
          </p:cNvPr>
          <p:cNvSpPr/>
          <p:nvPr userDrawn="1"/>
        </p:nvSpPr>
        <p:spPr>
          <a:xfrm>
            <a:off x="7781620" y="2998966"/>
            <a:ext cx="552992" cy="232816"/>
          </a:xfrm>
          <a:prstGeom prst="left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2" name="Frihandsfigur: Form 51">
            <a:extLst>
              <a:ext uri="{FF2B5EF4-FFF2-40B4-BE49-F238E27FC236}">
                <a16:creationId xmlns:a16="http://schemas.microsoft.com/office/drawing/2014/main" id="{41C066F4-ABD0-40A5-A248-4348CD08722A}"/>
              </a:ext>
            </a:extLst>
          </p:cNvPr>
          <p:cNvSpPr/>
          <p:nvPr userDrawn="1"/>
        </p:nvSpPr>
        <p:spPr>
          <a:xfrm>
            <a:off x="4392479" y="3798371"/>
            <a:ext cx="720000" cy="684000"/>
          </a:xfrm>
          <a:custGeom>
            <a:avLst/>
            <a:gdLst>
              <a:gd name="connsiteX0" fmla="*/ 0 w 1315279"/>
              <a:gd name="connsiteY0" fmla="*/ 0 h 789167"/>
              <a:gd name="connsiteX1" fmla="*/ 1315279 w 1315279"/>
              <a:gd name="connsiteY1" fmla="*/ 0 h 789167"/>
              <a:gd name="connsiteX2" fmla="*/ 1315279 w 1315279"/>
              <a:gd name="connsiteY2" fmla="*/ 789167 h 789167"/>
              <a:gd name="connsiteX3" fmla="*/ 0 w 1315279"/>
              <a:gd name="connsiteY3" fmla="*/ 789167 h 789167"/>
              <a:gd name="connsiteX4" fmla="*/ 0 w 1315279"/>
              <a:gd name="connsiteY4" fmla="*/ 0 h 789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5279" h="789167">
                <a:moveTo>
                  <a:pt x="0" y="0"/>
                </a:moveTo>
                <a:lnTo>
                  <a:pt x="1315279" y="0"/>
                </a:lnTo>
                <a:lnTo>
                  <a:pt x="1315279" y="789167"/>
                </a:lnTo>
                <a:lnTo>
                  <a:pt x="0" y="78916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137160" tIns="137160" rIns="137160" bIns="137160" numCol="1" spcCol="1270" anchor="ctr" anchorCtr="0">
            <a:noAutofit/>
          </a:bodyPr>
          <a:lstStyle/>
          <a:p>
            <a:pPr marL="0" lvl="0" indent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sv-SE" sz="950" b="1" kern="1200" dirty="0">
                <a:latin typeface="Calibri" panose="020F0502020204030204" pitchFamily="34" charset="0"/>
                <a:cs typeface="Calibri" panose="020F0502020204030204" pitchFamily="34" charset="0"/>
              </a:rPr>
              <a:t>U 19</a:t>
            </a:r>
          </a:p>
        </p:txBody>
      </p:sp>
      <p:sp>
        <p:nvSpPr>
          <p:cNvPr id="53" name="Frihandsfigur: Form 52">
            <a:extLst>
              <a:ext uri="{FF2B5EF4-FFF2-40B4-BE49-F238E27FC236}">
                <a16:creationId xmlns:a16="http://schemas.microsoft.com/office/drawing/2014/main" id="{0830C1D1-711F-4701-AF81-555D95C296ED}"/>
              </a:ext>
            </a:extLst>
          </p:cNvPr>
          <p:cNvSpPr/>
          <p:nvPr userDrawn="1"/>
        </p:nvSpPr>
        <p:spPr>
          <a:xfrm>
            <a:off x="5200497" y="3798157"/>
            <a:ext cx="720000" cy="684000"/>
          </a:xfrm>
          <a:custGeom>
            <a:avLst/>
            <a:gdLst>
              <a:gd name="connsiteX0" fmla="*/ 0 w 1315279"/>
              <a:gd name="connsiteY0" fmla="*/ 0 h 789167"/>
              <a:gd name="connsiteX1" fmla="*/ 1315279 w 1315279"/>
              <a:gd name="connsiteY1" fmla="*/ 0 h 789167"/>
              <a:gd name="connsiteX2" fmla="*/ 1315279 w 1315279"/>
              <a:gd name="connsiteY2" fmla="*/ 789167 h 789167"/>
              <a:gd name="connsiteX3" fmla="*/ 0 w 1315279"/>
              <a:gd name="connsiteY3" fmla="*/ 789167 h 789167"/>
              <a:gd name="connsiteX4" fmla="*/ 0 w 1315279"/>
              <a:gd name="connsiteY4" fmla="*/ 0 h 789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5279" h="789167">
                <a:moveTo>
                  <a:pt x="0" y="0"/>
                </a:moveTo>
                <a:lnTo>
                  <a:pt x="1315279" y="0"/>
                </a:lnTo>
                <a:lnTo>
                  <a:pt x="1315279" y="789167"/>
                </a:lnTo>
                <a:lnTo>
                  <a:pt x="0" y="78916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137160" tIns="137160" rIns="137160" bIns="137160" numCol="1" spcCol="1270" anchor="ctr" anchorCtr="0">
            <a:noAutofit/>
          </a:bodyPr>
          <a:lstStyle/>
          <a:p>
            <a:pPr marL="0" lvl="0" indent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sv-SE" sz="950" b="1" kern="1200" dirty="0">
                <a:latin typeface="Calibri" panose="020F0502020204030204" pitchFamily="34" charset="0"/>
                <a:cs typeface="Calibri" panose="020F0502020204030204" pitchFamily="34" charset="0"/>
              </a:rPr>
              <a:t>U 17</a:t>
            </a:r>
          </a:p>
        </p:txBody>
      </p:sp>
      <p:sp>
        <p:nvSpPr>
          <p:cNvPr id="54" name="Frihandsfigur: Form 53">
            <a:extLst>
              <a:ext uri="{FF2B5EF4-FFF2-40B4-BE49-F238E27FC236}">
                <a16:creationId xmlns:a16="http://schemas.microsoft.com/office/drawing/2014/main" id="{2F5A8716-0CD0-4D8A-9ED6-7A534F5A095B}"/>
              </a:ext>
            </a:extLst>
          </p:cNvPr>
          <p:cNvSpPr/>
          <p:nvPr userDrawn="1"/>
        </p:nvSpPr>
        <p:spPr>
          <a:xfrm>
            <a:off x="6008515" y="3798161"/>
            <a:ext cx="720000" cy="684000"/>
          </a:xfrm>
          <a:custGeom>
            <a:avLst/>
            <a:gdLst>
              <a:gd name="connsiteX0" fmla="*/ 0 w 1315279"/>
              <a:gd name="connsiteY0" fmla="*/ 0 h 789167"/>
              <a:gd name="connsiteX1" fmla="*/ 1315279 w 1315279"/>
              <a:gd name="connsiteY1" fmla="*/ 0 h 789167"/>
              <a:gd name="connsiteX2" fmla="*/ 1315279 w 1315279"/>
              <a:gd name="connsiteY2" fmla="*/ 789167 h 789167"/>
              <a:gd name="connsiteX3" fmla="*/ 0 w 1315279"/>
              <a:gd name="connsiteY3" fmla="*/ 789167 h 789167"/>
              <a:gd name="connsiteX4" fmla="*/ 0 w 1315279"/>
              <a:gd name="connsiteY4" fmla="*/ 0 h 789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5279" h="789167">
                <a:moveTo>
                  <a:pt x="0" y="0"/>
                </a:moveTo>
                <a:lnTo>
                  <a:pt x="1315279" y="0"/>
                </a:lnTo>
                <a:lnTo>
                  <a:pt x="1315279" y="789167"/>
                </a:lnTo>
                <a:lnTo>
                  <a:pt x="0" y="78916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137160" tIns="137160" rIns="137160" bIns="137160" numCol="1" spcCol="1270" anchor="ctr" anchorCtr="0">
            <a:noAutofit/>
          </a:bodyPr>
          <a:lstStyle/>
          <a:p>
            <a:pPr marL="0" lvl="0" indent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sv-SE" sz="950" b="1" kern="1200" dirty="0">
                <a:latin typeface="Calibri" panose="020F0502020204030204" pitchFamily="34" charset="0"/>
                <a:cs typeface="Calibri" panose="020F0502020204030204" pitchFamily="34" charset="0"/>
              </a:rPr>
              <a:t>U 16</a:t>
            </a:r>
          </a:p>
        </p:txBody>
      </p:sp>
    </p:spTree>
    <p:extLst>
      <p:ext uri="{BB962C8B-B14F-4D97-AF65-F5344CB8AC3E}">
        <p14:creationId xmlns:p14="http://schemas.microsoft.com/office/powerpoint/2010/main" val="32008936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215D5DE-764A-476D-B6C3-C2CB943BD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EE80FE2-F377-4D99-8D28-551299A45B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4019481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71BC9B2-6CE6-4BE0-A067-EEB8C9A03D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spc="-150"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E341CD2-8CC2-4BA3-ADC5-E9E53FC3A7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128604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826EAE4-0376-4C43-9D3E-A4EFBAE2B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0A4DC1B-20BE-4D02-A7F8-E687B9C093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B84B2BBC-1C63-46B3-8737-B7233000F5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56B7C045-49CC-49E2-9FA4-F4C97BBC353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E682E12-DA51-485D-9C97-3E3DF195217B}" type="datetimeFigureOut">
              <a:rPr lang="sv-SE" smtClean="0"/>
              <a:t>2026-05-07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4805FB4-E3D4-4E2C-AE2B-717F68F99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87EF401B-78F4-4D2D-856A-F58D8524D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033ACBC-7264-429F-93DB-DA08AC9B90A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91966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7539B64-0AB5-4858-BB8D-5E84906FD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13627A6-3317-4DA0-8262-7E12E4828A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DFF61BD-C29B-4BC3-8D30-B9EE1F3F61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32D30CA8-11CE-4D5C-827F-E0A06D2744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A222E2AC-160B-4879-BA6D-466FA5DF15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349451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6BEB2DE-73E9-47B3-A130-1C825246A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14089919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8149020-C7BC-4E2D-8145-41E224C47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800"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4855A4A-09EF-488D-9AD7-F9A05FB7B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5F33149D-DD77-4679-BC07-8801E4BA11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CAD8516-90AD-441B-9F33-B8985F8D539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E682E12-DA51-485D-9C97-3E3DF195217B}" type="datetimeFigureOut">
              <a:rPr lang="sv-SE" smtClean="0"/>
              <a:t>2026-05-07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85219EB6-1229-4999-B0AD-6B6FE3219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DB4CC99-0BF3-45B7-9687-9FF8238BB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033ACBC-7264-429F-93DB-DA08AC9B90A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617325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6C23071-7B83-42FB-8965-7DCCFB80D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800"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10106477-0108-4222-9D46-1844987503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23E66B32-6DE0-451A-BCEA-3F94244BF9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74B0E638-515C-469D-A966-D51BB48613A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E682E12-DA51-485D-9C97-3E3DF195217B}" type="datetimeFigureOut">
              <a:rPr lang="sv-SE" smtClean="0"/>
              <a:t>2026-05-07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274BAEF-2F73-427A-AD95-0208F3D58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8E620AA3-07CB-4705-A1E8-9EDF4BF9F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033ACBC-7264-429F-93DB-DA08AC9B90A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100789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40B0114-8434-481D-9AAE-3B947B528F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91837BAE-049F-4C57-B4B9-8D6FBB5ED9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6BA6FBE-8504-4F7E-9137-F94B4176416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E682E12-DA51-485D-9C97-3E3DF195217B}" type="datetimeFigureOut">
              <a:rPr lang="sv-SE" smtClean="0"/>
              <a:t>2026-05-07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C43D067-227B-4B8F-8D3A-40C219D04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09C4C78-30B1-4449-897C-1EFCCF8E8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033ACBC-7264-429F-93DB-DA08AC9B90A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77465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642D7F10-9790-43EA-8809-A6A90EC7B2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322AC813-2CB9-426B-8FED-A458C30B72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BA9E348-7F66-4EB1-8BFA-782FC90DA8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E682E12-DA51-485D-9C97-3E3DF195217B}" type="datetimeFigureOut">
              <a:rPr lang="sv-SE" smtClean="0"/>
              <a:t>2026-05-07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73073A4-4E66-4C18-8E30-C7FF82E92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8CE1BF3-F3B3-4B99-903C-C568EA10B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033ACBC-7264-429F-93DB-DA08AC9B90A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857594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Thumbnail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SmartArt 5">
            <a:extLst>
              <a:ext uri="{FF2B5EF4-FFF2-40B4-BE49-F238E27FC236}">
                <a16:creationId xmlns:a16="http://schemas.microsoft.com/office/drawing/2014/main" id="{71893AEA-7124-42E4-DF56-4D30A5925541}"/>
              </a:ext>
            </a:extLst>
          </p:cNvPr>
          <p:cNvSpPr>
            <a:spLocks noGrp="1"/>
          </p:cNvSpPr>
          <p:nvPr>
            <p:ph type="dgm" sz="quarter" idx="31"/>
          </p:nvPr>
        </p:nvSpPr>
        <p:spPr>
          <a:xfrm rot="10800000">
            <a:off x="4413003" y="2037323"/>
            <a:ext cx="3392590" cy="4820675"/>
          </a:xfrm>
          <a:prstGeom prst="round2SameRect">
            <a:avLst>
              <a:gd name="adj1" fmla="val 0"/>
              <a:gd name="adj2" fmla="val 7756"/>
            </a:avLst>
          </a:prstGeom>
          <a:solidFill>
            <a:schemeClr val="bg2"/>
          </a:solidFill>
        </p:spPr>
        <p:txBody>
          <a:bodyPr>
            <a:normAutofit/>
          </a:bodyPr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endParaRPr lang="es-ES"/>
          </a:p>
        </p:txBody>
      </p:sp>
      <p:sp>
        <p:nvSpPr>
          <p:cNvPr id="23" name="Marcador de SmartArt 5">
            <a:extLst>
              <a:ext uri="{FF2B5EF4-FFF2-40B4-BE49-F238E27FC236}">
                <a16:creationId xmlns:a16="http://schemas.microsoft.com/office/drawing/2014/main" id="{5BAC3605-90A5-08EF-0224-8C07E5BD4596}"/>
              </a:ext>
            </a:extLst>
          </p:cNvPr>
          <p:cNvSpPr>
            <a:spLocks noGrp="1"/>
          </p:cNvSpPr>
          <p:nvPr>
            <p:ph type="dgm" sz="quarter" idx="32"/>
          </p:nvPr>
        </p:nvSpPr>
        <p:spPr>
          <a:xfrm rot="10800000">
            <a:off x="8145348" y="2037324"/>
            <a:ext cx="3350652" cy="4820675"/>
          </a:xfrm>
          <a:prstGeom prst="round2SameRect">
            <a:avLst>
              <a:gd name="adj1" fmla="val 0"/>
              <a:gd name="adj2" fmla="val 7730"/>
            </a:avLst>
          </a:prstGeom>
          <a:solidFill>
            <a:schemeClr val="bg2"/>
          </a:solidFill>
        </p:spPr>
        <p:txBody>
          <a:bodyPr>
            <a:normAutofit/>
          </a:bodyPr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endParaRPr lang="es-ES"/>
          </a:p>
        </p:txBody>
      </p:sp>
      <p:sp>
        <p:nvSpPr>
          <p:cNvPr id="21" name="Marcador de SmartArt 5">
            <a:extLst>
              <a:ext uri="{FF2B5EF4-FFF2-40B4-BE49-F238E27FC236}">
                <a16:creationId xmlns:a16="http://schemas.microsoft.com/office/drawing/2014/main" id="{ED868677-9155-D880-44E4-8C755B30B198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 rot="10800000">
            <a:off x="714373" y="2037323"/>
            <a:ext cx="3355975" cy="4820675"/>
          </a:xfrm>
          <a:prstGeom prst="round2SameRect">
            <a:avLst>
              <a:gd name="adj1" fmla="val 0"/>
              <a:gd name="adj2" fmla="val 6699"/>
            </a:avLst>
          </a:prstGeom>
          <a:solidFill>
            <a:schemeClr val="bg2"/>
          </a:solidFill>
        </p:spPr>
        <p:txBody>
          <a:bodyPr>
            <a:noAutofit/>
          </a:bodyPr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posición de imagen 5">
            <a:extLst>
              <a:ext uri="{FF2B5EF4-FFF2-40B4-BE49-F238E27FC236}">
                <a16:creationId xmlns:a16="http://schemas.microsoft.com/office/drawing/2014/main" id="{77328DAD-0B48-9087-9FF8-0BA383B7EFD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14374" y="5363350"/>
            <a:ext cx="3355975" cy="1494650"/>
          </a:xfrm>
          <a:prstGeom prst="round2SameRect">
            <a:avLst/>
          </a:prstGeom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endParaRPr lang="es-ES"/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4BD2CF4E-DB1D-5B65-5FDA-3E545D6E933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66000" y="3501008"/>
            <a:ext cx="2835000" cy="495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400" b="0" i="0">
                <a:latin typeface="Roboto Light" panose="02000000000000000000" pitchFamily="2" charset="0"/>
                <a:ea typeface="Roboto Light" panose="02000000000000000000" pitchFamily="2" charset="0"/>
              </a:defRPr>
            </a:lvl2pPr>
            <a:lvl3pPr>
              <a:defRPr sz="1400" b="0" i="0">
                <a:latin typeface="Roboto Light" panose="02000000000000000000" pitchFamily="2" charset="0"/>
                <a:ea typeface="Roboto Light" panose="02000000000000000000" pitchFamily="2" charset="0"/>
              </a:defRPr>
            </a:lvl3pPr>
            <a:lvl4pPr>
              <a:defRPr sz="1400" b="0" i="0">
                <a:latin typeface="Roboto Light" panose="02000000000000000000" pitchFamily="2" charset="0"/>
                <a:ea typeface="Roboto Light" panose="02000000000000000000" pitchFamily="2" charset="0"/>
              </a:defRPr>
            </a:lvl4pPr>
            <a:lvl5pPr>
              <a:defRPr sz="1400" b="0" i="0">
                <a:latin typeface="Roboto Light" panose="02000000000000000000" pitchFamily="2" charset="0"/>
                <a:ea typeface="Roboto Light" panose="02000000000000000000" pitchFamily="2" charset="0"/>
              </a:defRPr>
            </a:lvl5pPr>
          </a:lstStyle>
          <a:p>
            <a:r>
              <a:rPr lang="es-ES" dirty="0"/>
              <a:t>Text. </a:t>
            </a:r>
            <a:r>
              <a:rPr lang="es-ES" dirty="0" err="1"/>
              <a:t>Roboto</a:t>
            </a:r>
            <a:r>
              <a:rPr lang="es-ES" dirty="0"/>
              <a:t> Regular 14pt.</a:t>
            </a:r>
          </a:p>
        </p:txBody>
      </p:sp>
      <p:sp>
        <p:nvSpPr>
          <p:cNvPr id="10" name="Marcador de texto 8">
            <a:extLst>
              <a:ext uri="{FF2B5EF4-FFF2-40B4-BE49-F238E27FC236}">
                <a16:creationId xmlns:a16="http://schemas.microsoft.com/office/drawing/2014/main" id="{216C8CCB-319D-661F-57D1-DC3511C23E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66000" y="3159000"/>
            <a:ext cx="2835000" cy="2700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>
              <a:spcBef>
                <a:spcPts val="0"/>
              </a:spcBef>
              <a:defRPr sz="1800" b="1" i="0">
                <a:solidFill>
                  <a:schemeClr val="tx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  <a:lvl2pPr>
              <a:defRPr sz="2400" b="1" i="0">
                <a:latin typeface="Roboto Black" panose="02000000000000000000" pitchFamily="2" charset="0"/>
                <a:ea typeface="Roboto Black" panose="02000000000000000000" pitchFamily="2" charset="0"/>
              </a:defRPr>
            </a:lvl2pPr>
            <a:lvl3pPr>
              <a:defRPr sz="2400" b="1" i="0">
                <a:latin typeface="Roboto Black" panose="02000000000000000000" pitchFamily="2" charset="0"/>
                <a:ea typeface="Roboto Black" panose="02000000000000000000" pitchFamily="2" charset="0"/>
              </a:defRPr>
            </a:lvl3pPr>
            <a:lvl4pPr>
              <a:defRPr sz="2400" b="1" i="0">
                <a:latin typeface="Roboto Black" panose="02000000000000000000" pitchFamily="2" charset="0"/>
                <a:ea typeface="Roboto Black" panose="02000000000000000000" pitchFamily="2" charset="0"/>
              </a:defRPr>
            </a:lvl4pPr>
            <a:lvl5pPr>
              <a:defRPr sz="2400" b="1" i="0">
                <a:latin typeface="Roboto Black" panose="02000000000000000000" pitchFamily="2" charset="0"/>
                <a:ea typeface="Roboto Black" panose="02000000000000000000" pitchFamily="2" charset="0"/>
              </a:defRPr>
            </a:lvl5pPr>
          </a:lstStyle>
          <a:p>
            <a:r>
              <a:rPr lang="es-ES" dirty="0" err="1"/>
              <a:t>Title</a:t>
            </a:r>
            <a:r>
              <a:rPr lang="es-ES" dirty="0"/>
              <a:t>. </a:t>
            </a:r>
            <a:r>
              <a:rPr lang="es-ES" dirty="0" err="1"/>
              <a:t>Roboto</a:t>
            </a:r>
            <a:r>
              <a:rPr lang="es-ES" dirty="0"/>
              <a:t> Black 18pt.</a:t>
            </a:r>
          </a:p>
        </p:txBody>
      </p:sp>
      <p:sp>
        <p:nvSpPr>
          <p:cNvPr id="7" name="Marcador de posición de imagen 5">
            <a:extLst>
              <a:ext uri="{FF2B5EF4-FFF2-40B4-BE49-F238E27FC236}">
                <a16:creationId xmlns:a16="http://schemas.microsoft.com/office/drawing/2014/main" id="{03357EFB-5322-9DAC-36C1-7424063B9B79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4413002" y="5363350"/>
            <a:ext cx="3392591" cy="1494650"/>
          </a:xfrm>
          <a:prstGeom prst="round2SameRect">
            <a:avLst/>
          </a:prstGeom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endParaRPr lang="es-ES"/>
          </a:p>
        </p:txBody>
      </p:sp>
      <p:sp>
        <p:nvSpPr>
          <p:cNvPr id="14" name="Marcador de posición de imagen 5">
            <a:extLst>
              <a:ext uri="{FF2B5EF4-FFF2-40B4-BE49-F238E27FC236}">
                <a16:creationId xmlns:a16="http://schemas.microsoft.com/office/drawing/2014/main" id="{E9AAFF89-AEED-A9B8-DF77-EDE99B15A103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126310" y="5363350"/>
            <a:ext cx="3369690" cy="1494650"/>
          </a:xfrm>
          <a:prstGeom prst="round2SameRect">
            <a:avLst/>
          </a:prstGeom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endParaRPr lang="es-ES"/>
          </a:p>
        </p:txBody>
      </p:sp>
      <p:sp>
        <p:nvSpPr>
          <p:cNvPr id="15" name="Marcador de texto 8">
            <a:extLst>
              <a:ext uri="{FF2B5EF4-FFF2-40B4-BE49-F238E27FC236}">
                <a16:creationId xmlns:a16="http://schemas.microsoft.com/office/drawing/2014/main" id="{F45BFA7D-1E68-4A90-408C-90141DF0A6D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664628" y="3501008"/>
            <a:ext cx="2835000" cy="495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400" b="0" i="0">
                <a:latin typeface="Roboto Light" panose="02000000000000000000" pitchFamily="2" charset="0"/>
                <a:ea typeface="Roboto Light" panose="02000000000000000000" pitchFamily="2" charset="0"/>
              </a:defRPr>
            </a:lvl2pPr>
            <a:lvl3pPr>
              <a:defRPr sz="1400" b="0" i="0">
                <a:latin typeface="Roboto Light" panose="02000000000000000000" pitchFamily="2" charset="0"/>
                <a:ea typeface="Roboto Light" panose="02000000000000000000" pitchFamily="2" charset="0"/>
              </a:defRPr>
            </a:lvl3pPr>
            <a:lvl4pPr>
              <a:defRPr sz="1400" b="0" i="0">
                <a:latin typeface="Roboto Light" panose="02000000000000000000" pitchFamily="2" charset="0"/>
                <a:ea typeface="Roboto Light" panose="02000000000000000000" pitchFamily="2" charset="0"/>
              </a:defRPr>
            </a:lvl4pPr>
            <a:lvl5pPr>
              <a:defRPr sz="1400" b="0" i="0">
                <a:latin typeface="Roboto Light" panose="02000000000000000000" pitchFamily="2" charset="0"/>
                <a:ea typeface="Roboto Light" panose="02000000000000000000" pitchFamily="2" charset="0"/>
              </a:defRPr>
            </a:lvl5pPr>
          </a:lstStyle>
          <a:p>
            <a:r>
              <a:rPr lang="es-ES" dirty="0"/>
              <a:t>Text. </a:t>
            </a:r>
            <a:r>
              <a:rPr lang="es-ES" dirty="0" err="1"/>
              <a:t>Roboto</a:t>
            </a:r>
            <a:r>
              <a:rPr lang="es-ES" dirty="0"/>
              <a:t> Regular 14pt.</a:t>
            </a:r>
          </a:p>
        </p:txBody>
      </p:sp>
      <p:sp>
        <p:nvSpPr>
          <p:cNvPr id="16" name="Marcador de texto 8">
            <a:extLst>
              <a:ext uri="{FF2B5EF4-FFF2-40B4-BE49-F238E27FC236}">
                <a16:creationId xmlns:a16="http://schemas.microsoft.com/office/drawing/2014/main" id="{756492A3-0A22-5476-3570-3D051BDB15A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664628" y="3159000"/>
            <a:ext cx="2835000" cy="2700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>
              <a:spcBef>
                <a:spcPts val="0"/>
              </a:spcBef>
              <a:defRPr sz="1800" b="1" i="0">
                <a:solidFill>
                  <a:schemeClr val="tx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  <a:lvl2pPr>
              <a:defRPr sz="2400" b="1" i="0">
                <a:latin typeface="Roboto Black" panose="02000000000000000000" pitchFamily="2" charset="0"/>
                <a:ea typeface="Roboto Black" panose="02000000000000000000" pitchFamily="2" charset="0"/>
              </a:defRPr>
            </a:lvl2pPr>
            <a:lvl3pPr>
              <a:defRPr sz="2400" b="1" i="0">
                <a:latin typeface="Roboto Black" panose="02000000000000000000" pitchFamily="2" charset="0"/>
                <a:ea typeface="Roboto Black" panose="02000000000000000000" pitchFamily="2" charset="0"/>
              </a:defRPr>
            </a:lvl3pPr>
            <a:lvl4pPr>
              <a:defRPr sz="2400" b="1" i="0">
                <a:latin typeface="Roboto Black" panose="02000000000000000000" pitchFamily="2" charset="0"/>
                <a:ea typeface="Roboto Black" panose="02000000000000000000" pitchFamily="2" charset="0"/>
              </a:defRPr>
            </a:lvl4pPr>
            <a:lvl5pPr>
              <a:defRPr sz="2400" b="1" i="0">
                <a:latin typeface="Roboto Black" panose="02000000000000000000" pitchFamily="2" charset="0"/>
                <a:ea typeface="Roboto Black" panose="02000000000000000000" pitchFamily="2" charset="0"/>
              </a:defRPr>
            </a:lvl5pPr>
          </a:lstStyle>
          <a:p>
            <a:r>
              <a:rPr lang="es-ES" dirty="0" err="1"/>
              <a:t>Title</a:t>
            </a:r>
            <a:r>
              <a:rPr lang="es-ES" dirty="0"/>
              <a:t>. </a:t>
            </a:r>
            <a:r>
              <a:rPr lang="es-ES" dirty="0" err="1"/>
              <a:t>Roboto</a:t>
            </a:r>
            <a:r>
              <a:rPr lang="es-ES" dirty="0"/>
              <a:t> Black 18pt.</a:t>
            </a:r>
          </a:p>
        </p:txBody>
      </p:sp>
      <p:sp>
        <p:nvSpPr>
          <p:cNvPr id="19" name="Marcador de texto 8">
            <a:extLst>
              <a:ext uri="{FF2B5EF4-FFF2-40B4-BE49-F238E27FC236}">
                <a16:creationId xmlns:a16="http://schemas.microsoft.com/office/drawing/2014/main" id="{61DB6BE0-35AB-A67A-E84C-91684743C9B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409662" y="3501008"/>
            <a:ext cx="2835000" cy="495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400" b="0" i="0">
                <a:latin typeface="Roboto Light" panose="02000000000000000000" pitchFamily="2" charset="0"/>
                <a:ea typeface="Roboto Light" panose="02000000000000000000" pitchFamily="2" charset="0"/>
              </a:defRPr>
            </a:lvl2pPr>
            <a:lvl3pPr>
              <a:defRPr sz="1400" b="0" i="0">
                <a:latin typeface="Roboto Light" panose="02000000000000000000" pitchFamily="2" charset="0"/>
                <a:ea typeface="Roboto Light" panose="02000000000000000000" pitchFamily="2" charset="0"/>
              </a:defRPr>
            </a:lvl3pPr>
            <a:lvl4pPr>
              <a:defRPr sz="1400" b="0" i="0">
                <a:latin typeface="Roboto Light" panose="02000000000000000000" pitchFamily="2" charset="0"/>
                <a:ea typeface="Roboto Light" panose="02000000000000000000" pitchFamily="2" charset="0"/>
              </a:defRPr>
            </a:lvl4pPr>
            <a:lvl5pPr>
              <a:defRPr sz="1400" b="0" i="0">
                <a:latin typeface="Roboto Light" panose="02000000000000000000" pitchFamily="2" charset="0"/>
                <a:ea typeface="Roboto Light" panose="02000000000000000000" pitchFamily="2" charset="0"/>
              </a:defRPr>
            </a:lvl5pPr>
          </a:lstStyle>
          <a:p>
            <a:r>
              <a:rPr lang="es-ES" dirty="0"/>
              <a:t>Text. </a:t>
            </a:r>
            <a:r>
              <a:rPr lang="es-ES" dirty="0" err="1"/>
              <a:t>Roboto</a:t>
            </a:r>
            <a:r>
              <a:rPr lang="es-ES" dirty="0"/>
              <a:t> Regular 14pt.</a:t>
            </a:r>
          </a:p>
        </p:txBody>
      </p:sp>
      <p:sp>
        <p:nvSpPr>
          <p:cNvPr id="20" name="Marcador de texto 8">
            <a:extLst>
              <a:ext uri="{FF2B5EF4-FFF2-40B4-BE49-F238E27FC236}">
                <a16:creationId xmlns:a16="http://schemas.microsoft.com/office/drawing/2014/main" id="{ECC88B33-6CF2-6886-D29C-DEBEFC6D5BB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409662" y="3159000"/>
            <a:ext cx="2835000" cy="2700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>
              <a:spcBef>
                <a:spcPts val="0"/>
              </a:spcBef>
              <a:defRPr sz="1800" b="1" i="0">
                <a:solidFill>
                  <a:schemeClr val="tx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  <a:lvl2pPr>
              <a:defRPr sz="2400" b="1" i="0">
                <a:latin typeface="Roboto Black" panose="02000000000000000000" pitchFamily="2" charset="0"/>
                <a:ea typeface="Roboto Black" panose="02000000000000000000" pitchFamily="2" charset="0"/>
              </a:defRPr>
            </a:lvl2pPr>
            <a:lvl3pPr>
              <a:defRPr sz="2400" b="1" i="0">
                <a:latin typeface="Roboto Black" panose="02000000000000000000" pitchFamily="2" charset="0"/>
                <a:ea typeface="Roboto Black" panose="02000000000000000000" pitchFamily="2" charset="0"/>
              </a:defRPr>
            </a:lvl3pPr>
            <a:lvl4pPr>
              <a:defRPr sz="2400" b="1" i="0">
                <a:latin typeface="Roboto Black" panose="02000000000000000000" pitchFamily="2" charset="0"/>
                <a:ea typeface="Roboto Black" panose="02000000000000000000" pitchFamily="2" charset="0"/>
              </a:defRPr>
            </a:lvl4pPr>
            <a:lvl5pPr>
              <a:defRPr sz="2400" b="1" i="0">
                <a:latin typeface="Roboto Black" panose="02000000000000000000" pitchFamily="2" charset="0"/>
                <a:ea typeface="Roboto Black" panose="02000000000000000000" pitchFamily="2" charset="0"/>
              </a:defRPr>
            </a:lvl5pPr>
          </a:lstStyle>
          <a:p>
            <a:r>
              <a:rPr lang="es-ES" dirty="0" err="1"/>
              <a:t>Title</a:t>
            </a:r>
            <a:r>
              <a:rPr lang="es-ES" dirty="0"/>
              <a:t>. </a:t>
            </a:r>
            <a:r>
              <a:rPr lang="es-ES" dirty="0" err="1"/>
              <a:t>Roboto</a:t>
            </a:r>
            <a:r>
              <a:rPr lang="es-ES" dirty="0"/>
              <a:t> Black 18pt.</a:t>
            </a:r>
          </a:p>
        </p:txBody>
      </p:sp>
      <p:sp>
        <p:nvSpPr>
          <p:cNvPr id="8" name="Marcador de texto 6">
            <a:extLst>
              <a:ext uri="{FF2B5EF4-FFF2-40B4-BE49-F238E27FC236}">
                <a16:creationId xmlns:a16="http://schemas.microsoft.com/office/drawing/2014/main" id="{3E6E9A6D-98CA-227A-01C4-4307043113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2103" y="333867"/>
            <a:ext cx="7463491" cy="334963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1400" b="0" i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s-ES" dirty="0" err="1"/>
              <a:t>Section</a:t>
            </a:r>
            <a:r>
              <a:rPr lang="es-ES" dirty="0"/>
              <a:t> </a:t>
            </a:r>
            <a:r>
              <a:rPr lang="es-ES" dirty="0" err="1"/>
              <a:t>name</a:t>
            </a:r>
            <a:r>
              <a:rPr lang="es-ES" dirty="0"/>
              <a:t>. </a:t>
            </a:r>
            <a:r>
              <a:rPr lang="es-ES" dirty="0" err="1"/>
              <a:t>Roboto</a:t>
            </a:r>
            <a:r>
              <a:rPr lang="es-ES" dirty="0"/>
              <a:t> Light 14pt.</a:t>
            </a: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1ADB3CC0-7450-4635-2256-15A88033F5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103" y="764704"/>
            <a:ext cx="7463492" cy="55736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s-ES" dirty="0" err="1"/>
              <a:t>Title</a:t>
            </a:r>
            <a:r>
              <a:rPr lang="es-ES" dirty="0"/>
              <a:t>. </a:t>
            </a:r>
            <a:r>
              <a:rPr lang="es-ES" dirty="0" err="1"/>
              <a:t>Roboto</a:t>
            </a:r>
            <a:r>
              <a:rPr lang="es-ES" dirty="0"/>
              <a:t> Black 36pt.</a:t>
            </a:r>
          </a:p>
        </p:txBody>
      </p:sp>
    </p:spTree>
    <p:extLst>
      <p:ext uri="{BB962C8B-B14F-4D97-AF65-F5344CB8AC3E}">
        <p14:creationId xmlns:p14="http://schemas.microsoft.com/office/powerpoint/2010/main" val="41782044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Thumbnail 4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Marcador de SmartArt 5">
            <a:extLst>
              <a:ext uri="{FF2B5EF4-FFF2-40B4-BE49-F238E27FC236}">
                <a16:creationId xmlns:a16="http://schemas.microsoft.com/office/drawing/2014/main" id="{41AFEE00-2654-2F48-96C8-556C1478C945}"/>
              </a:ext>
            </a:extLst>
          </p:cNvPr>
          <p:cNvSpPr>
            <a:spLocks noGrp="1"/>
          </p:cNvSpPr>
          <p:nvPr>
            <p:ph type="dgm" sz="quarter" idx="36"/>
          </p:nvPr>
        </p:nvSpPr>
        <p:spPr>
          <a:xfrm rot="10800000">
            <a:off x="6219827" y="2037321"/>
            <a:ext cx="2546348" cy="4820675"/>
          </a:xfrm>
          <a:prstGeom prst="round2SameRect">
            <a:avLst>
              <a:gd name="adj1" fmla="val 0"/>
              <a:gd name="adj2" fmla="val 7530"/>
            </a:avLst>
          </a:prstGeom>
          <a:solidFill>
            <a:schemeClr val="bg2"/>
          </a:solidFill>
        </p:spPr>
        <p:txBody>
          <a:bodyPr>
            <a:normAutofit/>
          </a:bodyPr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endParaRPr lang="es-ES"/>
          </a:p>
        </p:txBody>
      </p:sp>
      <p:sp>
        <p:nvSpPr>
          <p:cNvPr id="22" name="Marcador de SmartArt 5">
            <a:extLst>
              <a:ext uri="{FF2B5EF4-FFF2-40B4-BE49-F238E27FC236}">
                <a16:creationId xmlns:a16="http://schemas.microsoft.com/office/drawing/2014/main" id="{71893AEA-7124-42E4-DF56-4D30A5925541}"/>
              </a:ext>
            </a:extLst>
          </p:cNvPr>
          <p:cNvSpPr>
            <a:spLocks noGrp="1"/>
          </p:cNvSpPr>
          <p:nvPr>
            <p:ph type="dgm" sz="quarter" idx="31"/>
          </p:nvPr>
        </p:nvSpPr>
        <p:spPr>
          <a:xfrm rot="10800000">
            <a:off x="3467101" y="2037321"/>
            <a:ext cx="2546348" cy="4820675"/>
          </a:xfrm>
          <a:prstGeom prst="round2SameRect">
            <a:avLst>
              <a:gd name="adj1" fmla="val 0"/>
              <a:gd name="adj2" fmla="val 7530"/>
            </a:avLst>
          </a:prstGeom>
          <a:solidFill>
            <a:schemeClr val="bg2"/>
          </a:solidFill>
        </p:spPr>
        <p:txBody>
          <a:bodyPr>
            <a:normAutofit/>
          </a:bodyPr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endParaRPr lang="es-ES"/>
          </a:p>
        </p:txBody>
      </p:sp>
      <p:sp>
        <p:nvSpPr>
          <p:cNvPr id="23" name="Marcador de SmartArt 5">
            <a:extLst>
              <a:ext uri="{FF2B5EF4-FFF2-40B4-BE49-F238E27FC236}">
                <a16:creationId xmlns:a16="http://schemas.microsoft.com/office/drawing/2014/main" id="{5BAC3605-90A5-08EF-0224-8C07E5BD4596}"/>
              </a:ext>
            </a:extLst>
          </p:cNvPr>
          <p:cNvSpPr>
            <a:spLocks noGrp="1"/>
          </p:cNvSpPr>
          <p:nvPr>
            <p:ph type="dgm" sz="quarter" idx="32"/>
          </p:nvPr>
        </p:nvSpPr>
        <p:spPr>
          <a:xfrm rot="10800000">
            <a:off x="8949650" y="2037323"/>
            <a:ext cx="2546350" cy="4820675"/>
          </a:xfrm>
          <a:prstGeom prst="round2SameRect">
            <a:avLst>
              <a:gd name="adj1" fmla="val 0"/>
              <a:gd name="adj2" fmla="val 9803"/>
            </a:avLst>
          </a:prstGeom>
          <a:solidFill>
            <a:schemeClr val="bg2"/>
          </a:solidFill>
        </p:spPr>
        <p:txBody>
          <a:bodyPr>
            <a:normAutofit/>
          </a:bodyPr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endParaRPr lang="es-ES"/>
          </a:p>
        </p:txBody>
      </p:sp>
      <p:sp>
        <p:nvSpPr>
          <p:cNvPr id="21" name="Marcador de SmartArt 5">
            <a:extLst>
              <a:ext uri="{FF2B5EF4-FFF2-40B4-BE49-F238E27FC236}">
                <a16:creationId xmlns:a16="http://schemas.microsoft.com/office/drawing/2014/main" id="{ED868677-9155-D880-44E4-8C755B30B198}"/>
              </a:ext>
            </a:extLst>
          </p:cNvPr>
          <p:cNvSpPr>
            <a:spLocks noGrp="1"/>
          </p:cNvSpPr>
          <p:nvPr>
            <p:ph type="dgm" sz="quarter" idx="11"/>
          </p:nvPr>
        </p:nvSpPr>
        <p:spPr>
          <a:xfrm rot="10800000">
            <a:off x="714372" y="2037322"/>
            <a:ext cx="2546349" cy="4820675"/>
          </a:xfrm>
          <a:prstGeom prst="round2SameRect">
            <a:avLst>
              <a:gd name="adj1" fmla="val 0"/>
              <a:gd name="adj2" fmla="val 7076"/>
            </a:avLst>
          </a:prstGeom>
          <a:solidFill>
            <a:schemeClr val="bg2"/>
          </a:solidFill>
        </p:spPr>
        <p:txBody>
          <a:bodyPr>
            <a:normAutofit/>
          </a:bodyPr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endParaRPr lang="es-ES"/>
          </a:p>
        </p:txBody>
      </p:sp>
      <p:sp>
        <p:nvSpPr>
          <p:cNvPr id="2" name="Marcador de posición de imagen 5">
            <a:extLst>
              <a:ext uri="{FF2B5EF4-FFF2-40B4-BE49-F238E27FC236}">
                <a16:creationId xmlns:a16="http://schemas.microsoft.com/office/drawing/2014/main" id="{CA721987-16A6-5FCE-0B77-335725AF03C2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8949650" y="5363350"/>
            <a:ext cx="2546350" cy="1494650"/>
          </a:xfrm>
          <a:prstGeom prst="round2SameRect">
            <a:avLst/>
          </a:prstGeom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endParaRPr lang="es-ES"/>
          </a:p>
        </p:txBody>
      </p:sp>
      <p:sp>
        <p:nvSpPr>
          <p:cNvPr id="3" name="Marcador de posición de imagen 5">
            <a:extLst>
              <a:ext uri="{FF2B5EF4-FFF2-40B4-BE49-F238E27FC236}">
                <a16:creationId xmlns:a16="http://schemas.microsoft.com/office/drawing/2014/main" id="{BA941C80-9BCC-E21F-8E21-0DE9091F890A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714375" y="5363350"/>
            <a:ext cx="2546350" cy="1494650"/>
          </a:xfrm>
          <a:prstGeom prst="round2SameRect">
            <a:avLst/>
          </a:prstGeom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endParaRPr lang="es-ES"/>
          </a:p>
        </p:txBody>
      </p:sp>
      <p:sp>
        <p:nvSpPr>
          <p:cNvPr id="4" name="Marcador de posición de imagen 5">
            <a:extLst>
              <a:ext uri="{FF2B5EF4-FFF2-40B4-BE49-F238E27FC236}">
                <a16:creationId xmlns:a16="http://schemas.microsoft.com/office/drawing/2014/main" id="{B97C98EA-3AEB-38C5-FA49-1F45E2407217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3467100" y="5363350"/>
            <a:ext cx="2546350" cy="1494650"/>
          </a:xfrm>
          <a:prstGeom prst="round2SameRect">
            <a:avLst/>
          </a:prstGeom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endParaRPr lang="es-ES"/>
          </a:p>
        </p:txBody>
      </p:sp>
      <p:sp>
        <p:nvSpPr>
          <p:cNvPr id="13" name="Marcador de posición de imagen 5">
            <a:extLst>
              <a:ext uri="{FF2B5EF4-FFF2-40B4-BE49-F238E27FC236}">
                <a16:creationId xmlns:a16="http://schemas.microsoft.com/office/drawing/2014/main" id="{C1128EA2-2278-24CF-9EDF-A31F1EF2344A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219825" y="5363350"/>
            <a:ext cx="2546350" cy="1494650"/>
          </a:xfrm>
          <a:prstGeom prst="round2SameRect">
            <a:avLst/>
          </a:prstGeom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endParaRPr lang="es-ES"/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4BD2CF4E-DB1D-5B65-5FDA-3E545D6E933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26993" y="3798096"/>
            <a:ext cx="2121107" cy="495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400" b="0" i="0">
                <a:latin typeface="Roboto Light" panose="02000000000000000000" pitchFamily="2" charset="0"/>
                <a:ea typeface="Roboto Light" panose="02000000000000000000" pitchFamily="2" charset="0"/>
              </a:defRPr>
            </a:lvl2pPr>
            <a:lvl3pPr>
              <a:defRPr sz="1400" b="0" i="0">
                <a:latin typeface="Roboto Light" panose="02000000000000000000" pitchFamily="2" charset="0"/>
                <a:ea typeface="Roboto Light" panose="02000000000000000000" pitchFamily="2" charset="0"/>
              </a:defRPr>
            </a:lvl3pPr>
            <a:lvl4pPr>
              <a:defRPr sz="1400" b="0" i="0">
                <a:latin typeface="Roboto Light" panose="02000000000000000000" pitchFamily="2" charset="0"/>
                <a:ea typeface="Roboto Light" panose="02000000000000000000" pitchFamily="2" charset="0"/>
              </a:defRPr>
            </a:lvl4pPr>
            <a:lvl5pPr>
              <a:defRPr sz="1400" b="0" i="0">
                <a:latin typeface="Roboto Light" panose="02000000000000000000" pitchFamily="2" charset="0"/>
                <a:ea typeface="Roboto Light" panose="02000000000000000000" pitchFamily="2" charset="0"/>
              </a:defRPr>
            </a:lvl5pPr>
          </a:lstStyle>
          <a:p>
            <a:r>
              <a:rPr lang="es-ES" dirty="0"/>
              <a:t>Text. </a:t>
            </a:r>
            <a:r>
              <a:rPr lang="es-ES" dirty="0" err="1"/>
              <a:t>Roboto</a:t>
            </a:r>
            <a:r>
              <a:rPr lang="es-ES" dirty="0"/>
              <a:t> Regular 14pt.</a:t>
            </a:r>
          </a:p>
        </p:txBody>
      </p:sp>
      <p:sp>
        <p:nvSpPr>
          <p:cNvPr id="10" name="Marcador de texto 8">
            <a:extLst>
              <a:ext uri="{FF2B5EF4-FFF2-40B4-BE49-F238E27FC236}">
                <a16:creationId xmlns:a16="http://schemas.microsoft.com/office/drawing/2014/main" id="{216C8CCB-319D-661F-57D1-DC3511C23E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26993" y="3068960"/>
            <a:ext cx="2121107" cy="639094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>
              <a:spcBef>
                <a:spcPts val="0"/>
              </a:spcBef>
              <a:defRPr sz="1800" b="1" i="0">
                <a:solidFill>
                  <a:schemeClr val="tx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  <a:lvl2pPr>
              <a:defRPr sz="2400" b="1" i="0">
                <a:latin typeface="Roboto Black" panose="02000000000000000000" pitchFamily="2" charset="0"/>
                <a:ea typeface="Roboto Black" panose="02000000000000000000" pitchFamily="2" charset="0"/>
              </a:defRPr>
            </a:lvl2pPr>
            <a:lvl3pPr>
              <a:defRPr sz="2400" b="1" i="0">
                <a:latin typeface="Roboto Black" panose="02000000000000000000" pitchFamily="2" charset="0"/>
                <a:ea typeface="Roboto Black" panose="02000000000000000000" pitchFamily="2" charset="0"/>
              </a:defRPr>
            </a:lvl3pPr>
            <a:lvl4pPr>
              <a:defRPr sz="2400" b="1" i="0">
                <a:latin typeface="Roboto Black" panose="02000000000000000000" pitchFamily="2" charset="0"/>
                <a:ea typeface="Roboto Black" panose="02000000000000000000" pitchFamily="2" charset="0"/>
              </a:defRPr>
            </a:lvl4pPr>
            <a:lvl5pPr>
              <a:defRPr sz="2400" b="1" i="0">
                <a:latin typeface="Roboto Black" panose="02000000000000000000" pitchFamily="2" charset="0"/>
                <a:ea typeface="Roboto Black" panose="02000000000000000000" pitchFamily="2" charset="0"/>
              </a:defRPr>
            </a:lvl5pPr>
          </a:lstStyle>
          <a:p>
            <a:r>
              <a:rPr lang="es-ES" dirty="0" err="1"/>
              <a:t>Title</a:t>
            </a:r>
            <a:r>
              <a:rPr lang="es-ES" dirty="0"/>
              <a:t>. </a:t>
            </a:r>
            <a:r>
              <a:rPr lang="es-ES" dirty="0" err="1"/>
              <a:t>Roboto</a:t>
            </a:r>
            <a:r>
              <a:rPr lang="es-ES" dirty="0"/>
              <a:t> Black 18pt.</a:t>
            </a:r>
          </a:p>
        </p:txBody>
      </p:sp>
      <p:sp>
        <p:nvSpPr>
          <p:cNvPr id="18" name="Marcador de texto 8">
            <a:extLst>
              <a:ext uri="{FF2B5EF4-FFF2-40B4-BE49-F238E27FC236}">
                <a16:creationId xmlns:a16="http://schemas.microsoft.com/office/drawing/2014/main" id="{DA1C15A4-84B5-E5D4-0425-0A88E7BA9D2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679721" y="3798096"/>
            <a:ext cx="2121107" cy="495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400" b="0" i="0">
                <a:latin typeface="Roboto Light" panose="02000000000000000000" pitchFamily="2" charset="0"/>
                <a:ea typeface="Roboto Light" panose="02000000000000000000" pitchFamily="2" charset="0"/>
              </a:defRPr>
            </a:lvl2pPr>
            <a:lvl3pPr>
              <a:defRPr sz="1400" b="0" i="0">
                <a:latin typeface="Roboto Light" panose="02000000000000000000" pitchFamily="2" charset="0"/>
                <a:ea typeface="Roboto Light" panose="02000000000000000000" pitchFamily="2" charset="0"/>
              </a:defRPr>
            </a:lvl3pPr>
            <a:lvl4pPr>
              <a:defRPr sz="1400" b="0" i="0">
                <a:latin typeface="Roboto Light" panose="02000000000000000000" pitchFamily="2" charset="0"/>
                <a:ea typeface="Roboto Light" panose="02000000000000000000" pitchFamily="2" charset="0"/>
              </a:defRPr>
            </a:lvl4pPr>
            <a:lvl5pPr>
              <a:defRPr sz="1400" b="0" i="0">
                <a:latin typeface="Roboto Light" panose="02000000000000000000" pitchFamily="2" charset="0"/>
                <a:ea typeface="Roboto Light" panose="02000000000000000000" pitchFamily="2" charset="0"/>
              </a:defRPr>
            </a:lvl5pPr>
          </a:lstStyle>
          <a:p>
            <a:r>
              <a:rPr lang="es-ES" dirty="0"/>
              <a:t>Text. </a:t>
            </a:r>
            <a:r>
              <a:rPr lang="es-ES" dirty="0" err="1"/>
              <a:t>Roboto</a:t>
            </a:r>
            <a:r>
              <a:rPr lang="es-ES" dirty="0"/>
              <a:t> Regular 14pt.</a:t>
            </a:r>
          </a:p>
        </p:txBody>
      </p:sp>
      <p:sp>
        <p:nvSpPr>
          <p:cNvPr id="24" name="Marcador de texto 8">
            <a:extLst>
              <a:ext uri="{FF2B5EF4-FFF2-40B4-BE49-F238E27FC236}">
                <a16:creationId xmlns:a16="http://schemas.microsoft.com/office/drawing/2014/main" id="{12579A91-950B-73E0-A86C-149ED37730B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679721" y="3068960"/>
            <a:ext cx="2121107" cy="639094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>
              <a:spcBef>
                <a:spcPts val="0"/>
              </a:spcBef>
              <a:defRPr sz="1800" b="1" i="0">
                <a:solidFill>
                  <a:schemeClr val="tx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  <a:lvl2pPr>
              <a:defRPr sz="2400" b="1" i="0">
                <a:latin typeface="Roboto Black" panose="02000000000000000000" pitchFamily="2" charset="0"/>
                <a:ea typeface="Roboto Black" panose="02000000000000000000" pitchFamily="2" charset="0"/>
              </a:defRPr>
            </a:lvl2pPr>
            <a:lvl3pPr>
              <a:defRPr sz="2400" b="1" i="0">
                <a:latin typeface="Roboto Black" panose="02000000000000000000" pitchFamily="2" charset="0"/>
                <a:ea typeface="Roboto Black" panose="02000000000000000000" pitchFamily="2" charset="0"/>
              </a:defRPr>
            </a:lvl3pPr>
            <a:lvl4pPr>
              <a:defRPr sz="2400" b="1" i="0">
                <a:latin typeface="Roboto Black" panose="02000000000000000000" pitchFamily="2" charset="0"/>
                <a:ea typeface="Roboto Black" panose="02000000000000000000" pitchFamily="2" charset="0"/>
              </a:defRPr>
            </a:lvl4pPr>
            <a:lvl5pPr>
              <a:defRPr sz="2400" b="1" i="0">
                <a:latin typeface="Roboto Black" panose="02000000000000000000" pitchFamily="2" charset="0"/>
                <a:ea typeface="Roboto Black" panose="02000000000000000000" pitchFamily="2" charset="0"/>
              </a:defRPr>
            </a:lvl5pPr>
          </a:lstStyle>
          <a:p>
            <a:r>
              <a:rPr lang="es-ES" dirty="0" err="1"/>
              <a:t>Title</a:t>
            </a:r>
            <a:r>
              <a:rPr lang="es-ES" dirty="0"/>
              <a:t>. </a:t>
            </a:r>
            <a:r>
              <a:rPr lang="es-ES" dirty="0" err="1"/>
              <a:t>Roboto</a:t>
            </a:r>
            <a:r>
              <a:rPr lang="es-ES" dirty="0"/>
              <a:t> Black 18pt.</a:t>
            </a:r>
          </a:p>
        </p:txBody>
      </p:sp>
      <p:sp>
        <p:nvSpPr>
          <p:cNvPr id="25" name="Marcador de texto 8">
            <a:extLst>
              <a:ext uri="{FF2B5EF4-FFF2-40B4-BE49-F238E27FC236}">
                <a16:creationId xmlns:a16="http://schemas.microsoft.com/office/drawing/2014/main" id="{428C239A-B39F-F0D8-3FB6-F0D1F820FE1C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432448" y="3798096"/>
            <a:ext cx="2121107" cy="495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400" b="0" i="0">
                <a:latin typeface="Roboto Light" panose="02000000000000000000" pitchFamily="2" charset="0"/>
                <a:ea typeface="Roboto Light" panose="02000000000000000000" pitchFamily="2" charset="0"/>
              </a:defRPr>
            </a:lvl2pPr>
            <a:lvl3pPr>
              <a:defRPr sz="1400" b="0" i="0">
                <a:latin typeface="Roboto Light" panose="02000000000000000000" pitchFamily="2" charset="0"/>
                <a:ea typeface="Roboto Light" panose="02000000000000000000" pitchFamily="2" charset="0"/>
              </a:defRPr>
            </a:lvl3pPr>
            <a:lvl4pPr>
              <a:defRPr sz="1400" b="0" i="0">
                <a:latin typeface="Roboto Light" panose="02000000000000000000" pitchFamily="2" charset="0"/>
                <a:ea typeface="Roboto Light" panose="02000000000000000000" pitchFamily="2" charset="0"/>
              </a:defRPr>
            </a:lvl4pPr>
            <a:lvl5pPr>
              <a:defRPr sz="1400" b="0" i="0">
                <a:latin typeface="Roboto Light" panose="02000000000000000000" pitchFamily="2" charset="0"/>
                <a:ea typeface="Roboto Light" panose="02000000000000000000" pitchFamily="2" charset="0"/>
              </a:defRPr>
            </a:lvl5pPr>
          </a:lstStyle>
          <a:p>
            <a:r>
              <a:rPr lang="es-ES" dirty="0"/>
              <a:t>Text. </a:t>
            </a:r>
            <a:r>
              <a:rPr lang="es-ES" dirty="0" err="1"/>
              <a:t>Roboto</a:t>
            </a:r>
            <a:r>
              <a:rPr lang="es-ES" dirty="0"/>
              <a:t> Regular 14pt.</a:t>
            </a:r>
          </a:p>
        </p:txBody>
      </p:sp>
      <p:sp>
        <p:nvSpPr>
          <p:cNvPr id="26" name="Marcador de texto 8">
            <a:extLst>
              <a:ext uri="{FF2B5EF4-FFF2-40B4-BE49-F238E27FC236}">
                <a16:creationId xmlns:a16="http://schemas.microsoft.com/office/drawing/2014/main" id="{91D5A3EE-B82E-3BE3-3544-160D3EF3F6C0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432448" y="3068960"/>
            <a:ext cx="2121107" cy="639094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>
              <a:spcBef>
                <a:spcPts val="0"/>
              </a:spcBef>
              <a:defRPr sz="1800" b="1" i="0">
                <a:solidFill>
                  <a:schemeClr val="tx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  <a:lvl2pPr>
              <a:defRPr sz="2400" b="1" i="0">
                <a:latin typeface="Roboto Black" panose="02000000000000000000" pitchFamily="2" charset="0"/>
                <a:ea typeface="Roboto Black" panose="02000000000000000000" pitchFamily="2" charset="0"/>
              </a:defRPr>
            </a:lvl2pPr>
            <a:lvl3pPr>
              <a:defRPr sz="2400" b="1" i="0">
                <a:latin typeface="Roboto Black" panose="02000000000000000000" pitchFamily="2" charset="0"/>
                <a:ea typeface="Roboto Black" panose="02000000000000000000" pitchFamily="2" charset="0"/>
              </a:defRPr>
            </a:lvl3pPr>
            <a:lvl4pPr>
              <a:defRPr sz="2400" b="1" i="0">
                <a:latin typeface="Roboto Black" panose="02000000000000000000" pitchFamily="2" charset="0"/>
                <a:ea typeface="Roboto Black" panose="02000000000000000000" pitchFamily="2" charset="0"/>
              </a:defRPr>
            </a:lvl4pPr>
            <a:lvl5pPr>
              <a:defRPr sz="2400" b="1" i="0">
                <a:latin typeface="Roboto Black" panose="02000000000000000000" pitchFamily="2" charset="0"/>
                <a:ea typeface="Roboto Black" panose="02000000000000000000" pitchFamily="2" charset="0"/>
              </a:defRPr>
            </a:lvl5pPr>
          </a:lstStyle>
          <a:p>
            <a:r>
              <a:rPr lang="es-ES" dirty="0" err="1"/>
              <a:t>Title</a:t>
            </a:r>
            <a:r>
              <a:rPr lang="es-ES" dirty="0"/>
              <a:t>. </a:t>
            </a:r>
            <a:r>
              <a:rPr lang="es-ES" dirty="0" err="1"/>
              <a:t>Roboto</a:t>
            </a:r>
            <a:r>
              <a:rPr lang="es-ES" dirty="0"/>
              <a:t> Black 18pt.</a:t>
            </a:r>
          </a:p>
        </p:txBody>
      </p:sp>
      <p:sp>
        <p:nvSpPr>
          <p:cNvPr id="27" name="Marcador de texto 8">
            <a:extLst>
              <a:ext uri="{FF2B5EF4-FFF2-40B4-BE49-F238E27FC236}">
                <a16:creationId xmlns:a16="http://schemas.microsoft.com/office/drawing/2014/main" id="{4CF242A3-8BEB-EF92-92C9-A8BFCE41CCE5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162272" y="3798096"/>
            <a:ext cx="2121107" cy="495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400" b="0" i="0">
                <a:latin typeface="Roboto Light" panose="02000000000000000000" pitchFamily="2" charset="0"/>
                <a:ea typeface="Roboto Light" panose="02000000000000000000" pitchFamily="2" charset="0"/>
              </a:defRPr>
            </a:lvl2pPr>
            <a:lvl3pPr>
              <a:defRPr sz="1400" b="0" i="0">
                <a:latin typeface="Roboto Light" panose="02000000000000000000" pitchFamily="2" charset="0"/>
                <a:ea typeface="Roboto Light" panose="02000000000000000000" pitchFamily="2" charset="0"/>
              </a:defRPr>
            </a:lvl3pPr>
            <a:lvl4pPr>
              <a:defRPr sz="1400" b="0" i="0">
                <a:latin typeface="Roboto Light" panose="02000000000000000000" pitchFamily="2" charset="0"/>
                <a:ea typeface="Roboto Light" panose="02000000000000000000" pitchFamily="2" charset="0"/>
              </a:defRPr>
            </a:lvl4pPr>
            <a:lvl5pPr>
              <a:defRPr sz="1400" b="0" i="0">
                <a:latin typeface="Roboto Light" panose="02000000000000000000" pitchFamily="2" charset="0"/>
                <a:ea typeface="Roboto Light" panose="02000000000000000000" pitchFamily="2" charset="0"/>
              </a:defRPr>
            </a:lvl5pPr>
          </a:lstStyle>
          <a:p>
            <a:r>
              <a:rPr lang="es-ES" dirty="0"/>
              <a:t>Text. </a:t>
            </a:r>
            <a:r>
              <a:rPr lang="es-ES" dirty="0" err="1"/>
              <a:t>Roboto</a:t>
            </a:r>
            <a:r>
              <a:rPr lang="es-ES" dirty="0"/>
              <a:t> Regular 14pt.</a:t>
            </a:r>
          </a:p>
        </p:txBody>
      </p:sp>
      <p:sp>
        <p:nvSpPr>
          <p:cNvPr id="28" name="Marcador de texto 8">
            <a:extLst>
              <a:ext uri="{FF2B5EF4-FFF2-40B4-BE49-F238E27FC236}">
                <a16:creationId xmlns:a16="http://schemas.microsoft.com/office/drawing/2014/main" id="{0CF58D39-ADBA-417E-A716-F7353FB8E1C5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162272" y="3068960"/>
            <a:ext cx="2121107" cy="639094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>
              <a:spcBef>
                <a:spcPts val="0"/>
              </a:spcBef>
              <a:defRPr sz="1800" b="1" i="0">
                <a:solidFill>
                  <a:schemeClr val="tx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  <a:lvl2pPr>
              <a:defRPr sz="2400" b="1" i="0">
                <a:latin typeface="Roboto Black" panose="02000000000000000000" pitchFamily="2" charset="0"/>
                <a:ea typeface="Roboto Black" panose="02000000000000000000" pitchFamily="2" charset="0"/>
              </a:defRPr>
            </a:lvl2pPr>
            <a:lvl3pPr>
              <a:defRPr sz="2400" b="1" i="0">
                <a:latin typeface="Roboto Black" panose="02000000000000000000" pitchFamily="2" charset="0"/>
                <a:ea typeface="Roboto Black" panose="02000000000000000000" pitchFamily="2" charset="0"/>
              </a:defRPr>
            </a:lvl3pPr>
            <a:lvl4pPr>
              <a:defRPr sz="2400" b="1" i="0">
                <a:latin typeface="Roboto Black" panose="02000000000000000000" pitchFamily="2" charset="0"/>
                <a:ea typeface="Roboto Black" panose="02000000000000000000" pitchFamily="2" charset="0"/>
              </a:defRPr>
            </a:lvl4pPr>
            <a:lvl5pPr>
              <a:defRPr sz="2400" b="1" i="0">
                <a:latin typeface="Roboto Black" panose="02000000000000000000" pitchFamily="2" charset="0"/>
                <a:ea typeface="Roboto Black" panose="02000000000000000000" pitchFamily="2" charset="0"/>
              </a:defRPr>
            </a:lvl5pPr>
          </a:lstStyle>
          <a:p>
            <a:r>
              <a:rPr lang="es-ES" dirty="0" err="1"/>
              <a:t>Title</a:t>
            </a:r>
            <a:r>
              <a:rPr lang="es-ES" dirty="0"/>
              <a:t>. </a:t>
            </a:r>
            <a:r>
              <a:rPr lang="es-ES" dirty="0" err="1"/>
              <a:t>Roboto</a:t>
            </a:r>
            <a:r>
              <a:rPr lang="es-ES" dirty="0"/>
              <a:t> Black 18pt.</a:t>
            </a:r>
          </a:p>
        </p:txBody>
      </p:sp>
      <p:sp>
        <p:nvSpPr>
          <p:cNvPr id="5" name="Marcador de texto 6">
            <a:extLst>
              <a:ext uri="{FF2B5EF4-FFF2-40B4-BE49-F238E27FC236}">
                <a16:creationId xmlns:a16="http://schemas.microsoft.com/office/drawing/2014/main" id="{797AE680-4A81-4551-8AC3-765E91C7F3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2103" y="333867"/>
            <a:ext cx="7463491" cy="334963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1400" b="0" i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s-ES" dirty="0" err="1"/>
              <a:t>Section</a:t>
            </a:r>
            <a:r>
              <a:rPr lang="es-ES" dirty="0"/>
              <a:t> </a:t>
            </a:r>
            <a:r>
              <a:rPr lang="es-ES" dirty="0" err="1"/>
              <a:t>name</a:t>
            </a:r>
            <a:r>
              <a:rPr lang="es-ES" dirty="0"/>
              <a:t>. </a:t>
            </a:r>
            <a:r>
              <a:rPr lang="es-ES" dirty="0" err="1"/>
              <a:t>Roboto</a:t>
            </a:r>
            <a:r>
              <a:rPr lang="es-ES" dirty="0"/>
              <a:t> Light 14pt.</a:t>
            </a: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5D95E67C-CABF-04B1-1815-C51754FC0F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103" y="764704"/>
            <a:ext cx="7463492" cy="55736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s-ES" dirty="0" err="1"/>
              <a:t>Title</a:t>
            </a:r>
            <a:r>
              <a:rPr lang="es-ES" dirty="0"/>
              <a:t>. </a:t>
            </a:r>
            <a:r>
              <a:rPr lang="es-ES" dirty="0" err="1"/>
              <a:t>Roboto</a:t>
            </a:r>
            <a:r>
              <a:rPr lang="es-ES" dirty="0"/>
              <a:t> Black 36pt.</a:t>
            </a:r>
          </a:p>
        </p:txBody>
      </p:sp>
    </p:spTree>
    <p:extLst>
      <p:ext uri="{BB962C8B-B14F-4D97-AF65-F5344CB8AC3E}">
        <p14:creationId xmlns:p14="http://schemas.microsoft.com/office/powerpoint/2010/main" val="37562719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Thumbnail 4 column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4BD2CF4E-DB1D-5B65-5FDA-3E545D6E933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90469" y="4103264"/>
            <a:ext cx="2194163" cy="1125936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95000"/>
              </a:lnSpc>
              <a:spcBef>
                <a:spcPts val="0"/>
              </a:spcBef>
              <a:defRPr sz="14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400" b="0" i="0">
                <a:latin typeface="Roboto Light" panose="02000000000000000000" pitchFamily="2" charset="0"/>
                <a:ea typeface="Roboto Light" panose="02000000000000000000" pitchFamily="2" charset="0"/>
              </a:defRPr>
            </a:lvl2pPr>
            <a:lvl3pPr>
              <a:defRPr sz="1400" b="0" i="0">
                <a:latin typeface="Roboto Light" panose="02000000000000000000" pitchFamily="2" charset="0"/>
                <a:ea typeface="Roboto Light" panose="02000000000000000000" pitchFamily="2" charset="0"/>
              </a:defRPr>
            </a:lvl3pPr>
            <a:lvl4pPr>
              <a:defRPr sz="1400" b="0" i="0">
                <a:latin typeface="Roboto Light" panose="02000000000000000000" pitchFamily="2" charset="0"/>
                <a:ea typeface="Roboto Light" panose="02000000000000000000" pitchFamily="2" charset="0"/>
              </a:defRPr>
            </a:lvl4pPr>
            <a:lvl5pPr>
              <a:defRPr sz="1400" b="0" i="0">
                <a:latin typeface="Roboto Light" panose="02000000000000000000" pitchFamily="2" charset="0"/>
                <a:ea typeface="Roboto Light" panose="02000000000000000000" pitchFamily="2" charset="0"/>
              </a:defRPr>
            </a:lvl5pPr>
          </a:lstStyle>
          <a:p>
            <a:r>
              <a:rPr lang="es-ES" dirty="0"/>
              <a:t>Text. </a:t>
            </a:r>
            <a:r>
              <a:rPr lang="es-ES" dirty="0" err="1"/>
              <a:t>Roboto</a:t>
            </a:r>
            <a:r>
              <a:rPr lang="es-ES" dirty="0"/>
              <a:t> Regular 14pt.</a:t>
            </a:r>
          </a:p>
        </p:txBody>
      </p:sp>
      <p:sp>
        <p:nvSpPr>
          <p:cNvPr id="10" name="Marcador de texto 8">
            <a:extLst>
              <a:ext uri="{FF2B5EF4-FFF2-40B4-BE49-F238E27FC236}">
                <a16:creationId xmlns:a16="http://schemas.microsoft.com/office/drawing/2014/main" id="{216C8CCB-319D-661F-57D1-DC3511C23E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90469" y="3429001"/>
            <a:ext cx="2194163" cy="576064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>
              <a:spcBef>
                <a:spcPts val="0"/>
              </a:spcBef>
              <a:defRPr sz="1800" b="1" i="0">
                <a:solidFill>
                  <a:schemeClr val="tx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  <a:lvl2pPr>
              <a:defRPr sz="2400" b="1" i="0">
                <a:latin typeface="Roboto Black" panose="02000000000000000000" pitchFamily="2" charset="0"/>
                <a:ea typeface="Roboto Black" panose="02000000000000000000" pitchFamily="2" charset="0"/>
              </a:defRPr>
            </a:lvl2pPr>
            <a:lvl3pPr>
              <a:defRPr sz="2400" b="1" i="0">
                <a:latin typeface="Roboto Black" panose="02000000000000000000" pitchFamily="2" charset="0"/>
                <a:ea typeface="Roboto Black" panose="02000000000000000000" pitchFamily="2" charset="0"/>
              </a:defRPr>
            </a:lvl3pPr>
            <a:lvl4pPr>
              <a:defRPr sz="2400" b="1" i="0">
                <a:latin typeface="Roboto Black" panose="02000000000000000000" pitchFamily="2" charset="0"/>
                <a:ea typeface="Roboto Black" panose="02000000000000000000" pitchFamily="2" charset="0"/>
              </a:defRPr>
            </a:lvl4pPr>
            <a:lvl5pPr>
              <a:defRPr sz="2400" b="1" i="0">
                <a:latin typeface="Roboto Black" panose="02000000000000000000" pitchFamily="2" charset="0"/>
                <a:ea typeface="Roboto Black" panose="02000000000000000000" pitchFamily="2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 err="1"/>
              <a:t>Title</a:t>
            </a:r>
            <a:r>
              <a:rPr lang="es-ES" dirty="0"/>
              <a:t>. </a:t>
            </a:r>
            <a:r>
              <a:rPr lang="es-ES" dirty="0" err="1"/>
              <a:t>Roboto</a:t>
            </a:r>
            <a:r>
              <a:rPr lang="es-ES" dirty="0"/>
              <a:t> Black 18pt.</a:t>
            </a:r>
          </a:p>
        </p:txBody>
      </p:sp>
      <p:sp>
        <p:nvSpPr>
          <p:cNvPr id="15" name="Marcador de texto 8">
            <a:extLst>
              <a:ext uri="{FF2B5EF4-FFF2-40B4-BE49-F238E27FC236}">
                <a16:creationId xmlns:a16="http://schemas.microsoft.com/office/drawing/2014/main" id="{F45BFA7D-1E68-4A90-408C-90141DF0A6D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643194" y="4103264"/>
            <a:ext cx="2194163" cy="1125936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95000"/>
              </a:lnSpc>
              <a:defRPr sz="14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400" b="0" i="0">
                <a:latin typeface="Roboto Light" panose="02000000000000000000" pitchFamily="2" charset="0"/>
                <a:ea typeface="Roboto Light" panose="02000000000000000000" pitchFamily="2" charset="0"/>
              </a:defRPr>
            </a:lvl2pPr>
            <a:lvl3pPr>
              <a:defRPr sz="1400" b="0" i="0">
                <a:latin typeface="Roboto Light" panose="02000000000000000000" pitchFamily="2" charset="0"/>
                <a:ea typeface="Roboto Light" panose="02000000000000000000" pitchFamily="2" charset="0"/>
              </a:defRPr>
            </a:lvl3pPr>
            <a:lvl4pPr>
              <a:defRPr sz="1400" b="0" i="0">
                <a:latin typeface="Roboto Light" panose="02000000000000000000" pitchFamily="2" charset="0"/>
                <a:ea typeface="Roboto Light" panose="02000000000000000000" pitchFamily="2" charset="0"/>
              </a:defRPr>
            </a:lvl4pPr>
            <a:lvl5pPr>
              <a:defRPr sz="1400" b="0" i="0">
                <a:latin typeface="Roboto Light" panose="02000000000000000000" pitchFamily="2" charset="0"/>
                <a:ea typeface="Roboto Light" panose="02000000000000000000" pitchFamily="2" charset="0"/>
              </a:defRPr>
            </a:lvl5pPr>
          </a:lstStyle>
          <a:p>
            <a:r>
              <a:rPr lang="es-ES" dirty="0"/>
              <a:t>Text. </a:t>
            </a:r>
            <a:r>
              <a:rPr lang="es-ES" dirty="0" err="1"/>
              <a:t>Roboto</a:t>
            </a:r>
            <a:r>
              <a:rPr lang="es-ES" dirty="0"/>
              <a:t> Regular 14pt.</a:t>
            </a:r>
          </a:p>
        </p:txBody>
      </p:sp>
      <p:sp>
        <p:nvSpPr>
          <p:cNvPr id="16" name="Marcador de texto 8">
            <a:extLst>
              <a:ext uri="{FF2B5EF4-FFF2-40B4-BE49-F238E27FC236}">
                <a16:creationId xmlns:a16="http://schemas.microsoft.com/office/drawing/2014/main" id="{756492A3-0A22-5476-3570-3D051BDB15A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643194" y="3429001"/>
            <a:ext cx="2194163" cy="576064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>
              <a:spcBef>
                <a:spcPts val="0"/>
              </a:spcBef>
              <a:defRPr sz="1800" b="1" i="0">
                <a:solidFill>
                  <a:schemeClr val="tx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  <a:lvl2pPr>
              <a:defRPr sz="2400" b="1" i="0">
                <a:latin typeface="Roboto Black" panose="02000000000000000000" pitchFamily="2" charset="0"/>
                <a:ea typeface="Roboto Black" panose="02000000000000000000" pitchFamily="2" charset="0"/>
              </a:defRPr>
            </a:lvl2pPr>
            <a:lvl3pPr>
              <a:defRPr sz="2400" b="1" i="0">
                <a:latin typeface="Roboto Black" panose="02000000000000000000" pitchFamily="2" charset="0"/>
                <a:ea typeface="Roboto Black" panose="02000000000000000000" pitchFamily="2" charset="0"/>
              </a:defRPr>
            </a:lvl3pPr>
            <a:lvl4pPr>
              <a:defRPr sz="2400" b="1" i="0">
                <a:latin typeface="Roboto Black" panose="02000000000000000000" pitchFamily="2" charset="0"/>
                <a:ea typeface="Roboto Black" panose="02000000000000000000" pitchFamily="2" charset="0"/>
              </a:defRPr>
            </a:lvl4pPr>
            <a:lvl5pPr>
              <a:defRPr sz="2400" b="1" i="0">
                <a:latin typeface="Roboto Black" panose="02000000000000000000" pitchFamily="2" charset="0"/>
                <a:ea typeface="Roboto Black" panose="02000000000000000000" pitchFamily="2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 err="1"/>
              <a:t>Title</a:t>
            </a:r>
            <a:r>
              <a:rPr lang="es-ES" dirty="0"/>
              <a:t>. </a:t>
            </a:r>
            <a:r>
              <a:rPr lang="es-ES" dirty="0" err="1"/>
              <a:t>Roboto</a:t>
            </a:r>
            <a:r>
              <a:rPr lang="es-ES" dirty="0"/>
              <a:t> Black 18pt.</a:t>
            </a:r>
          </a:p>
        </p:txBody>
      </p:sp>
      <p:sp>
        <p:nvSpPr>
          <p:cNvPr id="17" name="Marcador de texto 8">
            <a:extLst>
              <a:ext uri="{FF2B5EF4-FFF2-40B4-BE49-F238E27FC236}">
                <a16:creationId xmlns:a16="http://schemas.microsoft.com/office/drawing/2014/main" id="{B5C53BE0-6E24-0BA8-D713-AC01139958C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395919" y="4103264"/>
            <a:ext cx="2194163" cy="1125936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95000"/>
              </a:lnSpc>
              <a:defRPr sz="14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400" b="0" i="0">
                <a:latin typeface="Roboto Light" panose="02000000000000000000" pitchFamily="2" charset="0"/>
                <a:ea typeface="Roboto Light" panose="02000000000000000000" pitchFamily="2" charset="0"/>
              </a:defRPr>
            </a:lvl2pPr>
            <a:lvl3pPr>
              <a:defRPr sz="1400" b="0" i="0">
                <a:latin typeface="Roboto Light" panose="02000000000000000000" pitchFamily="2" charset="0"/>
                <a:ea typeface="Roboto Light" panose="02000000000000000000" pitchFamily="2" charset="0"/>
              </a:defRPr>
            </a:lvl3pPr>
            <a:lvl4pPr>
              <a:defRPr sz="1400" b="0" i="0">
                <a:latin typeface="Roboto Light" panose="02000000000000000000" pitchFamily="2" charset="0"/>
                <a:ea typeface="Roboto Light" panose="02000000000000000000" pitchFamily="2" charset="0"/>
              </a:defRPr>
            </a:lvl4pPr>
            <a:lvl5pPr>
              <a:defRPr sz="1400" b="0" i="0">
                <a:latin typeface="Roboto Light" panose="02000000000000000000" pitchFamily="2" charset="0"/>
                <a:ea typeface="Roboto Light" panose="02000000000000000000" pitchFamily="2" charset="0"/>
              </a:defRPr>
            </a:lvl5pPr>
          </a:lstStyle>
          <a:p>
            <a:r>
              <a:rPr lang="es-ES" dirty="0"/>
              <a:t>Text. </a:t>
            </a:r>
            <a:r>
              <a:rPr lang="es-ES" dirty="0" err="1"/>
              <a:t>Roboto</a:t>
            </a:r>
            <a:r>
              <a:rPr lang="es-ES" dirty="0"/>
              <a:t> Regular 14pt.</a:t>
            </a:r>
          </a:p>
        </p:txBody>
      </p:sp>
      <p:sp>
        <p:nvSpPr>
          <p:cNvPr id="18" name="Marcador de texto 8">
            <a:extLst>
              <a:ext uri="{FF2B5EF4-FFF2-40B4-BE49-F238E27FC236}">
                <a16:creationId xmlns:a16="http://schemas.microsoft.com/office/drawing/2014/main" id="{B2199867-56D0-361D-8A08-A7D96DAF208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395919" y="3429001"/>
            <a:ext cx="2194163" cy="576064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>
              <a:spcBef>
                <a:spcPts val="0"/>
              </a:spcBef>
              <a:defRPr sz="1800" b="1" i="0">
                <a:solidFill>
                  <a:schemeClr val="tx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  <a:lvl2pPr>
              <a:defRPr sz="2400" b="1" i="0">
                <a:latin typeface="Roboto Black" panose="02000000000000000000" pitchFamily="2" charset="0"/>
                <a:ea typeface="Roboto Black" panose="02000000000000000000" pitchFamily="2" charset="0"/>
              </a:defRPr>
            </a:lvl2pPr>
            <a:lvl3pPr>
              <a:defRPr sz="2400" b="1" i="0">
                <a:latin typeface="Roboto Black" panose="02000000000000000000" pitchFamily="2" charset="0"/>
                <a:ea typeface="Roboto Black" panose="02000000000000000000" pitchFamily="2" charset="0"/>
              </a:defRPr>
            </a:lvl3pPr>
            <a:lvl4pPr>
              <a:defRPr sz="2400" b="1" i="0">
                <a:latin typeface="Roboto Black" panose="02000000000000000000" pitchFamily="2" charset="0"/>
                <a:ea typeface="Roboto Black" panose="02000000000000000000" pitchFamily="2" charset="0"/>
              </a:defRPr>
            </a:lvl4pPr>
            <a:lvl5pPr>
              <a:defRPr sz="2400" b="1" i="0">
                <a:latin typeface="Roboto Black" panose="02000000000000000000" pitchFamily="2" charset="0"/>
                <a:ea typeface="Roboto Black" panose="02000000000000000000" pitchFamily="2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 err="1"/>
              <a:t>Title</a:t>
            </a:r>
            <a:r>
              <a:rPr lang="es-ES" dirty="0"/>
              <a:t>. </a:t>
            </a:r>
            <a:r>
              <a:rPr lang="es-ES" dirty="0" err="1"/>
              <a:t>Roboto</a:t>
            </a:r>
            <a:r>
              <a:rPr lang="es-ES" dirty="0"/>
              <a:t> Black 18pt.</a:t>
            </a:r>
          </a:p>
        </p:txBody>
      </p:sp>
      <p:sp>
        <p:nvSpPr>
          <p:cNvPr id="19" name="Marcador de texto 8">
            <a:extLst>
              <a:ext uri="{FF2B5EF4-FFF2-40B4-BE49-F238E27FC236}">
                <a16:creationId xmlns:a16="http://schemas.microsoft.com/office/drawing/2014/main" id="{61DB6BE0-35AB-A67A-E84C-91684743C9B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128007" y="4103264"/>
            <a:ext cx="2194163" cy="1125936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95000"/>
              </a:lnSpc>
              <a:defRPr sz="14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400" b="0" i="0">
                <a:latin typeface="Roboto Light" panose="02000000000000000000" pitchFamily="2" charset="0"/>
                <a:ea typeface="Roboto Light" panose="02000000000000000000" pitchFamily="2" charset="0"/>
              </a:defRPr>
            </a:lvl2pPr>
            <a:lvl3pPr>
              <a:defRPr sz="1400" b="0" i="0">
                <a:latin typeface="Roboto Light" panose="02000000000000000000" pitchFamily="2" charset="0"/>
                <a:ea typeface="Roboto Light" panose="02000000000000000000" pitchFamily="2" charset="0"/>
              </a:defRPr>
            </a:lvl3pPr>
            <a:lvl4pPr>
              <a:defRPr sz="1400" b="0" i="0">
                <a:latin typeface="Roboto Light" panose="02000000000000000000" pitchFamily="2" charset="0"/>
                <a:ea typeface="Roboto Light" panose="02000000000000000000" pitchFamily="2" charset="0"/>
              </a:defRPr>
            </a:lvl4pPr>
            <a:lvl5pPr>
              <a:defRPr sz="1400" b="0" i="0">
                <a:latin typeface="Roboto Light" panose="02000000000000000000" pitchFamily="2" charset="0"/>
                <a:ea typeface="Roboto Light" panose="02000000000000000000" pitchFamily="2" charset="0"/>
              </a:defRPr>
            </a:lvl5pPr>
          </a:lstStyle>
          <a:p>
            <a:r>
              <a:rPr lang="es-ES" dirty="0"/>
              <a:t>Text. </a:t>
            </a:r>
            <a:r>
              <a:rPr lang="es-ES" dirty="0" err="1"/>
              <a:t>Roboto</a:t>
            </a:r>
            <a:r>
              <a:rPr lang="es-ES" dirty="0"/>
              <a:t> Regular 14pt.</a:t>
            </a:r>
          </a:p>
        </p:txBody>
      </p:sp>
      <p:sp>
        <p:nvSpPr>
          <p:cNvPr id="20" name="Marcador de texto 8">
            <a:extLst>
              <a:ext uri="{FF2B5EF4-FFF2-40B4-BE49-F238E27FC236}">
                <a16:creationId xmlns:a16="http://schemas.microsoft.com/office/drawing/2014/main" id="{ECC88B33-6CF2-6886-D29C-DEBEFC6D5BB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128007" y="3429001"/>
            <a:ext cx="2194163" cy="576064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>
              <a:spcBef>
                <a:spcPts val="0"/>
              </a:spcBef>
              <a:defRPr sz="1800" b="1" i="0">
                <a:solidFill>
                  <a:schemeClr val="tx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  <a:lvl2pPr>
              <a:defRPr sz="2400" b="1" i="0">
                <a:latin typeface="Roboto Black" panose="02000000000000000000" pitchFamily="2" charset="0"/>
                <a:ea typeface="Roboto Black" panose="02000000000000000000" pitchFamily="2" charset="0"/>
              </a:defRPr>
            </a:lvl2pPr>
            <a:lvl3pPr>
              <a:defRPr sz="2400" b="1" i="0">
                <a:latin typeface="Roboto Black" panose="02000000000000000000" pitchFamily="2" charset="0"/>
                <a:ea typeface="Roboto Black" panose="02000000000000000000" pitchFamily="2" charset="0"/>
              </a:defRPr>
            </a:lvl3pPr>
            <a:lvl4pPr>
              <a:defRPr sz="2400" b="1" i="0">
                <a:latin typeface="Roboto Black" panose="02000000000000000000" pitchFamily="2" charset="0"/>
                <a:ea typeface="Roboto Black" panose="02000000000000000000" pitchFamily="2" charset="0"/>
              </a:defRPr>
            </a:lvl4pPr>
            <a:lvl5pPr>
              <a:defRPr sz="2400" b="1" i="0">
                <a:latin typeface="Roboto Black" panose="02000000000000000000" pitchFamily="2" charset="0"/>
                <a:ea typeface="Roboto Black" panose="02000000000000000000" pitchFamily="2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 err="1"/>
              <a:t>Title</a:t>
            </a:r>
            <a:r>
              <a:rPr lang="es-ES" dirty="0"/>
              <a:t>. </a:t>
            </a:r>
            <a:r>
              <a:rPr lang="es-ES" dirty="0" err="1"/>
              <a:t>Roboto</a:t>
            </a:r>
            <a:r>
              <a:rPr lang="es-ES" dirty="0"/>
              <a:t> Black 18pt.</a:t>
            </a:r>
          </a:p>
        </p:txBody>
      </p:sp>
      <p:sp>
        <p:nvSpPr>
          <p:cNvPr id="14" name="Marcador de posición de imagen 5">
            <a:extLst>
              <a:ext uri="{FF2B5EF4-FFF2-40B4-BE49-F238E27FC236}">
                <a16:creationId xmlns:a16="http://schemas.microsoft.com/office/drawing/2014/main" id="{E9AAFF89-AEED-A9B8-DF77-EDE99B15A103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972551" y="5363350"/>
            <a:ext cx="2505074" cy="1494650"/>
          </a:xfrm>
          <a:prstGeom prst="round2SameRect">
            <a:avLst>
              <a:gd name="adj1" fmla="val 13569"/>
              <a:gd name="adj2" fmla="val 0"/>
            </a:avLst>
          </a:prstGeom>
          <a:solidFill>
            <a:schemeClr val="bg2"/>
          </a:solidFill>
        </p:spPr>
        <p:txBody>
          <a:bodyPr>
            <a:normAutofit/>
          </a:bodyPr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posición de imagen 5">
            <a:extLst>
              <a:ext uri="{FF2B5EF4-FFF2-40B4-BE49-F238E27FC236}">
                <a16:creationId xmlns:a16="http://schemas.microsoft.com/office/drawing/2014/main" id="{77328DAD-0B48-9087-9FF8-0BA383B7EFD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14375" y="5363350"/>
            <a:ext cx="2546350" cy="1494650"/>
          </a:xfrm>
          <a:prstGeom prst="round2SameRect">
            <a:avLst>
              <a:gd name="adj1" fmla="val 11246"/>
              <a:gd name="adj2" fmla="val 0"/>
            </a:avLst>
          </a:prstGeom>
          <a:solidFill>
            <a:schemeClr val="bg2"/>
          </a:solidFill>
        </p:spPr>
        <p:txBody>
          <a:bodyPr>
            <a:normAutofit/>
          </a:bodyPr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endParaRPr lang="es-ES"/>
          </a:p>
        </p:txBody>
      </p:sp>
      <p:sp>
        <p:nvSpPr>
          <p:cNvPr id="7" name="Marcador de posición de imagen 5">
            <a:extLst>
              <a:ext uri="{FF2B5EF4-FFF2-40B4-BE49-F238E27FC236}">
                <a16:creationId xmlns:a16="http://schemas.microsoft.com/office/drawing/2014/main" id="{03357EFB-5322-9DAC-36C1-7424063B9B79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467100" y="5363350"/>
            <a:ext cx="2546350" cy="1494650"/>
          </a:xfrm>
          <a:prstGeom prst="round2SameRect">
            <a:avLst>
              <a:gd name="adj1" fmla="val 12795"/>
              <a:gd name="adj2" fmla="val 0"/>
            </a:avLst>
          </a:prstGeom>
          <a:solidFill>
            <a:schemeClr val="bg2"/>
          </a:solidFill>
        </p:spPr>
        <p:txBody>
          <a:bodyPr>
            <a:normAutofit/>
          </a:bodyPr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endParaRPr lang="es-ES"/>
          </a:p>
        </p:txBody>
      </p:sp>
      <p:sp>
        <p:nvSpPr>
          <p:cNvPr id="8" name="Marcador de posición de imagen 5">
            <a:extLst>
              <a:ext uri="{FF2B5EF4-FFF2-40B4-BE49-F238E27FC236}">
                <a16:creationId xmlns:a16="http://schemas.microsoft.com/office/drawing/2014/main" id="{D65BEDD0-01C5-4982-2CC9-EAA9349CB417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219825" y="5363350"/>
            <a:ext cx="2546350" cy="1494650"/>
          </a:xfrm>
          <a:prstGeom prst="round2SameRect">
            <a:avLst>
              <a:gd name="adj1" fmla="val 12020"/>
              <a:gd name="adj2" fmla="val 0"/>
            </a:avLst>
          </a:prstGeom>
          <a:solidFill>
            <a:schemeClr val="bg2"/>
          </a:solidFill>
        </p:spPr>
        <p:txBody>
          <a:bodyPr>
            <a:normAutofit/>
          </a:bodyPr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endParaRPr lang="es-ES"/>
          </a:p>
        </p:txBody>
      </p:sp>
      <p:sp>
        <p:nvSpPr>
          <p:cNvPr id="3" name="Marcador de texto 6">
            <a:extLst>
              <a:ext uri="{FF2B5EF4-FFF2-40B4-BE49-F238E27FC236}">
                <a16:creationId xmlns:a16="http://schemas.microsoft.com/office/drawing/2014/main" id="{FB4845AB-9CC5-4BD4-2E89-BDADF285C52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2103" y="333867"/>
            <a:ext cx="7463491" cy="334963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1400" b="0" i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s-ES" dirty="0" err="1"/>
              <a:t>Section</a:t>
            </a:r>
            <a:r>
              <a:rPr lang="es-ES" dirty="0"/>
              <a:t> </a:t>
            </a:r>
            <a:r>
              <a:rPr lang="es-ES" dirty="0" err="1"/>
              <a:t>name</a:t>
            </a:r>
            <a:r>
              <a:rPr lang="es-ES" dirty="0"/>
              <a:t>. </a:t>
            </a:r>
            <a:r>
              <a:rPr lang="es-ES" dirty="0" err="1"/>
              <a:t>Roboto</a:t>
            </a:r>
            <a:r>
              <a:rPr lang="es-ES" dirty="0"/>
              <a:t> Light 14pt.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7240FF8C-C340-6E25-7029-15092405A0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103" y="764704"/>
            <a:ext cx="7463492" cy="55736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s-ES" dirty="0" err="1"/>
              <a:t>Title</a:t>
            </a:r>
            <a:r>
              <a:rPr lang="es-ES" dirty="0"/>
              <a:t>. </a:t>
            </a:r>
            <a:r>
              <a:rPr lang="es-ES" dirty="0" err="1"/>
              <a:t>Roboto</a:t>
            </a:r>
            <a:r>
              <a:rPr lang="es-ES" dirty="0"/>
              <a:t> Black 36pt.</a:t>
            </a:r>
          </a:p>
        </p:txBody>
      </p:sp>
    </p:spTree>
    <p:extLst>
      <p:ext uri="{BB962C8B-B14F-4D97-AF65-F5344CB8AC3E}">
        <p14:creationId xmlns:p14="http://schemas.microsoft.com/office/powerpoint/2010/main" val="41545526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Thumbnail 3 column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4BD2CF4E-DB1D-5B65-5FDA-3E545D6E933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90469" y="4103264"/>
            <a:ext cx="2194163" cy="1125936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95000"/>
              </a:lnSpc>
              <a:spcBef>
                <a:spcPts val="0"/>
              </a:spcBef>
              <a:defRPr sz="14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400" b="0" i="0">
                <a:latin typeface="Roboto Light" panose="02000000000000000000" pitchFamily="2" charset="0"/>
                <a:ea typeface="Roboto Light" panose="02000000000000000000" pitchFamily="2" charset="0"/>
              </a:defRPr>
            </a:lvl2pPr>
            <a:lvl3pPr>
              <a:defRPr sz="1400" b="0" i="0">
                <a:latin typeface="Roboto Light" panose="02000000000000000000" pitchFamily="2" charset="0"/>
                <a:ea typeface="Roboto Light" panose="02000000000000000000" pitchFamily="2" charset="0"/>
              </a:defRPr>
            </a:lvl3pPr>
            <a:lvl4pPr>
              <a:defRPr sz="1400" b="0" i="0">
                <a:latin typeface="Roboto Light" panose="02000000000000000000" pitchFamily="2" charset="0"/>
                <a:ea typeface="Roboto Light" panose="02000000000000000000" pitchFamily="2" charset="0"/>
              </a:defRPr>
            </a:lvl4pPr>
            <a:lvl5pPr>
              <a:defRPr sz="1400" b="0" i="0">
                <a:latin typeface="Roboto Light" panose="02000000000000000000" pitchFamily="2" charset="0"/>
                <a:ea typeface="Roboto Light" panose="02000000000000000000" pitchFamily="2" charset="0"/>
              </a:defRPr>
            </a:lvl5pPr>
          </a:lstStyle>
          <a:p>
            <a:r>
              <a:rPr lang="es-ES" dirty="0"/>
              <a:t>Text. </a:t>
            </a:r>
            <a:r>
              <a:rPr lang="es-ES" dirty="0" err="1"/>
              <a:t>Roboto</a:t>
            </a:r>
            <a:r>
              <a:rPr lang="es-ES" dirty="0"/>
              <a:t> Regular 14pt.</a:t>
            </a:r>
          </a:p>
        </p:txBody>
      </p:sp>
      <p:sp>
        <p:nvSpPr>
          <p:cNvPr id="10" name="Marcador de texto 8">
            <a:extLst>
              <a:ext uri="{FF2B5EF4-FFF2-40B4-BE49-F238E27FC236}">
                <a16:creationId xmlns:a16="http://schemas.microsoft.com/office/drawing/2014/main" id="{216C8CCB-319D-661F-57D1-DC3511C23E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90469" y="3429001"/>
            <a:ext cx="2194163" cy="576064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>
              <a:spcBef>
                <a:spcPts val="0"/>
              </a:spcBef>
              <a:defRPr sz="1800" b="1" i="0">
                <a:solidFill>
                  <a:schemeClr val="tx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  <a:lvl2pPr>
              <a:defRPr sz="2400" b="1" i="0">
                <a:latin typeface="Roboto Black" panose="02000000000000000000" pitchFamily="2" charset="0"/>
                <a:ea typeface="Roboto Black" panose="02000000000000000000" pitchFamily="2" charset="0"/>
              </a:defRPr>
            </a:lvl2pPr>
            <a:lvl3pPr>
              <a:defRPr sz="2400" b="1" i="0">
                <a:latin typeface="Roboto Black" panose="02000000000000000000" pitchFamily="2" charset="0"/>
                <a:ea typeface="Roboto Black" panose="02000000000000000000" pitchFamily="2" charset="0"/>
              </a:defRPr>
            </a:lvl3pPr>
            <a:lvl4pPr>
              <a:defRPr sz="2400" b="1" i="0">
                <a:latin typeface="Roboto Black" panose="02000000000000000000" pitchFamily="2" charset="0"/>
                <a:ea typeface="Roboto Black" panose="02000000000000000000" pitchFamily="2" charset="0"/>
              </a:defRPr>
            </a:lvl4pPr>
            <a:lvl5pPr>
              <a:defRPr sz="2400" b="1" i="0">
                <a:latin typeface="Roboto Black" panose="02000000000000000000" pitchFamily="2" charset="0"/>
                <a:ea typeface="Roboto Black" panose="02000000000000000000" pitchFamily="2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 err="1"/>
              <a:t>Title</a:t>
            </a:r>
            <a:r>
              <a:rPr lang="es-ES" dirty="0"/>
              <a:t>. </a:t>
            </a:r>
            <a:r>
              <a:rPr lang="es-ES" dirty="0" err="1"/>
              <a:t>Roboto</a:t>
            </a:r>
            <a:r>
              <a:rPr lang="es-ES" dirty="0"/>
              <a:t> Black 18pt.</a:t>
            </a:r>
          </a:p>
        </p:txBody>
      </p:sp>
      <p:sp>
        <p:nvSpPr>
          <p:cNvPr id="15" name="Marcador de texto 8">
            <a:extLst>
              <a:ext uri="{FF2B5EF4-FFF2-40B4-BE49-F238E27FC236}">
                <a16:creationId xmlns:a16="http://schemas.microsoft.com/office/drawing/2014/main" id="{F45BFA7D-1E68-4A90-408C-90141DF0A6D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643194" y="4103264"/>
            <a:ext cx="2194163" cy="1125936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95000"/>
              </a:lnSpc>
              <a:defRPr sz="14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400" b="0" i="0">
                <a:latin typeface="Roboto Light" panose="02000000000000000000" pitchFamily="2" charset="0"/>
                <a:ea typeface="Roboto Light" panose="02000000000000000000" pitchFamily="2" charset="0"/>
              </a:defRPr>
            </a:lvl2pPr>
            <a:lvl3pPr>
              <a:defRPr sz="1400" b="0" i="0">
                <a:latin typeface="Roboto Light" panose="02000000000000000000" pitchFamily="2" charset="0"/>
                <a:ea typeface="Roboto Light" panose="02000000000000000000" pitchFamily="2" charset="0"/>
              </a:defRPr>
            </a:lvl3pPr>
            <a:lvl4pPr>
              <a:defRPr sz="1400" b="0" i="0">
                <a:latin typeface="Roboto Light" panose="02000000000000000000" pitchFamily="2" charset="0"/>
                <a:ea typeface="Roboto Light" panose="02000000000000000000" pitchFamily="2" charset="0"/>
              </a:defRPr>
            </a:lvl4pPr>
            <a:lvl5pPr>
              <a:defRPr sz="1400" b="0" i="0">
                <a:latin typeface="Roboto Light" panose="02000000000000000000" pitchFamily="2" charset="0"/>
                <a:ea typeface="Roboto Light" panose="02000000000000000000" pitchFamily="2" charset="0"/>
              </a:defRPr>
            </a:lvl5pPr>
          </a:lstStyle>
          <a:p>
            <a:r>
              <a:rPr lang="es-ES" dirty="0"/>
              <a:t>Text. </a:t>
            </a:r>
            <a:r>
              <a:rPr lang="es-ES" dirty="0" err="1"/>
              <a:t>Roboto</a:t>
            </a:r>
            <a:r>
              <a:rPr lang="es-ES" dirty="0"/>
              <a:t> Regular 14pt.</a:t>
            </a:r>
          </a:p>
        </p:txBody>
      </p:sp>
      <p:sp>
        <p:nvSpPr>
          <p:cNvPr id="16" name="Marcador de texto 8">
            <a:extLst>
              <a:ext uri="{FF2B5EF4-FFF2-40B4-BE49-F238E27FC236}">
                <a16:creationId xmlns:a16="http://schemas.microsoft.com/office/drawing/2014/main" id="{756492A3-0A22-5476-3570-3D051BDB15A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643194" y="3429001"/>
            <a:ext cx="2194163" cy="576064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>
              <a:spcBef>
                <a:spcPts val="0"/>
              </a:spcBef>
              <a:defRPr sz="1800" b="1" i="0">
                <a:solidFill>
                  <a:schemeClr val="tx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  <a:lvl2pPr>
              <a:defRPr sz="2400" b="1" i="0">
                <a:latin typeface="Roboto Black" panose="02000000000000000000" pitchFamily="2" charset="0"/>
                <a:ea typeface="Roboto Black" panose="02000000000000000000" pitchFamily="2" charset="0"/>
              </a:defRPr>
            </a:lvl2pPr>
            <a:lvl3pPr>
              <a:defRPr sz="2400" b="1" i="0">
                <a:latin typeface="Roboto Black" panose="02000000000000000000" pitchFamily="2" charset="0"/>
                <a:ea typeface="Roboto Black" panose="02000000000000000000" pitchFamily="2" charset="0"/>
              </a:defRPr>
            </a:lvl3pPr>
            <a:lvl4pPr>
              <a:defRPr sz="2400" b="1" i="0">
                <a:latin typeface="Roboto Black" panose="02000000000000000000" pitchFamily="2" charset="0"/>
                <a:ea typeface="Roboto Black" panose="02000000000000000000" pitchFamily="2" charset="0"/>
              </a:defRPr>
            </a:lvl4pPr>
            <a:lvl5pPr>
              <a:defRPr sz="2400" b="1" i="0">
                <a:latin typeface="Roboto Black" panose="02000000000000000000" pitchFamily="2" charset="0"/>
                <a:ea typeface="Roboto Black" panose="02000000000000000000" pitchFamily="2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 err="1"/>
              <a:t>Title</a:t>
            </a:r>
            <a:r>
              <a:rPr lang="es-ES" dirty="0"/>
              <a:t>. </a:t>
            </a:r>
            <a:r>
              <a:rPr lang="es-ES" dirty="0" err="1"/>
              <a:t>Roboto</a:t>
            </a:r>
            <a:r>
              <a:rPr lang="es-ES" dirty="0"/>
              <a:t> Black 18pt.</a:t>
            </a:r>
          </a:p>
        </p:txBody>
      </p:sp>
      <p:sp>
        <p:nvSpPr>
          <p:cNvPr id="17" name="Marcador de texto 8">
            <a:extLst>
              <a:ext uri="{FF2B5EF4-FFF2-40B4-BE49-F238E27FC236}">
                <a16:creationId xmlns:a16="http://schemas.microsoft.com/office/drawing/2014/main" id="{B5C53BE0-6E24-0BA8-D713-AC01139958C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395919" y="4103264"/>
            <a:ext cx="2194163" cy="1125936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95000"/>
              </a:lnSpc>
              <a:defRPr sz="14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400" b="0" i="0">
                <a:latin typeface="Roboto Light" panose="02000000000000000000" pitchFamily="2" charset="0"/>
                <a:ea typeface="Roboto Light" panose="02000000000000000000" pitchFamily="2" charset="0"/>
              </a:defRPr>
            </a:lvl2pPr>
            <a:lvl3pPr>
              <a:defRPr sz="1400" b="0" i="0">
                <a:latin typeface="Roboto Light" panose="02000000000000000000" pitchFamily="2" charset="0"/>
                <a:ea typeface="Roboto Light" panose="02000000000000000000" pitchFamily="2" charset="0"/>
              </a:defRPr>
            </a:lvl3pPr>
            <a:lvl4pPr>
              <a:defRPr sz="1400" b="0" i="0">
                <a:latin typeface="Roboto Light" panose="02000000000000000000" pitchFamily="2" charset="0"/>
                <a:ea typeface="Roboto Light" panose="02000000000000000000" pitchFamily="2" charset="0"/>
              </a:defRPr>
            </a:lvl4pPr>
            <a:lvl5pPr>
              <a:defRPr sz="1400" b="0" i="0">
                <a:latin typeface="Roboto Light" panose="02000000000000000000" pitchFamily="2" charset="0"/>
                <a:ea typeface="Roboto Light" panose="02000000000000000000" pitchFamily="2" charset="0"/>
              </a:defRPr>
            </a:lvl5pPr>
          </a:lstStyle>
          <a:p>
            <a:r>
              <a:rPr lang="es-ES" dirty="0"/>
              <a:t>Text. </a:t>
            </a:r>
            <a:r>
              <a:rPr lang="es-ES" dirty="0" err="1"/>
              <a:t>Roboto</a:t>
            </a:r>
            <a:r>
              <a:rPr lang="es-ES" dirty="0"/>
              <a:t> Regular 14pt.</a:t>
            </a:r>
          </a:p>
        </p:txBody>
      </p:sp>
      <p:sp>
        <p:nvSpPr>
          <p:cNvPr id="18" name="Marcador de texto 8">
            <a:extLst>
              <a:ext uri="{FF2B5EF4-FFF2-40B4-BE49-F238E27FC236}">
                <a16:creationId xmlns:a16="http://schemas.microsoft.com/office/drawing/2014/main" id="{B2199867-56D0-361D-8A08-A7D96DAF208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395919" y="3429001"/>
            <a:ext cx="2194163" cy="576064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>
              <a:spcBef>
                <a:spcPts val="0"/>
              </a:spcBef>
              <a:defRPr sz="1800" b="1" i="0">
                <a:solidFill>
                  <a:schemeClr val="tx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  <a:lvl2pPr>
              <a:defRPr sz="2400" b="1" i="0">
                <a:latin typeface="Roboto Black" panose="02000000000000000000" pitchFamily="2" charset="0"/>
                <a:ea typeface="Roboto Black" panose="02000000000000000000" pitchFamily="2" charset="0"/>
              </a:defRPr>
            </a:lvl2pPr>
            <a:lvl3pPr>
              <a:defRPr sz="2400" b="1" i="0">
                <a:latin typeface="Roboto Black" panose="02000000000000000000" pitchFamily="2" charset="0"/>
                <a:ea typeface="Roboto Black" panose="02000000000000000000" pitchFamily="2" charset="0"/>
              </a:defRPr>
            </a:lvl3pPr>
            <a:lvl4pPr>
              <a:defRPr sz="2400" b="1" i="0">
                <a:latin typeface="Roboto Black" panose="02000000000000000000" pitchFamily="2" charset="0"/>
                <a:ea typeface="Roboto Black" panose="02000000000000000000" pitchFamily="2" charset="0"/>
              </a:defRPr>
            </a:lvl4pPr>
            <a:lvl5pPr>
              <a:defRPr sz="2400" b="1" i="0">
                <a:latin typeface="Roboto Black" panose="02000000000000000000" pitchFamily="2" charset="0"/>
                <a:ea typeface="Roboto Black" panose="02000000000000000000" pitchFamily="2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 err="1"/>
              <a:t>Title</a:t>
            </a:r>
            <a:r>
              <a:rPr lang="es-ES" dirty="0"/>
              <a:t>. </a:t>
            </a:r>
            <a:r>
              <a:rPr lang="es-ES" dirty="0" err="1"/>
              <a:t>Roboto</a:t>
            </a:r>
            <a:r>
              <a:rPr lang="es-ES" dirty="0"/>
              <a:t> Black 18pt.</a:t>
            </a:r>
          </a:p>
        </p:txBody>
      </p:sp>
      <p:sp>
        <p:nvSpPr>
          <p:cNvPr id="6" name="Marcador de posición de imagen 5">
            <a:extLst>
              <a:ext uri="{FF2B5EF4-FFF2-40B4-BE49-F238E27FC236}">
                <a16:creationId xmlns:a16="http://schemas.microsoft.com/office/drawing/2014/main" id="{77328DAD-0B48-9087-9FF8-0BA383B7EFD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14375" y="5363350"/>
            <a:ext cx="2546350" cy="1494650"/>
          </a:xfrm>
          <a:prstGeom prst="round2SameRect">
            <a:avLst>
              <a:gd name="adj1" fmla="val 11246"/>
              <a:gd name="adj2" fmla="val 0"/>
            </a:avLst>
          </a:prstGeom>
          <a:solidFill>
            <a:schemeClr val="bg2"/>
          </a:solidFill>
        </p:spPr>
        <p:txBody>
          <a:bodyPr>
            <a:normAutofit/>
          </a:bodyPr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endParaRPr lang="es-ES"/>
          </a:p>
        </p:txBody>
      </p:sp>
      <p:sp>
        <p:nvSpPr>
          <p:cNvPr id="7" name="Marcador de posición de imagen 5">
            <a:extLst>
              <a:ext uri="{FF2B5EF4-FFF2-40B4-BE49-F238E27FC236}">
                <a16:creationId xmlns:a16="http://schemas.microsoft.com/office/drawing/2014/main" id="{03357EFB-5322-9DAC-36C1-7424063B9B79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467100" y="5363350"/>
            <a:ext cx="2546350" cy="1494650"/>
          </a:xfrm>
          <a:prstGeom prst="round2SameRect">
            <a:avLst>
              <a:gd name="adj1" fmla="val 12795"/>
              <a:gd name="adj2" fmla="val 0"/>
            </a:avLst>
          </a:prstGeom>
          <a:solidFill>
            <a:schemeClr val="bg2"/>
          </a:solidFill>
        </p:spPr>
        <p:txBody>
          <a:bodyPr>
            <a:normAutofit/>
          </a:bodyPr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endParaRPr lang="es-ES"/>
          </a:p>
        </p:txBody>
      </p:sp>
      <p:sp>
        <p:nvSpPr>
          <p:cNvPr id="8" name="Marcador de posición de imagen 5">
            <a:extLst>
              <a:ext uri="{FF2B5EF4-FFF2-40B4-BE49-F238E27FC236}">
                <a16:creationId xmlns:a16="http://schemas.microsoft.com/office/drawing/2014/main" id="{D65BEDD0-01C5-4982-2CC9-EAA9349CB417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219825" y="5363350"/>
            <a:ext cx="2546350" cy="1494650"/>
          </a:xfrm>
          <a:prstGeom prst="round2SameRect">
            <a:avLst>
              <a:gd name="adj1" fmla="val 12020"/>
              <a:gd name="adj2" fmla="val 0"/>
            </a:avLst>
          </a:prstGeom>
          <a:solidFill>
            <a:schemeClr val="bg2"/>
          </a:solidFill>
        </p:spPr>
        <p:txBody>
          <a:bodyPr>
            <a:normAutofit/>
          </a:bodyPr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endParaRPr lang="es-ES"/>
          </a:p>
        </p:txBody>
      </p:sp>
      <p:sp>
        <p:nvSpPr>
          <p:cNvPr id="14" name="Marcador de número de diapositiva 4">
            <a:extLst>
              <a:ext uri="{FF2B5EF4-FFF2-40B4-BE49-F238E27FC236}">
                <a16:creationId xmlns:a16="http://schemas.microsoft.com/office/drawing/2014/main" id="{FFA959FF-225F-5284-0423-53114C1B02D9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0474824" y="6351587"/>
            <a:ext cx="1029600" cy="180000"/>
          </a:xfrm>
          <a:prstGeom prst="rect">
            <a:avLst/>
          </a:prstGeom>
        </p:spPr>
        <p:txBody>
          <a:bodyPr rIns="0" anchor="ctr"/>
          <a:lstStyle>
            <a:lvl1pPr algn="r">
              <a:defRPr sz="1200" b="0" i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342ED9F3-9863-C54D-A775-2DC02F7B5CE0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3" name="Marcador de texto 6">
            <a:extLst>
              <a:ext uri="{FF2B5EF4-FFF2-40B4-BE49-F238E27FC236}">
                <a16:creationId xmlns:a16="http://schemas.microsoft.com/office/drawing/2014/main" id="{0D83E59B-8851-D9AB-D5A2-DE3D4E6A891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2103" y="333867"/>
            <a:ext cx="7463491" cy="334963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1400" b="0" i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s-ES" dirty="0" err="1"/>
              <a:t>Section</a:t>
            </a:r>
            <a:r>
              <a:rPr lang="es-ES" dirty="0"/>
              <a:t> </a:t>
            </a:r>
            <a:r>
              <a:rPr lang="es-ES" dirty="0" err="1"/>
              <a:t>name</a:t>
            </a:r>
            <a:r>
              <a:rPr lang="es-ES" dirty="0"/>
              <a:t>. </a:t>
            </a:r>
            <a:r>
              <a:rPr lang="es-ES" dirty="0" err="1"/>
              <a:t>Roboto</a:t>
            </a:r>
            <a:r>
              <a:rPr lang="es-ES" dirty="0"/>
              <a:t> Light 14pt.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DAAC8585-2696-6ACF-A355-ABB2DC905E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103" y="764704"/>
            <a:ext cx="7463492" cy="55736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s-ES" dirty="0" err="1"/>
              <a:t>Title</a:t>
            </a:r>
            <a:r>
              <a:rPr lang="es-ES" dirty="0"/>
              <a:t>. </a:t>
            </a:r>
            <a:r>
              <a:rPr lang="es-ES" dirty="0" err="1"/>
              <a:t>Roboto</a:t>
            </a:r>
            <a:r>
              <a:rPr lang="es-ES" dirty="0"/>
              <a:t> Black 36pt.</a:t>
            </a:r>
          </a:p>
        </p:txBody>
      </p:sp>
    </p:spTree>
    <p:extLst>
      <p:ext uri="{BB962C8B-B14F-4D97-AF65-F5344CB8AC3E}">
        <p14:creationId xmlns:p14="http://schemas.microsoft.com/office/powerpoint/2010/main" val="34464825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y Text over image 4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posición de imagen 5">
            <a:extLst>
              <a:ext uri="{FF2B5EF4-FFF2-40B4-BE49-F238E27FC236}">
                <a16:creationId xmlns:a16="http://schemas.microsoft.com/office/drawing/2014/main" id="{F970B7EE-1933-31D8-0035-981C254021F7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950250" y="2483603"/>
            <a:ext cx="2546350" cy="4374397"/>
          </a:xfrm>
          <a:prstGeom prst="round2SameRect">
            <a:avLst>
              <a:gd name="adj1" fmla="val 11212"/>
              <a:gd name="adj2" fmla="val 0"/>
            </a:avLst>
          </a:prstGeom>
          <a:solidFill>
            <a:schemeClr val="bg2"/>
          </a:solidFill>
        </p:spPr>
        <p:txBody>
          <a:bodyPr>
            <a:normAutofit/>
          </a:bodyPr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endParaRPr lang="es-ES"/>
          </a:p>
        </p:txBody>
      </p:sp>
      <p:sp>
        <p:nvSpPr>
          <p:cNvPr id="8" name="Marcador de posición de imagen 5">
            <a:extLst>
              <a:ext uri="{FF2B5EF4-FFF2-40B4-BE49-F238E27FC236}">
                <a16:creationId xmlns:a16="http://schemas.microsoft.com/office/drawing/2014/main" id="{C922413B-7256-6AED-7215-F6A7B3DC977A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714375" y="2483603"/>
            <a:ext cx="2546350" cy="4374397"/>
          </a:xfrm>
          <a:prstGeom prst="round2SameRect">
            <a:avLst>
              <a:gd name="adj1" fmla="val 9394"/>
              <a:gd name="adj2" fmla="val 0"/>
            </a:avLst>
          </a:prstGeom>
          <a:solidFill>
            <a:schemeClr val="bg2"/>
          </a:solidFill>
        </p:spPr>
        <p:txBody>
          <a:bodyPr>
            <a:normAutofit/>
          </a:bodyPr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endParaRPr lang="es-ES"/>
          </a:p>
        </p:txBody>
      </p:sp>
      <p:sp>
        <p:nvSpPr>
          <p:cNvPr id="11" name="Marcador de posición de imagen 5">
            <a:extLst>
              <a:ext uri="{FF2B5EF4-FFF2-40B4-BE49-F238E27FC236}">
                <a16:creationId xmlns:a16="http://schemas.microsoft.com/office/drawing/2014/main" id="{F9339815-8086-EB72-2C9E-96F066CAC832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467100" y="2483603"/>
            <a:ext cx="2546350" cy="4374397"/>
          </a:xfrm>
          <a:prstGeom prst="round2SameRect">
            <a:avLst>
              <a:gd name="adj1" fmla="val 10303"/>
              <a:gd name="adj2" fmla="val 0"/>
            </a:avLst>
          </a:prstGeom>
          <a:solidFill>
            <a:schemeClr val="bg2"/>
          </a:solidFill>
        </p:spPr>
        <p:txBody>
          <a:bodyPr>
            <a:normAutofit/>
          </a:bodyPr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endParaRPr lang="es-ES"/>
          </a:p>
        </p:txBody>
      </p:sp>
      <p:sp>
        <p:nvSpPr>
          <p:cNvPr id="12" name="Marcador de posición de imagen 5">
            <a:extLst>
              <a:ext uri="{FF2B5EF4-FFF2-40B4-BE49-F238E27FC236}">
                <a16:creationId xmlns:a16="http://schemas.microsoft.com/office/drawing/2014/main" id="{7A16E9D1-418D-FC56-55DE-BDE4730326C7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219825" y="2483603"/>
            <a:ext cx="2546350" cy="4374397"/>
          </a:xfrm>
          <a:prstGeom prst="round2SameRect">
            <a:avLst>
              <a:gd name="adj1" fmla="val 9394"/>
              <a:gd name="adj2" fmla="val 0"/>
            </a:avLst>
          </a:prstGeom>
          <a:solidFill>
            <a:schemeClr val="bg2"/>
          </a:solidFill>
        </p:spPr>
        <p:txBody>
          <a:bodyPr>
            <a:normAutofit/>
          </a:bodyPr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endParaRPr lang="es-ES"/>
          </a:p>
        </p:txBody>
      </p:sp>
      <p:sp>
        <p:nvSpPr>
          <p:cNvPr id="10" name="Marcador de texto 8">
            <a:extLst>
              <a:ext uri="{FF2B5EF4-FFF2-40B4-BE49-F238E27FC236}">
                <a16:creationId xmlns:a16="http://schemas.microsoft.com/office/drawing/2014/main" id="{216C8CCB-319D-661F-57D1-DC3511C23E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15551" y="3570040"/>
            <a:ext cx="2143999" cy="273928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 i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  <a:lvl2pPr>
              <a:defRPr sz="2400" b="1" i="0">
                <a:latin typeface="Roboto Black" panose="02000000000000000000" pitchFamily="2" charset="0"/>
                <a:ea typeface="Roboto Black" panose="02000000000000000000" pitchFamily="2" charset="0"/>
              </a:defRPr>
            </a:lvl2pPr>
            <a:lvl3pPr>
              <a:defRPr sz="2400" b="1" i="0">
                <a:latin typeface="Roboto Black" panose="02000000000000000000" pitchFamily="2" charset="0"/>
                <a:ea typeface="Roboto Black" panose="02000000000000000000" pitchFamily="2" charset="0"/>
              </a:defRPr>
            </a:lvl3pPr>
            <a:lvl4pPr>
              <a:defRPr sz="2400" b="1" i="0">
                <a:latin typeface="Roboto Black" panose="02000000000000000000" pitchFamily="2" charset="0"/>
                <a:ea typeface="Roboto Black" panose="02000000000000000000" pitchFamily="2" charset="0"/>
              </a:defRPr>
            </a:lvl4pPr>
            <a:lvl5pPr>
              <a:defRPr sz="2400" b="1" i="0">
                <a:latin typeface="Roboto Black" panose="02000000000000000000" pitchFamily="2" charset="0"/>
                <a:ea typeface="Roboto Black" panose="02000000000000000000" pitchFamily="2" charset="0"/>
              </a:defRPr>
            </a:lvl5pPr>
          </a:lstStyle>
          <a:p>
            <a:pPr lvl="0"/>
            <a:r>
              <a:rPr lang="es-ES" dirty="0"/>
              <a:t>Text. </a:t>
            </a:r>
            <a:r>
              <a:rPr lang="es-ES" dirty="0" err="1"/>
              <a:t>Roboto</a:t>
            </a:r>
            <a:r>
              <a:rPr lang="es-ES" dirty="0"/>
              <a:t> Medium 24pt.</a:t>
            </a:r>
          </a:p>
        </p:txBody>
      </p:sp>
      <p:sp>
        <p:nvSpPr>
          <p:cNvPr id="13" name="Marcador de texto 8">
            <a:extLst>
              <a:ext uri="{FF2B5EF4-FFF2-40B4-BE49-F238E27FC236}">
                <a16:creationId xmlns:a16="http://schemas.microsoft.com/office/drawing/2014/main" id="{D4087C6D-2B87-AEC3-80E7-B34986A9A5E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668276" y="3570040"/>
            <a:ext cx="2143999" cy="273928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 i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  <a:lvl2pPr>
              <a:defRPr sz="2400" b="1" i="0">
                <a:latin typeface="Roboto Black" panose="02000000000000000000" pitchFamily="2" charset="0"/>
                <a:ea typeface="Roboto Black" panose="02000000000000000000" pitchFamily="2" charset="0"/>
              </a:defRPr>
            </a:lvl2pPr>
            <a:lvl3pPr>
              <a:defRPr sz="2400" b="1" i="0">
                <a:latin typeface="Roboto Black" panose="02000000000000000000" pitchFamily="2" charset="0"/>
                <a:ea typeface="Roboto Black" panose="02000000000000000000" pitchFamily="2" charset="0"/>
              </a:defRPr>
            </a:lvl3pPr>
            <a:lvl4pPr>
              <a:defRPr sz="2400" b="1" i="0">
                <a:latin typeface="Roboto Black" panose="02000000000000000000" pitchFamily="2" charset="0"/>
                <a:ea typeface="Roboto Black" panose="02000000000000000000" pitchFamily="2" charset="0"/>
              </a:defRPr>
            </a:lvl4pPr>
            <a:lvl5pPr>
              <a:defRPr sz="2400" b="1" i="0">
                <a:latin typeface="Roboto Black" panose="02000000000000000000" pitchFamily="2" charset="0"/>
                <a:ea typeface="Roboto Black" panose="02000000000000000000" pitchFamily="2" charset="0"/>
              </a:defRPr>
            </a:lvl5pPr>
          </a:lstStyle>
          <a:p>
            <a:pPr lvl="0"/>
            <a:r>
              <a:rPr lang="es-ES" dirty="0"/>
              <a:t>Text. </a:t>
            </a:r>
            <a:r>
              <a:rPr lang="es-ES" dirty="0" err="1"/>
              <a:t>Roboto</a:t>
            </a:r>
            <a:r>
              <a:rPr lang="es-ES" dirty="0"/>
              <a:t> Medium 24pt.</a:t>
            </a:r>
          </a:p>
        </p:txBody>
      </p:sp>
      <p:sp>
        <p:nvSpPr>
          <p:cNvPr id="14" name="Marcador de texto 8">
            <a:extLst>
              <a:ext uri="{FF2B5EF4-FFF2-40B4-BE49-F238E27FC236}">
                <a16:creationId xmlns:a16="http://schemas.microsoft.com/office/drawing/2014/main" id="{DB86550B-56CA-854B-8B6E-818BDD6BF0C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421001" y="3570040"/>
            <a:ext cx="2143999" cy="273928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 i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  <a:lvl2pPr>
              <a:defRPr sz="2400" b="1" i="0">
                <a:latin typeface="Roboto Black" panose="02000000000000000000" pitchFamily="2" charset="0"/>
                <a:ea typeface="Roboto Black" panose="02000000000000000000" pitchFamily="2" charset="0"/>
              </a:defRPr>
            </a:lvl2pPr>
            <a:lvl3pPr>
              <a:defRPr sz="2400" b="1" i="0">
                <a:latin typeface="Roboto Black" panose="02000000000000000000" pitchFamily="2" charset="0"/>
                <a:ea typeface="Roboto Black" panose="02000000000000000000" pitchFamily="2" charset="0"/>
              </a:defRPr>
            </a:lvl3pPr>
            <a:lvl4pPr>
              <a:defRPr sz="2400" b="1" i="0">
                <a:latin typeface="Roboto Black" panose="02000000000000000000" pitchFamily="2" charset="0"/>
                <a:ea typeface="Roboto Black" panose="02000000000000000000" pitchFamily="2" charset="0"/>
              </a:defRPr>
            </a:lvl4pPr>
            <a:lvl5pPr>
              <a:defRPr sz="2400" b="1" i="0">
                <a:latin typeface="Roboto Black" panose="02000000000000000000" pitchFamily="2" charset="0"/>
                <a:ea typeface="Roboto Black" panose="02000000000000000000" pitchFamily="2" charset="0"/>
              </a:defRPr>
            </a:lvl5pPr>
          </a:lstStyle>
          <a:p>
            <a:pPr lvl="0"/>
            <a:r>
              <a:rPr lang="es-ES" dirty="0"/>
              <a:t>Text. </a:t>
            </a:r>
            <a:r>
              <a:rPr lang="es-ES" dirty="0" err="1"/>
              <a:t>Roboto</a:t>
            </a:r>
            <a:r>
              <a:rPr lang="es-ES" dirty="0"/>
              <a:t> Medium 24pt.</a:t>
            </a:r>
          </a:p>
        </p:txBody>
      </p:sp>
      <p:sp>
        <p:nvSpPr>
          <p:cNvPr id="15" name="Marcador de texto 8">
            <a:extLst>
              <a:ext uri="{FF2B5EF4-FFF2-40B4-BE49-F238E27FC236}">
                <a16:creationId xmlns:a16="http://schemas.microsoft.com/office/drawing/2014/main" id="{EE0C7998-A1A6-4F28-975F-8717E4E7FB9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151426" y="3570040"/>
            <a:ext cx="2143999" cy="273928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 i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  <a:lvl2pPr>
              <a:defRPr sz="2400" b="1" i="0">
                <a:latin typeface="Roboto Black" panose="02000000000000000000" pitchFamily="2" charset="0"/>
                <a:ea typeface="Roboto Black" panose="02000000000000000000" pitchFamily="2" charset="0"/>
              </a:defRPr>
            </a:lvl2pPr>
            <a:lvl3pPr>
              <a:defRPr sz="2400" b="1" i="0">
                <a:latin typeface="Roboto Black" panose="02000000000000000000" pitchFamily="2" charset="0"/>
                <a:ea typeface="Roboto Black" panose="02000000000000000000" pitchFamily="2" charset="0"/>
              </a:defRPr>
            </a:lvl3pPr>
            <a:lvl4pPr>
              <a:defRPr sz="2400" b="1" i="0">
                <a:latin typeface="Roboto Black" panose="02000000000000000000" pitchFamily="2" charset="0"/>
                <a:ea typeface="Roboto Black" panose="02000000000000000000" pitchFamily="2" charset="0"/>
              </a:defRPr>
            </a:lvl4pPr>
            <a:lvl5pPr>
              <a:defRPr sz="2400" b="1" i="0">
                <a:latin typeface="Roboto Black" panose="02000000000000000000" pitchFamily="2" charset="0"/>
                <a:ea typeface="Roboto Black" panose="02000000000000000000" pitchFamily="2" charset="0"/>
              </a:defRPr>
            </a:lvl5pPr>
          </a:lstStyle>
          <a:p>
            <a:pPr lvl="0"/>
            <a:r>
              <a:rPr lang="es-ES" dirty="0"/>
              <a:t>Text. </a:t>
            </a:r>
            <a:r>
              <a:rPr lang="es-ES" dirty="0" err="1"/>
              <a:t>Roboto</a:t>
            </a:r>
            <a:r>
              <a:rPr lang="es-ES" dirty="0"/>
              <a:t> Medium 24pt.</a:t>
            </a:r>
          </a:p>
        </p:txBody>
      </p:sp>
      <p:sp>
        <p:nvSpPr>
          <p:cNvPr id="3" name="Marcador de texto 6">
            <a:extLst>
              <a:ext uri="{FF2B5EF4-FFF2-40B4-BE49-F238E27FC236}">
                <a16:creationId xmlns:a16="http://schemas.microsoft.com/office/drawing/2014/main" id="{C9322DA5-B918-8AB5-8762-C73FCE7DA76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2103" y="333867"/>
            <a:ext cx="7463491" cy="334963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1400" b="0" i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s-ES" dirty="0" err="1"/>
              <a:t>Section</a:t>
            </a:r>
            <a:r>
              <a:rPr lang="es-ES" dirty="0"/>
              <a:t> </a:t>
            </a:r>
            <a:r>
              <a:rPr lang="es-ES" dirty="0" err="1"/>
              <a:t>name</a:t>
            </a:r>
            <a:r>
              <a:rPr lang="es-ES" dirty="0"/>
              <a:t>. </a:t>
            </a:r>
            <a:r>
              <a:rPr lang="es-ES" dirty="0" err="1"/>
              <a:t>Roboto</a:t>
            </a:r>
            <a:r>
              <a:rPr lang="es-ES" dirty="0"/>
              <a:t> Light 14pt.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F7436209-9649-BF61-4ED7-710AA51B54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103" y="764704"/>
            <a:ext cx="7463492" cy="55736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s-ES" dirty="0" err="1"/>
              <a:t>Title</a:t>
            </a:r>
            <a:r>
              <a:rPr lang="es-ES" dirty="0"/>
              <a:t>. </a:t>
            </a:r>
            <a:r>
              <a:rPr lang="es-ES" dirty="0" err="1"/>
              <a:t>Roboto</a:t>
            </a:r>
            <a:r>
              <a:rPr lang="es-ES" dirty="0"/>
              <a:t> Black 36pt.</a:t>
            </a:r>
          </a:p>
        </p:txBody>
      </p:sp>
    </p:spTree>
    <p:extLst>
      <p:ext uri="{BB962C8B-B14F-4D97-AF65-F5344CB8AC3E}">
        <p14:creationId xmlns:p14="http://schemas.microsoft.com/office/powerpoint/2010/main" val="28784177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y Text over image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posición de imagen 5">
            <a:extLst>
              <a:ext uri="{FF2B5EF4-FFF2-40B4-BE49-F238E27FC236}">
                <a16:creationId xmlns:a16="http://schemas.microsoft.com/office/drawing/2014/main" id="{C922413B-7256-6AED-7215-F6A7B3DC977A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714375" y="2483603"/>
            <a:ext cx="2546350" cy="4374397"/>
          </a:xfrm>
          <a:prstGeom prst="round2SameRect">
            <a:avLst>
              <a:gd name="adj1" fmla="val 9394"/>
              <a:gd name="adj2" fmla="val 0"/>
            </a:avLst>
          </a:prstGeom>
          <a:solidFill>
            <a:schemeClr val="bg2"/>
          </a:solidFill>
        </p:spPr>
        <p:txBody>
          <a:bodyPr>
            <a:normAutofit/>
          </a:bodyPr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endParaRPr lang="es-ES"/>
          </a:p>
        </p:txBody>
      </p:sp>
      <p:sp>
        <p:nvSpPr>
          <p:cNvPr id="11" name="Marcador de posición de imagen 5">
            <a:extLst>
              <a:ext uri="{FF2B5EF4-FFF2-40B4-BE49-F238E27FC236}">
                <a16:creationId xmlns:a16="http://schemas.microsoft.com/office/drawing/2014/main" id="{F9339815-8086-EB72-2C9E-96F066CAC832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467100" y="2483603"/>
            <a:ext cx="2546350" cy="4374397"/>
          </a:xfrm>
          <a:prstGeom prst="round2SameRect">
            <a:avLst>
              <a:gd name="adj1" fmla="val 10303"/>
              <a:gd name="adj2" fmla="val 0"/>
            </a:avLst>
          </a:prstGeom>
          <a:solidFill>
            <a:schemeClr val="bg2"/>
          </a:solidFill>
        </p:spPr>
        <p:txBody>
          <a:bodyPr>
            <a:normAutofit/>
          </a:bodyPr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endParaRPr lang="es-ES"/>
          </a:p>
        </p:txBody>
      </p:sp>
      <p:sp>
        <p:nvSpPr>
          <p:cNvPr id="12" name="Marcador de posición de imagen 5">
            <a:extLst>
              <a:ext uri="{FF2B5EF4-FFF2-40B4-BE49-F238E27FC236}">
                <a16:creationId xmlns:a16="http://schemas.microsoft.com/office/drawing/2014/main" id="{7A16E9D1-418D-FC56-55DE-BDE4730326C7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219825" y="2483603"/>
            <a:ext cx="2546350" cy="4374397"/>
          </a:xfrm>
          <a:prstGeom prst="round2SameRect">
            <a:avLst>
              <a:gd name="adj1" fmla="val 9394"/>
              <a:gd name="adj2" fmla="val 0"/>
            </a:avLst>
          </a:prstGeom>
          <a:solidFill>
            <a:schemeClr val="bg2"/>
          </a:solidFill>
        </p:spPr>
        <p:txBody>
          <a:bodyPr>
            <a:normAutofit/>
          </a:bodyPr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endParaRPr lang="es-ES"/>
          </a:p>
        </p:txBody>
      </p:sp>
      <p:sp>
        <p:nvSpPr>
          <p:cNvPr id="10" name="Marcador de texto 8">
            <a:extLst>
              <a:ext uri="{FF2B5EF4-FFF2-40B4-BE49-F238E27FC236}">
                <a16:creationId xmlns:a16="http://schemas.microsoft.com/office/drawing/2014/main" id="{216C8CCB-319D-661F-57D1-DC3511C23E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15551" y="3570040"/>
            <a:ext cx="2143999" cy="273928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 i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  <a:lvl2pPr>
              <a:defRPr sz="2400" b="1" i="0">
                <a:latin typeface="Roboto Black" panose="02000000000000000000" pitchFamily="2" charset="0"/>
                <a:ea typeface="Roboto Black" panose="02000000000000000000" pitchFamily="2" charset="0"/>
              </a:defRPr>
            </a:lvl2pPr>
            <a:lvl3pPr>
              <a:defRPr sz="2400" b="1" i="0">
                <a:latin typeface="Roboto Black" panose="02000000000000000000" pitchFamily="2" charset="0"/>
                <a:ea typeface="Roboto Black" panose="02000000000000000000" pitchFamily="2" charset="0"/>
              </a:defRPr>
            </a:lvl3pPr>
            <a:lvl4pPr>
              <a:defRPr sz="2400" b="1" i="0">
                <a:latin typeface="Roboto Black" panose="02000000000000000000" pitchFamily="2" charset="0"/>
                <a:ea typeface="Roboto Black" panose="02000000000000000000" pitchFamily="2" charset="0"/>
              </a:defRPr>
            </a:lvl4pPr>
            <a:lvl5pPr>
              <a:defRPr sz="2400" b="1" i="0">
                <a:latin typeface="Roboto Black" panose="02000000000000000000" pitchFamily="2" charset="0"/>
                <a:ea typeface="Roboto Black" panose="02000000000000000000" pitchFamily="2" charset="0"/>
              </a:defRPr>
            </a:lvl5pPr>
          </a:lstStyle>
          <a:p>
            <a:pPr lvl="0"/>
            <a:r>
              <a:rPr lang="es-ES" dirty="0"/>
              <a:t>Text. </a:t>
            </a:r>
            <a:r>
              <a:rPr lang="es-ES" dirty="0" err="1"/>
              <a:t>Roboto</a:t>
            </a:r>
            <a:r>
              <a:rPr lang="es-ES" dirty="0"/>
              <a:t> Medium 24pt.</a:t>
            </a:r>
          </a:p>
        </p:txBody>
      </p:sp>
      <p:sp>
        <p:nvSpPr>
          <p:cNvPr id="13" name="Marcador de texto 8">
            <a:extLst>
              <a:ext uri="{FF2B5EF4-FFF2-40B4-BE49-F238E27FC236}">
                <a16:creationId xmlns:a16="http://schemas.microsoft.com/office/drawing/2014/main" id="{D4087C6D-2B87-AEC3-80E7-B34986A9A5E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668276" y="3570040"/>
            <a:ext cx="2143999" cy="273928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 i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  <a:lvl2pPr>
              <a:defRPr sz="2400" b="1" i="0">
                <a:latin typeface="Roboto Black" panose="02000000000000000000" pitchFamily="2" charset="0"/>
                <a:ea typeface="Roboto Black" panose="02000000000000000000" pitchFamily="2" charset="0"/>
              </a:defRPr>
            </a:lvl2pPr>
            <a:lvl3pPr>
              <a:defRPr sz="2400" b="1" i="0">
                <a:latin typeface="Roboto Black" panose="02000000000000000000" pitchFamily="2" charset="0"/>
                <a:ea typeface="Roboto Black" panose="02000000000000000000" pitchFamily="2" charset="0"/>
              </a:defRPr>
            </a:lvl3pPr>
            <a:lvl4pPr>
              <a:defRPr sz="2400" b="1" i="0">
                <a:latin typeface="Roboto Black" panose="02000000000000000000" pitchFamily="2" charset="0"/>
                <a:ea typeface="Roboto Black" panose="02000000000000000000" pitchFamily="2" charset="0"/>
              </a:defRPr>
            </a:lvl4pPr>
            <a:lvl5pPr>
              <a:defRPr sz="2400" b="1" i="0">
                <a:latin typeface="Roboto Black" panose="02000000000000000000" pitchFamily="2" charset="0"/>
                <a:ea typeface="Roboto Black" panose="02000000000000000000" pitchFamily="2" charset="0"/>
              </a:defRPr>
            </a:lvl5pPr>
          </a:lstStyle>
          <a:p>
            <a:pPr lvl="0"/>
            <a:r>
              <a:rPr lang="es-ES" dirty="0"/>
              <a:t>Text. </a:t>
            </a:r>
            <a:r>
              <a:rPr lang="es-ES" dirty="0" err="1"/>
              <a:t>Roboto</a:t>
            </a:r>
            <a:r>
              <a:rPr lang="es-ES" dirty="0"/>
              <a:t> Medium 24pt.</a:t>
            </a:r>
          </a:p>
        </p:txBody>
      </p:sp>
      <p:sp>
        <p:nvSpPr>
          <p:cNvPr id="14" name="Marcador de texto 8">
            <a:extLst>
              <a:ext uri="{FF2B5EF4-FFF2-40B4-BE49-F238E27FC236}">
                <a16:creationId xmlns:a16="http://schemas.microsoft.com/office/drawing/2014/main" id="{DB86550B-56CA-854B-8B6E-818BDD6BF0C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421001" y="3570040"/>
            <a:ext cx="2143999" cy="273928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 i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  <a:lvl2pPr>
              <a:defRPr sz="2400" b="1" i="0">
                <a:latin typeface="Roboto Black" panose="02000000000000000000" pitchFamily="2" charset="0"/>
                <a:ea typeface="Roboto Black" panose="02000000000000000000" pitchFamily="2" charset="0"/>
              </a:defRPr>
            </a:lvl2pPr>
            <a:lvl3pPr>
              <a:defRPr sz="2400" b="1" i="0">
                <a:latin typeface="Roboto Black" panose="02000000000000000000" pitchFamily="2" charset="0"/>
                <a:ea typeface="Roboto Black" panose="02000000000000000000" pitchFamily="2" charset="0"/>
              </a:defRPr>
            </a:lvl3pPr>
            <a:lvl4pPr>
              <a:defRPr sz="2400" b="1" i="0">
                <a:latin typeface="Roboto Black" panose="02000000000000000000" pitchFamily="2" charset="0"/>
                <a:ea typeface="Roboto Black" panose="02000000000000000000" pitchFamily="2" charset="0"/>
              </a:defRPr>
            </a:lvl4pPr>
            <a:lvl5pPr>
              <a:defRPr sz="2400" b="1" i="0">
                <a:latin typeface="Roboto Black" panose="02000000000000000000" pitchFamily="2" charset="0"/>
                <a:ea typeface="Roboto Black" panose="02000000000000000000" pitchFamily="2" charset="0"/>
              </a:defRPr>
            </a:lvl5pPr>
          </a:lstStyle>
          <a:p>
            <a:pPr lvl="0"/>
            <a:r>
              <a:rPr lang="es-ES" dirty="0"/>
              <a:t>Text. </a:t>
            </a:r>
            <a:r>
              <a:rPr lang="es-ES" dirty="0" err="1"/>
              <a:t>Roboto</a:t>
            </a:r>
            <a:r>
              <a:rPr lang="es-ES" dirty="0"/>
              <a:t> Medium 24pt.</a:t>
            </a:r>
          </a:p>
        </p:txBody>
      </p:sp>
      <p:sp>
        <p:nvSpPr>
          <p:cNvPr id="15" name="Marcador de número de diapositiva 4">
            <a:extLst>
              <a:ext uri="{FF2B5EF4-FFF2-40B4-BE49-F238E27FC236}">
                <a16:creationId xmlns:a16="http://schemas.microsoft.com/office/drawing/2014/main" id="{1BED0C47-6CA0-77FE-7245-61A40DB4A18B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0474824" y="6351587"/>
            <a:ext cx="1029600" cy="180000"/>
          </a:xfrm>
          <a:prstGeom prst="rect">
            <a:avLst/>
          </a:prstGeom>
        </p:spPr>
        <p:txBody>
          <a:bodyPr rIns="0" anchor="ctr"/>
          <a:lstStyle>
            <a:lvl1pPr algn="r">
              <a:defRPr sz="1200" b="0" i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342ED9F3-9863-C54D-A775-2DC02F7B5CE0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3" name="Marcador de texto 6">
            <a:extLst>
              <a:ext uri="{FF2B5EF4-FFF2-40B4-BE49-F238E27FC236}">
                <a16:creationId xmlns:a16="http://schemas.microsoft.com/office/drawing/2014/main" id="{DBEF5013-E595-172E-0961-264524B7024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2103" y="333867"/>
            <a:ext cx="7463491" cy="334963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1400" b="0" i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s-ES" dirty="0" err="1"/>
              <a:t>Section</a:t>
            </a:r>
            <a:r>
              <a:rPr lang="es-ES" dirty="0"/>
              <a:t> </a:t>
            </a:r>
            <a:r>
              <a:rPr lang="es-ES" dirty="0" err="1"/>
              <a:t>name</a:t>
            </a:r>
            <a:r>
              <a:rPr lang="es-ES" dirty="0"/>
              <a:t>. </a:t>
            </a:r>
            <a:r>
              <a:rPr lang="es-ES" dirty="0" err="1"/>
              <a:t>Roboto</a:t>
            </a:r>
            <a:r>
              <a:rPr lang="es-ES" dirty="0"/>
              <a:t> Light 14pt.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CE9C3E8C-57CA-8515-0211-C50861AE2A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103" y="764704"/>
            <a:ext cx="7463492" cy="55736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s-ES" dirty="0" err="1"/>
              <a:t>Title</a:t>
            </a:r>
            <a:r>
              <a:rPr lang="es-ES" dirty="0"/>
              <a:t>. </a:t>
            </a:r>
            <a:r>
              <a:rPr lang="es-ES" dirty="0" err="1"/>
              <a:t>Roboto</a:t>
            </a:r>
            <a:r>
              <a:rPr lang="es-ES" dirty="0"/>
              <a:t> Black 36pt.</a:t>
            </a:r>
          </a:p>
        </p:txBody>
      </p:sp>
    </p:spTree>
    <p:extLst>
      <p:ext uri="{BB962C8B-B14F-4D97-AF65-F5344CB8AC3E}">
        <p14:creationId xmlns:p14="http://schemas.microsoft.com/office/powerpoint/2010/main" val="34526631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umbnail + Text 4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Marcador de posición de imagen 5">
            <a:extLst>
              <a:ext uri="{FF2B5EF4-FFF2-40B4-BE49-F238E27FC236}">
                <a16:creationId xmlns:a16="http://schemas.microsoft.com/office/drawing/2014/main" id="{D4247CE3-B11E-6766-2F18-C6991F13E2B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15042" y="2061000"/>
            <a:ext cx="2500357" cy="1368000"/>
          </a:xfrm>
          <a:prstGeom prst="roundRect">
            <a:avLst>
              <a:gd name="adj" fmla="val 10744"/>
            </a:avLst>
          </a:prstGeom>
          <a:solidFill>
            <a:schemeClr val="bg2"/>
          </a:solidFill>
        </p:spPr>
        <p:txBody>
          <a:bodyPr>
            <a:normAutofit/>
          </a:bodyPr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endParaRPr lang="es-ES"/>
          </a:p>
        </p:txBody>
      </p:sp>
      <p:sp>
        <p:nvSpPr>
          <p:cNvPr id="19" name="Marcador de posición de imagen 5">
            <a:extLst>
              <a:ext uri="{FF2B5EF4-FFF2-40B4-BE49-F238E27FC236}">
                <a16:creationId xmlns:a16="http://schemas.microsoft.com/office/drawing/2014/main" id="{CF1961B1-B992-BF9D-C9BA-99620C5FF4E9}"/>
              </a:ext>
            </a:extLst>
          </p:cNvPr>
          <p:cNvSpPr>
            <a:spLocks noGrp="1"/>
          </p:cNvSpPr>
          <p:nvPr>
            <p:ph type="pic" sz="quarter" idx="72"/>
          </p:nvPr>
        </p:nvSpPr>
        <p:spPr>
          <a:xfrm>
            <a:off x="3455800" y="2061000"/>
            <a:ext cx="2520000" cy="1368000"/>
          </a:xfrm>
          <a:prstGeom prst="roundRect">
            <a:avLst>
              <a:gd name="adj" fmla="val 10744"/>
            </a:avLst>
          </a:prstGeom>
          <a:solidFill>
            <a:schemeClr val="bg2"/>
          </a:solidFill>
        </p:spPr>
        <p:txBody>
          <a:bodyPr>
            <a:normAutofit/>
          </a:bodyPr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endParaRPr lang="es-ES"/>
          </a:p>
        </p:txBody>
      </p:sp>
      <p:sp>
        <p:nvSpPr>
          <p:cNvPr id="20" name="Marcador de posición de imagen 5">
            <a:extLst>
              <a:ext uri="{FF2B5EF4-FFF2-40B4-BE49-F238E27FC236}">
                <a16:creationId xmlns:a16="http://schemas.microsoft.com/office/drawing/2014/main" id="{FF845475-037C-1A21-3D2B-4C9F1CE12683}"/>
              </a:ext>
            </a:extLst>
          </p:cNvPr>
          <p:cNvSpPr>
            <a:spLocks noGrp="1"/>
          </p:cNvSpPr>
          <p:nvPr>
            <p:ph type="pic" sz="quarter" idx="73"/>
          </p:nvPr>
        </p:nvSpPr>
        <p:spPr>
          <a:xfrm>
            <a:off x="6216200" y="2061000"/>
            <a:ext cx="2520000" cy="1368000"/>
          </a:xfrm>
          <a:prstGeom prst="roundRect">
            <a:avLst>
              <a:gd name="adj" fmla="val 10744"/>
            </a:avLst>
          </a:prstGeom>
          <a:solidFill>
            <a:schemeClr val="bg2"/>
          </a:solidFill>
        </p:spPr>
        <p:txBody>
          <a:bodyPr>
            <a:normAutofit/>
          </a:bodyPr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endParaRPr lang="es-ES"/>
          </a:p>
        </p:txBody>
      </p:sp>
      <p:sp>
        <p:nvSpPr>
          <p:cNvPr id="21" name="Marcador de posición de imagen 5">
            <a:extLst>
              <a:ext uri="{FF2B5EF4-FFF2-40B4-BE49-F238E27FC236}">
                <a16:creationId xmlns:a16="http://schemas.microsoft.com/office/drawing/2014/main" id="{AE654AEC-9AE5-ED8E-CB71-E7E1690A7DB4}"/>
              </a:ext>
            </a:extLst>
          </p:cNvPr>
          <p:cNvSpPr>
            <a:spLocks noGrp="1"/>
          </p:cNvSpPr>
          <p:nvPr>
            <p:ph type="pic" sz="quarter" idx="74"/>
          </p:nvPr>
        </p:nvSpPr>
        <p:spPr>
          <a:xfrm>
            <a:off x="8976600" y="2061000"/>
            <a:ext cx="2520000" cy="1368000"/>
          </a:xfrm>
          <a:prstGeom prst="roundRect">
            <a:avLst>
              <a:gd name="adj" fmla="val 10744"/>
            </a:avLst>
          </a:prstGeom>
          <a:solidFill>
            <a:schemeClr val="bg2"/>
          </a:solidFill>
        </p:spPr>
        <p:txBody>
          <a:bodyPr>
            <a:normAutofit/>
          </a:bodyPr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endParaRPr lang="es-ES"/>
          </a:p>
        </p:txBody>
      </p:sp>
      <p:sp>
        <p:nvSpPr>
          <p:cNvPr id="52" name="Marcador de texto 6">
            <a:extLst>
              <a:ext uri="{FF2B5EF4-FFF2-40B4-BE49-F238E27FC236}">
                <a16:creationId xmlns:a16="http://schemas.microsoft.com/office/drawing/2014/main" id="{034EDABE-C31B-B8F1-6929-AB072DCD92A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5043" y="3645025"/>
            <a:ext cx="2519998" cy="26637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s-ES" dirty="0"/>
              <a:t>Text. </a:t>
            </a:r>
            <a:r>
              <a:rPr lang="es-ES" dirty="0" err="1"/>
              <a:t>Roboto</a:t>
            </a:r>
            <a:r>
              <a:rPr lang="es-ES" dirty="0"/>
              <a:t> Regular 14pt.</a:t>
            </a:r>
          </a:p>
        </p:txBody>
      </p:sp>
      <p:sp>
        <p:nvSpPr>
          <p:cNvPr id="58" name="Marcador de texto 6">
            <a:extLst>
              <a:ext uri="{FF2B5EF4-FFF2-40B4-BE49-F238E27FC236}">
                <a16:creationId xmlns:a16="http://schemas.microsoft.com/office/drawing/2014/main" id="{952625E8-F071-475B-364D-25318C93344E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3621000" y="2933926"/>
            <a:ext cx="2160536" cy="381388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>
              <a:spcBef>
                <a:spcPts val="0"/>
              </a:spcBef>
              <a:defRPr sz="1800" b="1" i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 err="1"/>
              <a:t>Title</a:t>
            </a:r>
            <a:r>
              <a:rPr lang="es-ES" dirty="0"/>
              <a:t>. </a:t>
            </a:r>
            <a:r>
              <a:rPr lang="es-ES" dirty="0" err="1"/>
              <a:t>Roboto</a:t>
            </a:r>
            <a:r>
              <a:rPr lang="es-ES" dirty="0"/>
              <a:t> Black 18pt.</a:t>
            </a:r>
          </a:p>
        </p:txBody>
      </p:sp>
      <p:sp>
        <p:nvSpPr>
          <p:cNvPr id="59" name="Marcador de texto 6">
            <a:extLst>
              <a:ext uri="{FF2B5EF4-FFF2-40B4-BE49-F238E27FC236}">
                <a16:creationId xmlns:a16="http://schemas.microsoft.com/office/drawing/2014/main" id="{E5003345-D416-2354-C9F4-981DD69F678F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6401464" y="2933926"/>
            <a:ext cx="2160536" cy="381388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>
              <a:spcBef>
                <a:spcPts val="0"/>
              </a:spcBef>
              <a:defRPr sz="1800" b="1" i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 err="1"/>
              <a:t>Title</a:t>
            </a:r>
            <a:r>
              <a:rPr lang="es-ES" dirty="0"/>
              <a:t>. </a:t>
            </a:r>
            <a:r>
              <a:rPr lang="es-ES" dirty="0" err="1"/>
              <a:t>Roboto</a:t>
            </a:r>
            <a:r>
              <a:rPr lang="es-ES" dirty="0"/>
              <a:t> Black 18pt.</a:t>
            </a:r>
          </a:p>
        </p:txBody>
      </p:sp>
      <p:sp>
        <p:nvSpPr>
          <p:cNvPr id="60" name="Marcador de texto 6">
            <a:extLst>
              <a:ext uri="{FF2B5EF4-FFF2-40B4-BE49-F238E27FC236}">
                <a16:creationId xmlns:a16="http://schemas.microsoft.com/office/drawing/2014/main" id="{D5AC4685-8350-4435-2876-318826F53F1B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9156000" y="2933926"/>
            <a:ext cx="2160536" cy="381388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>
              <a:spcBef>
                <a:spcPts val="0"/>
              </a:spcBef>
              <a:defRPr sz="1800" b="1" i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 err="1"/>
              <a:t>Title</a:t>
            </a:r>
            <a:r>
              <a:rPr lang="es-ES" dirty="0"/>
              <a:t>. </a:t>
            </a:r>
            <a:r>
              <a:rPr lang="es-ES" dirty="0" err="1"/>
              <a:t>Roboto</a:t>
            </a:r>
            <a:r>
              <a:rPr lang="es-ES" dirty="0"/>
              <a:t> Black 18pt.</a:t>
            </a:r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3FB99A1F-D356-0457-388E-1256E597A396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3468696" y="3645025"/>
            <a:ext cx="2519998" cy="26637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s-ES" dirty="0"/>
              <a:t>Text. </a:t>
            </a:r>
            <a:r>
              <a:rPr lang="es-ES" dirty="0" err="1"/>
              <a:t>Roboto</a:t>
            </a:r>
            <a:r>
              <a:rPr lang="es-ES" dirty="0"/>
              <a:t> Regular 14pt.</a:t>
            </a:r>
          </a:p>
        </p:txBody>
      </p:sp>
      <p:sp>
        <p:nvSpPr>
          <p:cNvPr id="10" name="Marcador de texto 6">
            <a:extLst>
              <a:ext uri="{FF2B5EF4-FFF2-40B4-BE49-F238E27FC236}">
                <a16:creationId xmlns:a16="http://schemas.microsoft.com/office/drawing/2014/main" id="{EA8B8010-FD05-9A07-BC24-56F36D09109B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6222349" y="3645025"/>
            <a:ext cx="2519998" cy="26637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s-ES" dirty="0"/>
              <a:t>Text. </a:t>
            </a:r>
            <a:r>
              <a:rPr lang="es-ES" dirty="0" err="1"/>
              <a:t>Roboto</a:t>
            </a:r>
            <a:r>
              <a:rPr lang="es-ES" dirty="0"/>
              <a:t> Regular 14pt.</a:t>
            </a:r>
          </a:p>
        </p:txBody>
      </p:sp>
      <p:sp>
        <p:nvSpPr>
          <p:cNvPr id="13" name="Marcador de texto 6">
            <a:extLst>
              <a:ext uri="{FF2B5EF4-FFF2-40B4-BE49-F238E27FC236}">
                <a16:creationId xmlns:a16="http://schemas.microsoft.com/office/drawing/2014/main" id="{81869AE6-AF51-3C31-DF74-4FB0229B6463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8976003" y="3645025"/>
            <a:ext cx="2519998" cy="26637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s-ES" dirty="0"/>
              <a:t>Text. </a:t>
            </a:r>
            <a:r>
              <a:rPr lang="es-ES" dirty="0" err="1"/>
              <a:t>Roboto</a:t>
            </a:r>
            <a:r>
              <a:rPr lang="es-ES" dirty="0"/>
              <a:t> Regular 14pt.</a:t>
            </a:r>
          </a:p>
        </p:txBody>
      </p:sp>
      <p:sp>
        <p:nvSpPr>
          <p:cNvPr id="8" name="Marcador de texto 6">
            <a:extLst>
              <a:ext uri="{FF2B5EF4-FFF2-40B4-BE49-F238E27FC236}">
                <a16:creationId xmlns:a16="http://schemas.microsoft.com/office/drawing/2014/main" id="{4F149FEB-D547-D017-DF4B-5B9C142AA8AA}"/>
              </a:ext>
            </a:extLst>
          </p:cNvPr>
          <p:cNvSpPr>
            <a:spLocks noGrp="1"/>
          </p:cNvSpPr>
          <p:nvPr>
            <p:ph type="body" sz="quarter" idx="75" hasCustomPrompt="1"/>
          </p:nvPr>
        </p:nvSpPr>
        <p:spPr>
          <a:xfrm>
            <a:off x="894774" y="2933926"/>
            <a:ext cx="2160536" cy="381388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>
              <a:spcBef>
                <a:spcPts val="0"/>
              </a:spcBef>
              <a:defRPr sz="1800" b="1" i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 err="1"/>
              <a:t>Title</a:t>
            </a:r>
            <a:r>
              <a:rPr lang="es-ES" dirty="0"/>
              <a:t>. </a:t>
            </a:r>
            <a:r>
              <a:rPr lang="es-ES" dirty="0" err="1"/>
              <a:t>Roboto</a:t>
            </a:r>
            <a:r>
              <a:rPr lang="es-ES" dirty="0"/>
              <a:t> Black 18pt.</a:t>
            </a:r>
          </a:p>
        </p:txBody>
      </p:sp>
      <p:sp>
        <p:nvSpPr>
          <p:cNvPr id="11" name="Marcador de número de diapositiva 4">
            <a:extLst>
              <a:ext uri="{FF2B5EF4-FFF2-40B4-BE49-F238E27FC236}">
                <a16:creationId xmlns:a16="http://schemas.microsoft.com/office/drawing/2014/main" id="{C302B113-D27D-CC2D-9FDA-2B83E2D89648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0474824" y="6351587"/>
            <a:ext cx="1029600" cy="180000"/>
          </a:xfrm>
          <a:prstGeom prst="rect">
            <a:avLst/>
          </a:prstGeom>
        </p:spPr>
        <p:txBody>
          <a:bodyPr rIns="0" anchor="ctr"/>
          <a:lstStyle>
            <a:lvl1pPr algn="r">
              <a:defRPr sz="1200" b="0" i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342ED9F3-9863-C54D-A775-2DC02F7B5CE0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3" name="Marcador de texto 6">
            <a:extLst>
              <a:ext uri="{FF2B5EF4-FFF2-40B4-BE49-F238E27FC236}">
                <a16:creationId xmlns:a16="http://schemas.microsoft.com/office/drawing/2014/main" id="{066C56EB-963B-FD2E-05A2-70B0FE35A3B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2103" y="333867"/>
            <a:ext cx="7463491" cy="334963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1400" b="0" i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s-ES" dirty="0" err="1"/>
              <a:t>Section</a:t>
            </a:r>
            <a:r>
              <a:rPr lang="es-ES" dirty="0"/>
              <a:t> </a:t>
            </a:r>
            <a:r>
              <a:rPr lang="es-ES" dirty="0" err="1"/>
              <a:t>name</a:t>
            </a:r>
            <a:r>
              <a:rPr lang="es-ES" dirty="0"/>
              <a:t>. </a:t>
            </a:r>
            <a:r>
              <a:rPr lang="es-ES" dirty="0" err="1"/>
              <a:t>Roboto</a:t>
            </a:r>
            <a:r>
              <a:rPr lang="es-ES" dirty="0"/>
              <a:t> Light 14pt.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C7509FBA-7F57-E329-934C-C583C489D7B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103" y="764704"/>
            <a:ext cx="7463492" cy="55736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s-ES" dirty="0" err="1"/>
              <a:t>Title</a:t>
            </a:r>
            <a:r>
              <a:rPr lang="es-ES" dirty="0"/>
              <a:t>. </a:t>
            </a:r>
            <a:r>
              <a:rPr lang="es-ES" dirty="0" err="1"/>
              <a:t>Roboto</a:t>
            </a:r>
            <a:r>
              <a:rPr lang="es-ES" dirty="0"/>
              <a:t> Black 36pt.</a:t>
            </a:r>
          </a:p>
        </p:txBody>
      </p:sp>
    </p:spTree>
    <p:extLst>
      <p:ext uri="{BB962C8B-B14F-4D97-AF65-F5344CB8AC3E}">
        <p14:creationId xmlns:p14="http://schemas.microsoft.com/office/powerpoint/2010/main" val="8270524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umbnail + Text 5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Marcador de posición de imagen 5">
            <a:extLst>
              <a:ext uri="{FF2B5EF4-FFF2-40B4-BE49-F238E27FC236}">
                <a16:creationId xmlns:a16="http://schemas.microsoft.com/office/drawing/2014/main" id="{D4247CE3-B11E-6766-2F18-C6991F13E2B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95400" y="2061000"/>
            <a:ext cx="1980000" cy="1368000"/>
          </a:xfrm>
          <a:prstGeom prst="roundRect">
            <a:avLst>
              <a:gd name="adj" fmla="val 10744"/>
            </a:avLst>
          </a:prstGeom>
          <a:solidFill>
            <a:schemeClr val="bg2"/>
          </a:solidFill>
        </p:spPr>
        <p:txBody>
          <a:bodyPr>
            <a:normAutofit/>
          </a:bodyPr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endParaRPr lang="es-ES"/>
          </a:p>
        </p:txBody>
      </p:sp>
      <p:sp>
        <p:nvSpPr>
          <p:cNvPr id="11" name="Marcador de posición de imagen 5">
            <a:extLst>
              <a:ext uri="{FF2B5EF4-FFF2-40B4-BE49-F238E27FC236}">
                <a16:creationId xmlns:a16="http://schemas.microsoft.com/office/drawing/2014/main" id="{CA95FE36-C506-1ED8-EE4D-46E786BBB6B8}"/>
              </a:ext>
            </a:extLst>
          </p:cNvPr>
          <p:cNvSpPr>
            <a:spLocks noGrp="1"/>
          </p:cNvSpPr>
          <p:nvPr>
            <p:ph type="pic" sz="quarter" idx="72"/>
          </p:nvPr>
        </p:nvSpPr>
        <p:spPr>
          <a:xfrm>
            <a:off x="2900700" y="2061000"/>
            <a:ext cx="1980000" cy="1368000"/>
          </a:xfrm>
          <a:prstGeom prst="roundRect">
            <a:avLst>
              <a:gd name="adj" fmla="val 10744"/>
            </a:avLst>
          </a:prstGeom>
          <a:solidFill>
            <a:schemeClr val="bg2"/>
          </a:solidFill>
        </p:spPr>
        <p:txBody>
          <a:bodyPr>
            <a:normAutofit/>
          </a:bodyPr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endParaRPr lang="es-ES"/>
          </a:p>
        </p:txBody>
      </p:sp>
      <p:sp>
        <p:nvSpPr>
          <p:cNvPr id="12" name="Marcador de posición de imagen 5">
            <a:extLst>
              <a:ext uri="{FF2B5EF4-FFF2-40B4-BE49-F238E27FC236}">
                <a16:creationId xmlns:a16="http://schemas.microsoft.com/office/drawing/2014/main" id="{9EC953E3-8EEB-3549-17E3-FBEAE502F521}"/>
              </a:ext>
            </a:extLst>
          </p:cNvPr>
          <p:cNvSpPr>
            <a:spLocks noGrp="1"/>
          </p:cNvSpPr>
          <p:nvPr>
            <p:ph type="pic" sz="quarter" idx="73"/>
          </p:nvPr>
        </p:nvSpPr>
        <p:spPr>
          <a:xfrm>
            <a:off x="5106000" y="2061000"/>
            <a:ext cx="1980000" cy="1368000"/>
          </a:xfrm>
          <a:prstGeom prst="roundRect">
            <a:avLst>
              <a:gd name="adj" fmla="val 10744"/>
            </a:avLst>
          </a:prstGeom>
          <a:solidFill>
            <a:schemeClr val="bg2"/>
          </a:solidFill>
        </p:spPr>
        <p:txBody>
          <a:bodyPr>
            <a:normAutofit/>
          </a:bodyPr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endParaRPr lang="es-ES"/>
          </a:p>
        </p:txBody>
      </p:sp>
      <p:sp>
        <p:nvSpPr>
          <p:cNvPr id="14" name="Marcador de posición de imagen 5">
            <a:extLst>
              <a:ext uri="{FF2B5EF4-FFF2-40B4-BE49-F238E27FC236}">
                <a16:creationId xmlns:a16="http://schemas.microsoft.com/office/drawing/2014/main" id="{C3170DFB-AFB5-4AEC-966E-C82275E82876}"/>
              </a:ext>
            </a:extLst>
          </p:cNvPr>
          <p:cNvSpPr>
            <a:spLocks noGrp="1"/>
          </p:cNvSpPr>
          <p:nvPr>
            <p:ph type="pic" sz="quarter" idx="74"/>
          </p:nvPr>
        </p:nvSpPr>
        <p:spPr>
          <a:xfrm>
            <a:off x="7311300" y="2061000"/>
            <a:ext cx="1980000" cy="1368000"/>
          </a:xfrm>
          <a:prstGeom prst="roundRect">
            <a:avLst>
              <a:gd name="adj" fmla="val 10744"/>
            </a:avLst>
          </a:prstGeom>
          <a:solidFill>
            <a:schemeClr val="bg2"/>
          </a:solidFill>
        </p:spPr>
        <p:txBody>
          <a:bodyPr>
            <a:normAutofit/>
          </a:bodyPr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endParaRPr lang="es-ES"/>
          </a:p>
        </p:txBody>
      </p:sp>
      <p:sp>
        <p:nvSpPr>
          <p:cNvPr id="15" name="Marcador de posición de imagen 5">
            <a:extLst>
              <a:ext uri="{FF2B5EF4-FFF2-40B4-BE49-F238E27FC236}">
                <a16:creationId xmlns:a16="http://schemas.microsoft.com/office/drawing/2014/main" id="{4D0395B2-52DB-4017-C6B8-4128A5BF9B04}"/>
              </a:ext>
            </a:extLst>
          </p:cNvPr>
          <p:cNvSpPr>
            <a:spLocks noGrp="1"/>
          </p:cNvSpPr>
          <p:nvPr>
            <p:ph type="pic" sz="quarter" idx="75"/>
          </p:nvPr>
        </p:nvSpPr>
        <p:spPr>
          <a:xfrm>
            <a:off x="9516600" y="2061000"/>
            <a:ext cx="1980000" cy="1368000"/>
          </a:xfrm>
          <a:prstGeom prst="roundRect">
            <a:avLst>
              <a:gd name="adj" fmla="val 10744"/>
            </a:avLst>
          </a:prstGeom>
          <a:solidFill>
            <a:schemeClr val="bg2"/>
          </a:solidFill>
        </p:spPr>
        <p:txBody>
          <a:bodyPr>
            <a:normAutofit/>
          </a:bodyPr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endParaRPr lang="es-ES"/>
          </a:p>
        </p:txBody>
      </p:sp>
      <p:sp>
        <p:nvSpPr>
          <p:cNvPr id="52" name="Marcador de texto 6">
            <a:extLst>
              <a:ext uri="{FF2B5EF4-FFF2-40B4-BE49-F238E27FC236}">
                <a16:creationId xmlns:a16="http://schemas.microsoft.com/office/drawing/2014/main" id="{034EDABE-C31B-B8F1-6929-AB072DCD92A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5043" y="3645025"/>
            <a:ext cx="1960357" cy="26637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s-ES" dirty="0"/>
              <a:t>Text. </a:t>
            </a:r>
            <a:r>
              <a:rPr lang="es-ES" dirty="0" err="1"/>
              <a:t>Roboto</a:t>
            </a:r>
            <a:r>
              <a:rPr lang="es-ES" dirty="0"/>
              <a:t> Regular 14pt.</a:t>
            </a:r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3FB99A1F-D356-0457-388E-1256E597A396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2909056" y="3645025"/>
            <a:ext cx="1971644" cy="26637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s-ES" dirty="0"/>
              <a:t>Text. </a:t>
            </a:r>
            <a:r>
              <a:rPr lang="es-ES" dirty="0" err="1"/>
              <a:t>Roboto</a:t>
            </a:r>
            <a:r>
              <a:rPr lang="es-ES" dirty="0"/>
              <a:t> Regular 14pt.</a:t>
            </a:r>
          </a:p>
        </p:txBody>
      </p:sp>
      <p:sp>
        <p:nvSpPr>
          <p:cNvPr id="10" name="Marcador de texto 6">
            <a:extLst>
              <a:ext uri="{FF2B5EF4-FFF2-40B4-BE49-F238E27FC236}">
                <a16:creationId xmlns:a16="http://schemas.microsoft.com/office/drawing/2014/main" id="{EA8B8010-FD05-9A07-BC24-56F36D09109B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5106001" y="3645025"/>
            <a:ext cx="1971644" cy="26637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s-ES" dirty="0"/>
              <a:t>Text. </a:t>
            </a:r>
            <a:r>
              <a:rPr lang="es-ES" dirty="0" err="1"/>
              <a:t>Roboto</a:t>
            </a:r>
            <a:r>
              <a:rPr lang="es-ES" dirty="0"/>
              <a:t> Regular 14pt.</a:t>
            </a:r>
          </a:p>
        </p:txBody>
      </p:sp>
      <p:sp>
        <p:nvSpPr>
          <p:cNvPr id="13" name="Marcador de texto 6">
            <a:extLst>
              <a:ext uri="{FF2B5EF4-FFF2-40B4-BE49-F238E27FC236}">
                <a16:creationId xmlns:a16="http://schemas.microsoft.com/office/drawing/2014/main" id="{81869AE6-AF51-3C31-DF74-4FB0229B6463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7311301" y="3645025"/>
            <a:ext cx="1980000" cy="26637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s-ES" dirty="0"/>
              <a:t>Text. </a:t>
            </a:r>
            <a:r>
              <a:rPr lang="es-ES" dirty="0" err="1"/>
              <a:t>Roboto</a:t>
            </a:r>
            <a:r>
              <a:rPr lang="es-ES" dirty="0"/>
              <a:t> Regular 14pt.</a:t>
            </a:r>
          </a:p>
        </p:txBody>
      </p:sp>
      <p:sp>
        <p:nvSpPr>
          <p:cNvPr id="16" name="Marcador de texto 6">
            <a:extLst>
              <a:ext uri="{FF2B5EF4-FFF2-40B4-BE49-F238E27FC236}">
                <a16:creationId xmlns:a16="http://schemas.microsoft.com/office/drawing/2014/main" id="{85CD3F1F-EDCD-B007-4F7E-A0FA3F48081F}"/>
              </a:ext>
            </a:extLst>
          </p:cNvPr>
          <p:cNvSpPr>
            <a:spLocks noGrp="1"/>
          </p:cNvSpPr>
          <p:nvPr>
            <p:ph type="body" sz="quarter" idx="71" hasCustomPrompt="1"/>
          </p:nvPr>
        </p:nvSpPr>
        <p:spPr>
          <a:xfrm>
            <a:off x="862479" y="2780928"/>
            <a:ext cx="1645843" cy="534386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>
              <a:defRPr sz="1800" b="1" i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 err="1"/>
              <a:t>Title</a:t>
            </a:r>
            <a:r>
              <a:rPr lang="es-ES" dirty="0"/>
              <a:t>. </a:t>
            </a:r>
            <a:r>
              <a:rPr lang="es-ES" dirty="0" err="1"/>
              <a:t>Roboto</a:t>
            </a:r>
            <a:r>
              <a:rPr lang="es-ES" dirty="0"/>
              <a:t> Black 18pt.</a:t>
            </a:r>
          </a:p>
        </p:txBody>
      </p:sp>
      <p:sp>
        <p:nvSpPr>
          <p:cNvPr id="18" name="Marcador de texto 6">
            <a:extLst>
              <a:ext uri="{FF2B5EF4-FFF2-40B4-BE49-F238E27FC236}">
                <a16:creationId xmlns:a16="http://schemas.microsoft.com/office/drawing/2014/main" id="{B0848685-DE18-5DBE-8650-FCEAFC4D037C}"/>
              </a:ext>
            </a:extLst>
          </p:cNvPr>
          <p:cNvSpPr>
            <a:spLocks noGrp="1"/>
          </p:cNvSpPr>
          <p:nvPr>
            <p:ph type="body" sz="quarter" idx="76" hasCustomPrompt="1"/>
          </p:nvPr>
        </p:nvSpPr>
        <p:spPr>
          <a:xfrm>
            <a:off x="3072279" y="2780928"/>
            <a:ext cx="1645843" cy="534386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>
              <a:defRPr sz="1800" b="1" i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 err="1"/>
              <a:t>Title</a:t>
            </a:r>
            <a:r>
              <a:rPr lang="es-ES" dirty="0"/>
              <a:t>. </a:t>
            </a:r>
            <a:r>
              <a:rPr lang="es-ES" dirty="0" err="1"/>
              <a:t>Roboto</a:t>
            </a:r>
            <a:r>
              <a:rPr lang="es-ES" dirty="0"/>
              <a:t> Black 18pt.</a:t>
            </a:r>
          </a:p>
        </p:txBody>
      </p:sp>
      <p:sp>
        <p:nvSpPr>
          <p:cNvPr id="22" name="Marcador de texto 6">
            <a:extLst>
              <a:ext uri="{FF2B5EF4-FFF2-40B4-BE49-F238E27FC236}">
                <a16:creationId xmlns:a16="http://schemas.microsoft.com/office/drawing/2014/main" id="{0F21FAD8-9BC2-D7D0-6B19-F2C33742703B}"/>
              </a:ext>
            </a:extLst>
          </p:cNvPr>
          <p:cNvSpPr>
            <a:spLocks noGrp="1"/>
          </p:cNvSpPr>
          <p:nvPr>
            <p:ph type="body" sz="quarter" idx="77" hasCustomPrompt="1"/>
          </p:nvPr>
        </p:nvSpPr>
        <p:spPr>
          <a:xfrm>
            <a:off x="5297319" y="2780928"/>
            <a:ext cx="1645843" cy="534386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>
              <a:defRPr sz="1800" b="1" i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 err="1"/>
              <a:t>Title</a:t>
            </a:r>
            <a:r>
              <a:rPr lang="es-ES" dirty="0"/>
              <a:t>. </a:t>
            </a:r>
            <a:r>
              <a:rPr lang="es-ES" dirty="0" err="1"/>
              <a:t>Roboto</a:t>
            </a:r>
            <a:r>
              <a:rPr lang="es-ES" dirty="0"/>
              <a:t> Black 18pt.</a:t>
            </a:r>
          </a:p>
        </p:txBody>
      </p:sp>
      <p:sp>
        <p:nvSpPr>
          <p:cNvPr id="23" name="Marcador de texto 6">
            <a:extLst>
              <a:ext uri="{FF2B5EF4-FFF2-40B4-BE49-F238E27FC236}">
                <a16:creationId xmlns:a16="http://schemas.microsoft.com/office/drawing/2014/main" id="{3D0EC7A9-5569-93D9-BF50-F67E32EDDA10}"/>
              </a:ext>
            </a:extLst>
          </p:cNvPr>
          <p:cNvSpPr>
            <a:spLocks noGrp="1"/>
          </p:cNvSpPr>
          <p:nvPr>
            <p:ph type="body" sz="quarter" idx="78" hasCustomPrompt="1"/>
          </p:nvPr>
        </p:nvSpPr>
        <p:spPr>
          <a:xfrm>
            <a:off x="7476639" y="2780928"/>
            <a:ext cx="1645843" cy="534386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>
              <a:defRPr sz="1800" b="1" i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 err="1"/>
              <a:t>Title</a:t>
            </a:r>
            <a:r>
              <a:rPr lang="es-ES" dirty="0"/>
              <a:t>. </a:t>
            </a:r>
            <a:r>
              <a:rPr lang="es-ES" dirty="0" err="1"/>
              <a:t>Roboto</a:t>
            </a:r>
            <a:r>
              <a:rPr lang="es-ES" dirty="0"/>
              <a:t> Black 18pt.</a:t>
            </a:r>
          </a:p>
        </p:txBody>
      </p:sp>
      <p:sp>
        <p:nvSpPr>
          <p:cNvPr id="24" name="Marcador de texto 6">
            <a:extLst>
              <a:ext uri="{FF2B5EF4-FFF2-40B4-BE49-F238E27FC236}">
                <a16:creationId xmlns:a16="http://schemas.microsoft.com/office/drawing/2014/main" id="{AC9CC9BF-955D-941E-DF0B-A7921A25CAE1}"/>
              </a:ext>
            </a:extLst>
          </p:cNvPr>
          <p:cNvSpPr>
            <a:spLocks noGrp="1"/>
          </p:cNvSpPr>
          <p:nvPr>
            <p:ph type="body" sz="quarter" idx="79" hasCustomPrompt="1"/>
          </p:nvPr>
        </p:nvSpPr>
        <p:spPr>
          <a:xfrm>
            <a:off x="9671199" y="2780928"/>
            <a:ext cx="1645843" cy="534386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>
              <a:defRPr sz="1800" b="1" i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 err="1"/>
              <a:t>Title</a:t>
            </a:r>
            <a:r>
              <a:rPr lang="es-ES" dirty="0"/>
              <a:t>. </a:t>
            </a:r>
            <a:r>
              <a:rPr lang="es-ES" dirty="0" err="1"/>
              <a:t>Roboto</a:t>
            </a:r>
            <a:r>
              <a:rPr lang="es-ES" dirty="0"/>
              <a:t> Black 18pt.</a:t>
            </a:r>
          </a:p>
        </p:txBody>
      </p:sp>
      <p:sp>
        <p:nvSpPr>
          <p:cNvPr id="25" name="Marcador de texto 6">
            <a:extLst>
              <a:ext uri="{FF2B5EF4-FFF2-40B4-BE49-F238E27FC236}">
                <a16:creationId xmlns:a16="http://schemas.microsoft.com/office/drawing/2014/main" id="{744E8824-5EC1-DC9B-C107-A413769D2C8B}"/>
              </a:ext>
            </a:extLst>
          </p:cNvPr>
          <p:cNvSpPr>
            <a:spLocks noGrp="1"/>
          </p:cNvSpPr>
          <p:nvPr>
            <p:ph type="body" sz="quarter" idx="80" hasCustomPrompt="1"/>
          </p:nvPr>
        </p:nvSpPr>
        <p:spPr>
          <a:xfrm>
            <a:off x="9516600" y="3645025"/>
            <a:ext cx="1980000" cy="26637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s-ES" dirty="0"/>
              <a:t>Text. </a:t>
            </a:r>
            <a:r>
              <a:rPr lang="es-ES" dirty="0" err="1"/>
              <a:t>Roboto</a:t>
            </a:r>
            <a:r>
              <a:rPr lang="es-ES" dirty="0"/>
              <a:t> Regular 14pt.</a:t>
            </a:r>
          </a:p>
        </p:txBody>
      </p:sp>
      <p:sp>
        <p:nvSpPr>
          <p:cNvPr id="9" name="Marcador de número de diapositiva 4">
            <a:extLst>
              <a:ext uri="{FF2B5EF4-FFF2-40B4-BE49-F238E27FC236}">
                <a16:creationId xmlns:a16="http://schemas.microsoft.com/office/drawing/2014/main" id="{0E5E349D-C455-742F-7839-A40CEC557061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0474824" y="6351587"/>
            <a:ext cx="1029600" cy="180000"/>
          </a:xfrm>
          <a:prstGeom prst="rect">
            <a:avLst/>
          </a:prstGeom>
        </p:spPr>
        <p:txBody>
          <a:bodyPr rIns="0" anchor="ctr"/>
          <a:lstStyle>
            <a:lvl1pPr algn="r">
              <a:defRPr sz="1200" b="0" i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342ED9F3-9863-C54D-A775-2DC02F7B5CE0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2" name="Marcador de texto 6">
            <a:extLst>
              <a:ext uri="{FF2B5EF4-FFF2-40B4-BE49-F238E27FC236}">
                <a16:creationId xmlns:a16="http://schemas.microsoft.com/office/drawing/2014/main" id="{FC68B5DF-2F1B-1C72-85A4-7DC9E340954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2103" y="333867"/>
            <a:ext cx="7463491" cy="334963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1400" b="0" i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s-ES" dirty="0" err="1"/>
              <a:t>Section</a:t>
            </a:r>
            <a:r>
              <a:rPr lang="es-ES" dirty="0"/>
              <a:t> </a:t>
            </a:r>
            <a:r>
              <a:rPr lang="es-ES" dirty="0" err="1"/>
              <a:t>name</a:t>
            </a:r>
            <a:r>
              <a:rPr lang="es-ES" dirty="0"/>
              <a:t>. </a:t>
            </a:r>
            <a:r>
              <a:rPr lang="es-ES" dirty="0" err="1"/>
              <a:t>Roboto</a:t>
            </a:r>
            <a:r>
              <a:rPr lang="es-ES" dirty="0"/>
              <a:t> Light 14pt.</a:t>
            </a: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77029EEB-E210-1E1E-DE56-581EB59BE3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103" y="764704"/>
            <a:ext cx="7463492" cy="55736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s-ES" dirty="0" err="1"/>
              <a:t>Title</a:t>
            </a:r>
            <a:r>
              <a:rPr lang="es-ES" dirty="0"/>
              <a:t>. </a:t>
            </a:r>
            <a:r>
              <a:rPr lang="es-ES" dirty="0" err="1"/>
              <a:t>Roboto</a:t>
            </a:r>
            <a:r>
              <a:rPr lang="es-ES" dirty="0"/>
              <a:t> Black 36pt.</a:t>
            </a:r>
          </a:p>
        </p:txBody>
      </p:sp>
    </p:spTree>
    <p:extLst>
      <p:ext uri="{BB962C8B-B14F-4D97-AF65-F5344CB8AC3E}">
        <p14:creationId xmlns:p14="http://schemas.microsoft.com/office/powerpoint/2010/main" val="36234852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| How 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5323B5D9-26D2-ADB6-9693-D2BD674DAEE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34DE3CD-4578-ABE7-787A-7487E72B9C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7723" y="1895635"/>
            <a:ext cx="5398277" cy="669269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 sz="3600" dirty="0">
                <a:latin typeface="Roboto Black" panose="02000000000000000000" pitchFamily="2" charset="0"/>
                <a:ea typeface="Roboto Black" panose="02000000000000000000" pitchFamily="2" charset="0"/>
              </a:rPr>
              <a:t>“How to” title</a:t>
            </a:r>
          </a:p>
        </p:txBody>
      </p:sp>
      <p:sp>
        <p:nvSpPr>
          <p:cNvPr id="14" name="Marcador de texto 12">
            <a:extLst>
              <a:ext uri="{FF2B5EF4-FFF2-40B4-BE49-F238E27FC236}">
                <a16:creationId xmlns:a16="http://schemas.microsoft.com/office/drawing/2014/main" id="{46CAB82A-0F11-012B-D9FF-AE266EB37FE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7723" y="2924945"/>
            <a:ext cx="5398276" cy="288848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s-ES" dirty="0"/>
              <a:t>“</a:t>
            </a:r>
            <a:r>
              <a:rPr lang="es-ES" dirty="0" err="1"/>
              <a:t>How</a:t>
            </a:r>
            <a:r>
              <a:rPr lang="es-ES" dirty="0"/>
              <a:t> </a:t>
            </a:r>
            <a:r>
              <a:rPr lang="es-ES" dirty="0" err="1"/>
              <a:t>to</a:t>
            </a:r>
            <a:r>
              <a:rPr lang="es-ES" dirty="0"/>
              <a:t>” </a:t>
            </a:r>
            <a:r>
              <a:rPr lang="es-ES" dirty="0" err="1"/>
              <a:t>text</a:t>
            </a:r>
            <a:endParaRPr lang="es-ES" dirty="0"/>
          </a:p>
        </p:txBody>
      </p:sp>
      <p:pic>
        <p:nvPicPr>
          <p:cNvPr id="10" name="Google Shape;8;p19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5B48967D-9361-23ED-C658-97CCF24DE552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  <a:biLevel thresh="25000"/>
          </a:blip>
          <a:srcRect/>
          <a:stretch/>
        </p:blipFill>
        <p:spPr>
          <a:xfrm>
            <a:off x="10493652" y="333868"/>
            <a:ext cx="1028748" cy="33496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Marcador de número de diapositiva 4">
            <a:extLst>
              <a:ext uri="{FF2B5EF4-FFF2-40B4-BE49-F238E27FC236}">
                <a16:creationId xmlns:a16="http://schemas.microsoft.com/office/drawing/2014/main" id="{E97E9843-CEBE-764D-4327-F555DEABD5BB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0474824" y="6351587"/>
            <a:ext cx="1029600" cy="180000"/>
          </a:xfrm>
          <a:prstGeom prst="rect">
            <a:avLst/>
          </a:prstGeom>
        </p:spPr>
        <p:txBody>
          <a:bodyPr rIns="0" anchor="ctr"/>
          <a:lstStyle>
            <a:lvl1pPr algn="r">
              <a:defRPr sz="1200" b="0" i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342ED9F3-9863-C54D-A775-2DC02F7B5CE0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3" name="Marcador de texto 12">
            <a:extLst>
              <a:ext uri="{FF2B5EF4-FFF2-40B4-BE49-F238E27FC236}">
                <a16:creationId xmlns:a16="http://schemas.microsoft.com/office/drawing/2014/main" id="{DA75015E-D3A6-3F7C-76F6-17CDD34BEC0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06148" y="2924945"/>
            <a:ext cx="5398276" cy="288848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s-ES" dirty="0"/>
              <a:t>“</a:t>
            </a:r>
            <a:r>
              <a:rPr lang="es-ES" dirty="0" err="1"/>
              <a:t>How</a:t>
            </a:r>
            <a:r>
              <a:rPr lang="es-ES" dirty="0"/>
              <a:t> </a:t>
            </a:r>
            <a:r>
              <a:rPr lang="es-ES" dirty="0" err="1"/>
              <a:t>to</a:t>
            </a:r>
            <a:r>
              <a:rPr lang="es-ES" dirty="0"/>
              <a:t>” </a:t>
            </a:r>
            <a:r>
              <a:rPr lang="es-ES" dirty="0" err="1"/>
              <a:t>text</a:t>
            </a:r>
            <a:r>
              <a:rPr lang="es-ES" dirty="0"/>
              <a:t>. </a:t>
            </a:r>
            <a:r>
              <a:rPr lang="es-ES" dirty="0" err="1"/>
              <a:t>Second</a:t>
            </a:r>
            <a:r>
              <a:rPr lang="es-ES" dirty="0"/>
              <a:t> </a:t>
            </a:r>
            <a:r>
              <a:rPr lang="es-ES" dirty="0" err="1"/>
              <a:t>column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28276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6.png"/><Relationship Id="rId5" Type="http://schemas.openxmlformats.org/officeDocument/2006/relationships/slideLayout" Target="../slideLayouts/slideLayout17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ECCCDC1F-9F32-438A-94F7-73B059C0F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C99CAB0-5040-4F19-A64B-E1E5F6E032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699962F0-67C3-4588-92B8-8166F05E251D}"/>
              </a:ext>
            </a:extLst>
          </p:cNvPr>
          <p:cNvSpPr/>
          <p:nvPr userDrawn="1"/>
        </p:nvSpPr>
        <p:spPr>
          <a:xfrm>
            <a:off x="0" y="6545605"/>
            <a:ext cx="10036885" cy="312256"/>
          </a:xfrm>
          <a:prstGeom prst="rect">
            <a:avLst/>
          </a:prstGeom>
          <a:blipFill>
            <a:blip r:embed="rId14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7E97A6EE-4153-4139-AE50-2C3A521C69A8}"/>
              </a:ext>
            </a:extLst>
          </p:cNvPr>
          <p:cNvSpPr/>
          <p:nvPr userDrawn="1"/>
        </p:nvSpPr>
        <p:spPr>
          <a:xfrm>
            <a:off x="-1" y="578"/>
            <a:ext cx="12191999" cy="188909"/>
          </a:xfrm>
          <a:prstGeom prst="rect">
            <a:avLst/>
          </a:prstGeom>
          <a:blipFill>
            <a:blip r:embed="rId1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07E4B889-B203-4C30-861F-8B60DD304D35}"/>
              </a:ext>
            </a:extLst>
          </p:cNvPr>
          <p:cNvSpPr/>
          <p:nvPr userDrawn="1"/>
        </p:nvSpPr>
        <p:spPr>
          <a:xfrm>
            <a:off x="11291021" y="6553200"/>
            <a:ext cx="900980" cy="295136"/>
          </a:xfrm>
          <a:prstGeom prst="rect">
            <a:avLst/>
          </a:prstGeom>
          <a:blipFill>
            <a:blip r:embed="rId14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1" name="Platshållare för datum 55">
            <a:extLst>
              <a:ext uri="{FF2B5EF4-FFF2-40B4-BE49-F238E27FC236}">
                <a16:creationId xmlns:a16="http://schemas.microsoft.com/office/drawing/2014/main" id="{EB6A45CB-5C4D-49F2-902D-7BE19ACB75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9852" y="6492297"/>
            <a:ext cx="2743200" cy="365125"/>
          </a:xfrm>
          <a:prstGeom prst="rect">
            <a:avLst/>
          </a:prstGeom>
        </p:spPr>
        <p:txBody>
          <a:bodyPr anchor="ctr"/>
          <a:lstStyle>
            <a:lvl1pPr>
              <a:defRPr sz="9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DE682E12-DA51-485D-9C97-3E3DF195217B}" type="datetimeFigureOut">
              <a:rPr lang="sv-SE" smtClean="0"/>
              <a:pPr/>
              <a:t>2026-05-07</a:t>
            </a:fld>
            <a:endParaRPr lang="sv-SE" dirty="0"/>
          </a:p>
        </p:txBody>
      </p:sp>
      <p:sp>
        <p:nvSpPr>
          <p:cNvPr id="12" name="Platshållare för bildnummer 57">
            <a:extLst>
              <a:ext uri="{FF2B5EF4-FFF2-40B4-BE49-F238E27FC236}">
                <a16:creationId xmlns:a16="http://schemas.microsoft.com/office/drawing/2014/main" id="{B8EC090B-95AA-4D87-8BB5-CDBD576D70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79561" y="6545605"/>
            <a:ext cx="723900" cy="318906"/>
          </a:xfrm>
          <a:prstGeom prst="rect">
            <a:avLst/>
          </a:prstGeom>
        </p:spPr>
        <p:txBody>
          <a:bodyPr anchor="ctr"/>
          <a:lstStyle>
            <a:lvl1pPr>
              <a:defRPr sz="9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algn="r"/>
            <a:fld id="{D033ACBC-7264-429F-93DB-DA08AC9B90A4}" type="slidenum">
              <a:rPr lang="sv-SE" smtClean="0"/>
              <a:pPr algn="r"/>
              <a:t>‹#›</a:t>
            </a:fld>
            <a:endParaRPr lang="sv-SE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75F8981F-0C81-4892-B28B-B72DED2F7D2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32" t="20021" r="7313" b="17913"/>
          <a:stretch/>
        </p:blipFill>
        <p:spPr>
          <a:xfrm>
            <a:off x="10196653" y="6278703"/>
            <a:ext cx="1003976" cy="529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137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49" r:id="rId2"/>
    <p:sldLayoutId id="2147483655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9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b="0" i="0" kern="1200" cap="none" baseline="0">
          <a:solidFill>
            <a:schemeClr val="tx2"/>
          </a:solidFill>
          <a:latin typeface="Arial Nova Cond" panose="020B0506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 cap="none" baseline="0">
          <a:solidFill>
            <a:schemeClr val="tx2"/>
          </a:solidFill>
          <a:latin typeface="Arial Nova Cond" panose="020B0506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b="0" i="0" kern="1200">
          <a:solidFill>
            <a:schemeClr val="tx2"/>
          </a:solidFill>
          <a:latin typeface="Arial Nova Cond" panose="020B0506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b="0" i="0" kern="1200">
          <a:solidFill>
            <a:schemeClr val="tx2"/>
          </a:solidFill>
          <a:latin typeface="Arial Nova Light" panose="020B03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00" b="0" i="1" kern="1200">
          <a:solidFill>
            <a:schemeClr val="tx2"/>
          </a:solidFill>
          <a:latin typeface="Arial Nova Cond Light" panose="020B0306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8;p19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857E9A06-34F7-D6A1-EEB8-9DCCE9E0E1DF}"/>
              </a:ext>
            </a:extLst>
          </p:cNvPr>
          <p:cNvPicPr preferRelativeResize="0"/>
          <p:nvPr userDrawn="1"/>
        </p:nvPicPr>
        <p:blipFill rotWithShape="1">
          <a:blip r:embed="rId11">
            <a:alphaModFix/>
          </a:blip>
          <a:srcRect/>
          <a:stretch/>
        </p:blipFill>
        <p:spPr>
          <a:xfrm>
            <a:off x="10493652" y="333868"/>
            <a:ext cx="1028748" cy="3349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48329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</p:sldLayoutIdLst>
  <p:hf hdr="0" dt="0"/>
  <p:txStyles>
    <p:titleStyle>
      <a:lvl1pPr algn="l" defTabSz="914400" rtl="0" eaLnBrk="1" latinLnBrk="0" hangingPunct="1">
        <a:lnSpc>
          <a:spcPct val="75000"/>
        </a:lnSpc>
        <a:spcBef>
          <a:spcPct val="0"/>
        </a:spcBef>
        <a:buNone/>
        <a:defRPr sz="3600" b="1" i="0" kern="1200">
          <a:solidFill>
            <a:schemeClr val="accent5"/>
          </a:solidFill>
          <a:latin typeface="Roboto Black" panose="02000000000000000000" pitchFamily="2" charset="0"/>
          <a:ea typeface="Roboto Black" panose="02000000000000000000" pitchFamily="2" charset="0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1400" b="0" i="0" kern="1200">
          <a:solidFill>
            <a:schemeClr val="accent5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800" b="0" i="0" kern="1200">
          <a:solidFill>
            <a:schemeClr val="accent5"/>
          </a:solidFill>
          <a:latin typeface="Roboto Medium" panose="02000000000000000000" pitchFamily="2" charset="0"/>
          <a:ea typeface="Roboto Medium" panose="02000000000000000000" pitchFamily="2" charset="0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800" b="0" i="0" kern="1200">
          <a:solidFill>
            <a:schemeClr val="accent5"/>
          </a:solidFill>
          <a:latin typeface="Roboto Medium" panose="02000000000000000000" pitchFamily="2" charset="0"/>
          <a:ea typeface="Roboto Medium" panose="02000000000000000000" pitchFamily="2" charset="0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800" b="0" i="0" kern="1200">
          <a:solidFill>
            <a:schemeClr val="accent5"/>
          </a:solidFill>
          <a:latin typeface="Roboto Medium" panose="02000000000000000000" pitchFamily="2" charset="0"/>
          <a:ea typeface="Roboto Medium" panose="02000000000000000000" pitchFamily="2" charset="0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800" b="0" i="0" kern="1200">
          <a:solidFill>
            <a:schemeClr val="accent5"/>
          </a:solidFill>
          <a:latin typeface="Roboto Medium" panose="02000000000000000000" pitchFamily="2" charset="0"/>
          <a:ea typeface="Roboto Medium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438">
          <p15:clr>
            <a:srgbClr val="F26B43"/>
          </p15:clr>
        </p15:guide>
        <p15:guide id="4" pos="7242">
          <p15:clr>
            <a:srgbClr val="F26B43"/>
          </p15:clr>
        </p15:guide>
        <p15:guide id="5" pos="2564">
          <p15:clr>
            <a:srgbClr val="F26B43"/>
          </p15:clr>
        </p15:guide>
        <p15:guide id="6" pos="2776">
          <p15:clr>
            <a:srgbClr val="F26B43"/>
          </p15:clr>
        </p15:guide>
        <p15:guide id="7" pos="4906">
          <p15:clr>
            <a:srgbClr val="F26B43"/>
          </p15:clr>
        </p15:guide>
        <p15:guide id="8" pos="5119">
          <p15:clr>
            <a:srgbClr val="F26B43"/>
          </p15:clr>
        </p15:guide>
        <p15:guide id="10" orient="horz" pos="204">
          <p15:clr>
            <a:srgbClr val="F26B43"/>
          </p15:clr>
        </p15:guide>
        <p15:guide id="11" orient="horz" pos="4107">
          <p15:clr>
            <a:srgbClr val="F26B43"/>
          </p15:clr>
        </p15:guide>
        <p15:guide id="12" orient="horz" pos="1281">
          <p15:clr>
            <a:srgbClr val="F26B43"/>
          </p15:clr>
        </p15:guide>
        <p15:guide id="13" orient="horz" pos="397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8C892B3E-F1E5-4F79-BF5C-F843660B5796}"/>
              </a:ext>
            </a:extLst>
          </p:cNvPr>
          <p:cNvSpPr txBox="1"/>
          <p:nvPr/>
        </p:nvSpPr>
        <p:spPr>
          <a:xfrm>
            <a:off x="650421" y="229935"/>
            <a:ext cx="1089115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200" b="1" dirty="0">
                <a:solidFill>
                  <a:schemeClr val="bg1"/>
                </a:solidFill>
              </a:rPr>
              <a:t>Föräldramöte IFK Eskilstuna P2018</a:t>
            </a:r>
          </a:p>
          <a:p>
            <a:pPr algn="ctr"/>
            <a:r>
              <a:rPr lang="sv-SE" sz="1600" b="1" dirty="0">
                <a:solidFill>
                  <a:schemeClr val="bg1"/>
                </a:solidFill>
              </a:rPr>
              <a:t>7 maj - 26</a:t>
            </a:r>
          </a:p>
          <a:p>
            <a:pPr algn="ctr"/>
            <a:endParaRPr lang="sv-SE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61442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24FB1D94-DB25-0F24-727C-FD51C455C2B0}"/>
              </a:ext>
            </a:extLst>
          </p:cNvPr>
          <p:cNvSpPr txBox="1"/>
          <p:nvPr/>
        </p:nvSpPr>
        <p:spPr>
          <a:xfrm>
            <a:off x="-2272433" y="688056"/>
            <a:ext cx="101948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4000" b="1">
                <a:solidFill>
                  <a:schemeClr val="bg1"/>
                </a:solidFill>
              </a:rPr>
              <a:t>Dagens agenda</a:t>
            </a:r>
          </a:p>
          <a:p>
            <a:pPr algn="ctr"/>
            <a:endParaRPr lang="sv-SE" sz="3200" b="1" dirty="0">
              <a:solidFill>
                <a:schemeClr val="bg1"/>
              </a:solidFill>
            </a:endParaRP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5C641D44-0FA6-9BF0-A102-E42069B3515D}"/>
              </a:ext>
            </a:extLst>
          </p:cNvPr>
          <p:cNvSpPr txBox="1"/>
          <p:nvPr/>
        </p:nvSpPr>
        <p:spPr>
          <a:xfrm>
            <a:off x="1899821" y="1888385"/>
            <a:ext cx="1019488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400" b="1" dirty="0">
                <a:solidFill>
                  <a:schemeClr val="bg1"/>
                </a:solidFill>
              </a:rPr>
              <a:t>Ledarstab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400" b="1" dirty="0">
                <a:solidFill>
                  <a:schemeClr val="bg1"/>
                </a:solidFill>
              </a:rPr>
              <a:t>Spelarutbildningsplan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400" b="1" dirty="0">
                <a:solidFill>
                  <a:schemeClr val="bg1"/>
                </a:solidFill>
              </a:rPr>
              <a:t>Säsongsplanering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400" b="1" dirty="0">
                <a:solidFill>
                  <a:schemeClr val="bg1"/>
                </a:solidFill>
              </a:rPr>
              <a:t>Ordning och reda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400" b="1" dirty="0">
                <a:solidFill>
                  <a:schemeClr val="bg1"/>
                </a:solidFill>
              </a:rPr>
              <a:t>Närvaro/</a:t>
            </a:r>
            <a:r>
              <a:rPr lang="sv-SE" sz="2400" b="1" dirty="0" err="1">
                <a:solidFill>
                  <a:schemeClr val="bg1"/>
                </a:solidFill>
              </a:rPr>
              <a:t>Sportadmin</a:t>
            </a:r>
            <a:endParaRPr lang="sv-SE" sz="2400" b="1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400" b="1" dirty="0">
                <a:solidFill>
                  <a:schemeClr val="bg1"/>
                </a:solidFill>
              </a:rPr>
              <a:t>Utmaningar / Fotbollens spela, lek och lär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400" b="1" dirty="0">
                <a:solidFill>
                  <a:schemeClr val="bg1"/>
                </a:solidFill>
              </a:rPr>
              <a:t>ADMIN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400" b="1" dirty="0">
                <a:solidFill>
                  <a:schemeClr val="bg1"/>
                </a:solidFill>
              </a:rPr>
              <a:t>Sponsring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400" b="1" dirty="0">
                <a:solidFill>
                  <a:schemeClr val="bg1"/>
                </a:solidFill>
              </a:rPr>
              <a:t>Landslagets fotbollsskola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400" b="1" dirty="0">
                <a:solidFill>
                  <a:schemeClr val="bg1"/>
                </a:solidFill>
              </a:rPr>
              <a:t>Övrigt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400" b="1" dirty="0">
                <a:solidFill>
                  <a:schemeClr val="bg1"/>
                </a:solidFill>
              </a:rPr>
              <a:t>Silje Kotte, RF-SISU</a:t>
            </a:r>
          </a:p>
        </p:txBody>
      </p:sp>
    </p:spTree>
    <p:extLst>
      <p:ext uri="{BB962C8B-B14F-4D97-AF65-F5344CB8AC3E}">
        <p14:creationId xmlns:p14="http://schemas.microsoft.com/office/powerpoint/2010/main" val="30369513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rubrik 1">
            <a:extLst>
              <a:ext uri="{FF2B5EF4-FFF2-40B4-BE49-F238E27FC236}">
                <a16:creationId xmlns:a16="http://schemas.microsoft.com/office/drawing/2014/main" id="{0BB4CE8A-5782-CDF6-8D41-588739BA09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2461" y="1963019"/>
            <a:ext cx="9144000" cy="4282506"/>
          </a:xfrm>
        </p:spPr>
        <p:txBody>
          <a:bodyPr>
            <a:normAutofit/>
          </a:bodyPr>
          <a:lstStyle/>
          <a:p>
            <a:pPr algn="l"/>
            <a:r>
              <a:rPr lang="sv-SE" sz="2400" b="1" u="sng"/>
              <a:t>Tränare/Ledare</a:t>
            </a:r>
            <a:r>
              <a:rPr lang="sv-SE" sz="2400" b="1"/>
              <a:t>			</a:t>
            </a:r>
            <a:r>
              <a:rPr lang="sv-SE" sz="2400" b="1" u="sng"/>
              <a:t>Admin</a:t>
            </a:r>
          </a:p>
          <a:p>
            <a:pPr algn="l"/>
            <a:r>
              <a:rPr lang="sv-SE" b="1"/>
              <a:t>Abdi-</a:t>
            </a:r>
            <a:r>
              <a:rPr lang="sv-SE"/>
              <a:t>Rashied Hussein			</a:t>
            </a:r>
            <a:r>
              <a:rPr lang="sv-SE" b="1"/>
              <a:t>Gabriella</a:t>
            </a:r>
            <a:r>
              <a:rPr lang="sv-SE"/>
              <a:t> Lundberg Bilby</a:t>
            </a:r>
          </a:p>
          <a:p>
            <a:pPr algn="l"/>
            <a:r>
              <a:rPr lang="sv-SE" b="1"/>
              <a:t>Carol</a:t>
            </a:r>
            <a:r>
              <a:rPr lang="sv-SE"/>
              <a:t> Levavic				</a:t>
            </a:r>
            <a:r>
              <a:rPr lang="sv-SE" b="1"/>
              <a:t>Linda</a:t>
            </a:r>
            <a:r>
              <a:rPr lang="sv-SE"/>
              <a:t> Sundman</a:t>
            </a:r>
          </a:p>
          <a:p>
            <a:pPr algn="l"/>
            <a:r>
              <a:rPr lang="sv-SE" b="1"/>
              <a:t>Christian</a:t>
            </a:r>
            <a:r>
              <a:rPr lang="sv-SE"/>
              <a:t> Fransson				</a:t>
            </a:r>
            <a:r>
              <a:rPr lang="sv-SE" b="1"/>
              <a:t>Sofia</a:t>
            </a:r>
            <a:r>
              <a:rPr lang="sv-SE"/>
              <a:t> Erlandsson</a:t>
            </a:r>
          </a:p>
          <a:p>
            <a:pPr algn="l"/>
            <a:r>
              <a:rPr lang="sv-SE" b="1"/>
              <a:t>Dani</a:t>
            </a:r>
            <a:r>
              <a:rPr lang="sv-SE"/>
              <a:t> Barkah</a:t>
            </a:r>
          </a:p>
          <a:p>
            <a:pPr algn="l"/>
            <a:r>
              <a:rPr lang="sv-SE" b="1"/>
              <a:t>Jimmy</a:t>
            </a:r>
            <a:r>
              <a:rPr lang="sv-SE"/>
              <a:t> Lundberg</a:t>
            </a:r>
          </a:p>
          <a:p>
            <a:pPr algn="l"/>
            <a:r>
              <a:rPr lang="sv-SE" b="1"/>
              <a:t>Johan</a:t>
            </a:r>
            <a:r>
              <a:rPr lang="sv-SE"/>
              <a:t> Gilleved</a:t>
            </a:r>
          </a:p>
          <a:p>
            <a:pPr algn="l"/>
            <a:r>
              <a:rPr lang="sv-SE" b="1"/>
              <a:t>Johny</a:t>
            </a:r>
            <a:r>
              <a:rPr lang="sv-SE"/>
              <a:t> Chachela Kakos</a:t>
            </a:r>
          </a:p>
          <a:p>
            <a:pPr algn="l"/>
            <a:r>
              <a:rPr lang="sv-SE" b="1"/>
              <a:t>Mats</a:t>
            </a:r>
            <a:r>
              <a:rPr lang="sv-SE"/>
              <a:t> Edlund</a:t>
            </a:r>
          </a:p>
          <a:p>
            <a:pPr algn="l"/>
            <a:r>
              <a:rPr lang="sv-SE" b="1"/>
              <a:t>Rasmus</a:t>
            </a:r>
            <a:r>
              <a:rPr lang="sv-SE"/>
              <a:t> Linde</a:t>
            </a:r>
          </a:p>
          <a:p>
            <a:pPr algn="l"/>
            <a:r>
              <a:rPr lang="sv-SE" b="1"/>
              <a:t>Viktor</a:t>
            </a:r>
            <a:r>
              <a:rPr lang="sv-SE"/>
              <a:t> Alf</a:t>
            </a:r>
          </a:p>
          <a:p>
            <a:endParaRPr lang="sv-SE" dirty="0"/>
          </a:p>
          <a:p>
            <a:endParaRPr lang="sv-SE" dirty="0"/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62663247-36E3-5876-AA90-BB8414409968}"/>
              </a:ext>
            </a:extLst>
          </p:cNvPr>
          <p:cNvSpPr txBox="1"/>
          <p:nvPr/>
        </p:nvSpPr>
        <p:spPr>
          <a:xfrm>
            <a:off x="-2590605" y="762690"/>
            <a:ext cx="101948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4000" b="1">
                <a:solidFill>
                  <a:schemeClr val="bg1"/>
                </a:solidFill>
              </a:rPr>
              <a:t>Ledarstab</a:t>
            </a:r>
          </a:p>
          <a:p>
            <a:pPr algn="ctr"/>
            <a:endParaRPr lang="sv-SE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59532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rubrik 1">
            <a:extLst>
              <a:ext uri="{FF2B5EF4-FFF2-40B4-BE49-F238E27FC236}">
                <a16:creationId xmlns:a16="http://schemas.microsoft.com/office/drawing/2014/main" id="{DADBAC44-A401-ED33-F6FA-2E041040DF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8355" y="1773237"/>
            <a:ext cx="11221136" cy="4403275"/>
          </a:xfrm>
        </p:spPr>
        <p:txBody>
          <a:bodyPr numCol="2">
            <a:normAutofit fontScale="25000" lnSpcReduction="20000"/>
          </a:bodyPr>
          <a:lstStyle/>
          <a:p>
            <a:pPr algn="l"/>
            <a:r>
              <a:rPr lang="sv-SE" sz="7200" dirty="0"/>
              <a:t>Vi vill skapa en rolig och trygg miljö där barnen utvecklas och vill fortsätta spela fotboll.</a:t>
            </a:r>
          </a:p>
          <a:p>
            <a:pPr algn="l"/>
            <a:r>
              <a:rPr lang="sv-SE" sz="7200" dirty="0"/>
              <a:t>I den här åldern handlar det mycket om att:</a:t>
            </a:r>
          </a:p>
          <a:p>
            <a:pPr marL="1314450" lvl="1" indent="-857250" algn="l">
              <a:buFont typeface="Arial" panose="020B0604020202020204" pitchFamily="34" charset="0"/>
              <a:buChar char="•"/>
            </a:pPr>
            <a:r>
              <a:rPr lang="sv-SE" sz="7400" dirty="0">
                <a:solidFill>
                  <a:schemeClr val="bg1"/>
                </a:solidFill>
              </a:rPr>
              <a:t>lära sig hantera bollen</a:t>
            </a:r>
          </a:p>
          <a:p>
            <a:pPr marL="1314450" lvl="1" indent="-857250" algn="l">
              <a:buFont typeface="Arial" panose="020B0604020202020204" pitchFamily="34" charset="0"/>
              <a:buChar char="•"/>
            </a:pPr>
            <a:r>
              <a:rPr lang="sv-SE" sz="7400" dirty="0">
                <a:solidFill>
                  <a:schemeClr val="bg1"/>
                </a:solidFill>
              </a:rPr>
              <a:t>våga prova själva</a:t>
            </a:r>
          </a:p>
          <a:p>
            <a:pPr marL="1314450" lvl="1" indent="-857250" algn="l">
              <a:buFont typeface="Arial" panose="020B0604020202020204" pitchFamily="34" charset="0"/>
              <a:buChar char="•"/>
            </a:pPr>
            <a:r>
              <a:rPr lang="sv-SE" sz="7400" dirty="0">
                <a:solidFill>
                  <a:schemeClr val="bg1"/>
                </a:solidFill>
              </a:rPr>
              <a:t>och få många bollkontakter</a:t>
            </a:r>
          </a:p>
          <a:p>
            <a:pPr algn="l"/>
            <a:r>
              <a:rPr lang="sv-SE" sz="7200" dirty="0"/>
              <a:t> </a:t>
            </a:r>
          </a:p>
          <a:p>
            <a:pPr algn="l"/>
            <a:r>
              <a:rPr lang="sv-SE" sz="7200" dirty="0"/>
              <a:t>Vi kommer därför träna mycket på:</a:t>
            </a:r>
          </a:p>
          <a:p>
            <a:pPr marL="1314450" lvl="1" indent="-857250" algn="l">
              <a:buFont typeface="Arial" panose="020B0604020202020204" pitchFamily="34" charset="0"/>
              <a:buChar char="•"/>
            </a:pPr>
            <a:r>
              <a:rPr lang="sv-SE" sz="7400" dirty="0">
                <a:solidFill>
                  <a:schemeClr val="bg1"/>
                </a:solidFill>
              </a:rPr>
              <a:t>att driva bollen</a:t>
            </a:r>
          </a:p>
          <a:p>
            <a:pPr marL="1314450" lvl="1" indent="-857250" algn="l">
              <a:buFont typeface="Arial" panose="020B0604020202020204" pitchFamily="34" charset="0"/>
              <a:buChar char="•"/>
            </a:pPr>
            <a:r>
              <a:rPr lang="sv-SE" sz="7400" dirty="0">
                <a:solidFill>
                  <a:schemeClr val="bg1"/>
                </a:solidFill>
              </a:rPr>
              <a:t>att våga utmana</a:t>
            </a:r>
          </a:p>
          <a:p>
            <a:pPr marL="1314450" lvl="1" indent="-857250" algn="l">
              <a:buFont typeface="Arial" panose="020B0604020202020204" pitchFamily="34" charset="0"/>
              <a:buChar char="•"/>
            </a:pPr>
            <a:r>
              <a:rPr lang="sv-SE" sz="7400" dirty="0">
                <a:solidFill>
                  <a:schemeClr val="bg1"/>
                </a:solidFill>
              </a:rPr>
              <a:t>att passa och ta emot</a:t>
            </a:r>
          </a:p>
          <a:p>
            <a:pPr marL="1314450" lvl="1" indent="-857250" algn="l">
              <a:buFont typeface="Arial" panose="020B0604020202020204" pitchFamily="34" charset="0"/>
              <a:buChar char="•"/>
            </a:pPr>
            <a:r>
              <a:rPr lang="sv-SE" sz="7400" dirty="0">
                <a:solidFill>
                  <a:schemeClr val="bg1"/>
                </a:solidFill>
              </a:rPr>
              <a:t>att försöka vinna tillbaka bollen när vi tappar den</a:t>
            </a:r>
          </a:p>
          <a:p>
            <a:pPr algn="l"/>
            <a:r>
              <a:rPr lang="sv-SE" sz="7200" dirty="0"/>
              <a:t> </a:t>
            </a:r>
          </a:p>
          <a:p>
            <a:pPr algn="l"/>
            <a:endParaRPr lang="sv-SE" sz="7200" dirty="0"/>
          </a:p>
          <a:p>
            <a:pPr algn="l"/>
            <a:r>
              <a:rPr lang="sv-SE" sz="7200" dirty="0"/>
              <a:t>Vi tränar mycket genom spel, så barnen lär sig genom att spela och vara i situationer.</a:t>
            </a:r>
          </a:p>
          <a:p>
            <a:pPr algn="l"/>
            <a:r>
              <a:rPr lang="sv-SE" sz="7200" dirty="0"/>
              <a:t>Det viktigaste för oss är att barnen vågar prova.</a:t>
            </a:r>
            <a:br>
              <a:rPr lang="sv-SE" sz="7200" dirty="0"/>
            </a:br>
            <a:r>
              <a:rPr lang="sv-SE" sz="7200" dirty="0"/>
              <a:t>Det är helt okej att göra misstag, det är så de lär sig.</a:t>
            </a:r>
          </a:p>
          <a:p>
            <a:pPr algn="l"/>
            <a:r>
              <a:rPr lang="sv-SE" sz="7200" dirty="0"/>
              <a:t> </a:t>
            </a:r>
          </a:p>
          <a:p>
            <a:pPr algn="l"/>
            <a:r>
              <a:rPr lang="sv-SE" sz="7200" dirty="0"/>
              <a:t>När vi spelar matcher är fokus inte resultat, utan att alla får spela och utvecklas.</a:t>
            </a:r>
          </a:p>
          <a:p>
            <a:pPr algn="l"/>
            <a:r>
              <a:rPr lang="sv-SE" sz="7200" dirty="0"/>
              <a:t> </a:t>
            </a:r>
          </a:p>
          <a:p>
            <a:pPr algn="l"/>
            <a:r>
              <a:rPr lang="sv-SE" sz="7200" dirty="0"/>
              <a:t>Från er som föräldrar önskar vi:</a:t>
            </a:r>
          </a:p>
          <a:p>
            <a:pPr marL="1314450" lvl="1" indent="-857250" algn="l">
              <a:buFont typeface="Arial" panose="020B0604020202020204" pitchFamily="34" charset="0"/>
              <a:buChar char="•"/>
            </a:pPr>
            <a:r>
              <a:rPr lang="sv-SE" sz="7400" dirty="0">
                <a:solidFill>
                  <a:schemeClr val="bg1"/>
                </a:solidFill>
              </a:rPr>
              <a:t>att ni hejar och uppmuntrar</a:t>
            </a:r>
          </a:p>
          <a:p>
            <a:pPr marL="1314450" lvl="1" indent="-857250" algn="l">
              <a:buFont typeface="Arial" panose="020B0604020202020204" pitchFamily="34" charset="0"/>
              <a:buChar char="•"/>
            </a:pPr>
            <a:r>
              <a:rPr lang="sv-SE" sz="7400" dirty="0">
                <a:solidFill>
                  <a:schemeClr val="bg1"/>
                </a:solidFill>
              </a:rPr>
              <a:t>att ni låter barnen fatta egna beslut</a:t>
            </a:r>
          </a:p>
          <a:p>
            <a:pPr marL="1314450" lvl="1" indent="-857250" algn="l">
              <a:buFont typeface="Arial" panose="020B0604020202020204" pitchFamily="34" charset="0"/>
              <a:buChar char="•"/>
            </a:pPr>
            <a:r>
              <a:rPr lang="sv-SE" sz="7400" dirty="0">
                <a:solidFill>
                  <a:schemeClr val="bg1"/>
                </a:solidFill>
              </a:rPr>
              <a:t>och att ni inte styr spelet från sidan</a:t>
            </a:r>
          </a:p>
          <a:p>
            <a:pPr algn="l"/>
            <a:endParaRPr lang="sv-SE" dirty="0"/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F3DBE9A0-9119-A146-BB49-BACA39AAD3AF}"/>
              </a:ext>
            </a:extLst>
          </p:cNvPr>
          <p:cNvSpPr txBox="1"/>
          <p:nvPr/>
        </p:nvSpPr>
        <p:spPr>
          <a:xfrm>
            <a:off x="-1322522" y="883365"/>
            <a:ext cx="101948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4000" b="1" dirty="0">
                <a:solidFill>
                  <a:schemeClr val="bg1"/>
                </a:solidFill>
              </a:rPr>
              <a:t>Spelarutvecklingsplan</a:t>
            </a:r>
          </a:p>
          <a:p>
            <a:pPr algn="ctr"/>
            <a:endParaRPr lang="sv-SE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09536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858DAA-1708-3685-9996-F0BA001758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>
            <a:extLst>
              <a:ext uri="{FF2B5EF4-FFF2-40B4-BE49-F238E27FC236}">
                <a16:creationId xmlns:a16="http://schemas.microsoft.com/office/drawing/2014/main" id="{75E801C7-ACDF-667F-B992-C5F6889FFB0D}"/>
              </a:ext>
            </a:extLst>
          </p:cNvPr>
          <p:cNvSpPr txBox="1"/>
          <p:nvPr/>
        </p:nvSpPr>
        <p:spPr>
          <a:xfrm>
            <a:off x="-1322522" y="883365"/>
            <a:ext cx="101948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4000" b="1" dirty="0">
                <a:solidFill>
                  <a:schemeClr val="bg1"/>
                </a:solidFill>
              </a:rPr>
              <a:t>Säsongsplanering</a:t>
            </a:r>
          </a:p>
          <a:p>
            <a:pPr algn="ctr"/>
            <a:endParaRPr lang="sv-SE" sz="3200" b="1" dirty="0">
              <a:solidFill>
                <a:schemeClr val="bg1"/>
              </a:solidFill>
            </a:endParaRP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771FC155-E1AD-51FB-1E3E-27DC1AD838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51939" y="1949572"/>
            <a:ext cx="4100423" cy="4025064"/>
          </a:xfrm>
        </p:spPr>
        <p:txBody>
          <a:bodyPr>
            <a:normAutofit lnSpcReduction="10000"/>
          </a:bodyPr>
          <a:lstStyle/>
          <a:p>
            <a:r>
              <a:rPr lang="sv-SE" sz="3000" b="1" dirty="0"/>
              <a:t>SAMMANDRAG</a:t>
            </a:r>
          </a:p>
          <a:p>
            <a:r>
              <a:rPr lang="sv-SE" b="1" dirty="0"/>
              <a:t>24 maj </a:t>
            </a:r>
            <a:r>
              <a:rPr lang="sv-SE" dirty="0"/>
              <a:t>– Ärla/</a:t>
            </a:r>
            <a:r>
              <a:rPr lang="sv-SE" dirty="0" err="1"/>
              <a:t>Stenkvista</a:t>
            </a:r>
            <a:endParaRPr lang="sv-SE" dirty="0"/>
          </a:p>
          <a:p>
            <a:r>
              <a:rPr lang="sv-SE" b="1" dirty="0"/>
              <a:t>6 juni </a:t>
            </a:r>
            <a:r>
              <a:rPr lang="sv-SE" dirty="0"/>
              <a:t>– Eskilstuna City och Jäders IF</a:t>
            </a:r>
          </a:p>
          <a:p>
            <a:r>
              <a:rPr lang="sv-SE" b="1" dirty="0"/>
              <a:t>28/29 juni </a:t>
            </a:r>
            <a:r>
              <a:rPr lang="sv-SE" dirty="0"/>
              <a:t>– IK Viljan Strängnäs</a:t>
            </a:r>
          </a:p>
          <a:p>
            <a:endParaRPr lang="sv-SE" dirty="0"/>
          </a:p>
          <a:p>
            <a:r>
              <a:rPr lang="sv-SE" b="1" dirty="0"/>
              <a:t>22/23 augusti </a:t>
            </a:r>
            <a:r>
              <a:rPr lang="sv-SE" dirty="0"/>
              <a:t>– Eskilstuna Södra FF</a:t>
            </a:r>
          </a:p>
          <a:p>
            <a:r>
              <a:rPr lang="sv-SE" b="1" dirty="0"/>
              <a:t>23 augusti </a:t>
            </a:r>
            <a:r>
              <a:rPr lang="sv-SE" dirty="0"/>
              <a:t>– Triangelns IK</a:t>
            </a:r>
          </a:p>
          <a:p>
            <a:r>
              <a:rPr lang="sv-SE" b="1" dirty="0"/>
              <a:t>5 september </a:t>
            </a:r>
            <a:r>
              <a:rPr lang="sv-SE" dirty="0"/>
              <a:t>– IFK Eskilstuna</a:t>
            </a:r>
          </a:p>
          <a:p>
            <a:r>
              <a:rPr lang="sv-SE" b="1" dirty="0"/>
              <a:t>19 september </a:t>
            </a:r>
            <a:r>
              <a:rPr lang="sv-SE" dirty="0"/>
              <a:t>– Kvicksunds SK</a:t>
            </a:r>
          </a:p>
          <a:p>
            <a:br>
              <a:rPr lang="sv-SE" dirty="0"/>
            </a:br>
            <a:endParaRPr lang="sv-SE" dirty="0"/>
          </a:p>
        </p:txBody>
      </p:sp>
      <p:sp>
        <p:nvSpPr>
          <p:cNvPr id="6" name="Underrubrik 4">
            <a:extLst>
              <a:ext uri="{FF2B5EF4-FFF2-40B4-BE49-F238E27FC236}">
                <a16:creationId xmlns:a16="http://schemas.microsoft.com/office/drawing/2014/main" id="{0F5267CF-1E32-F793-4B37-C841BDD24CBD}"/>
              </a:ext>
            </a:extLst>
          </p:cNvPr>
          <p:cNvSpPr txBox="1">
            <a:spLocks/>
          </p:cNvSpPr>
          <p:nvPr/>
        </p:nvSpPr>
        <p:spPr>
          <a:xfrm>
            <a:off x="1590135" y="1949571"/>
            <a:ext cx="4100423" cy="402506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i="0" kern="1200" cap="none" baseline="0">
                <a:solidFill>
                  <a:schemeClr val="bg1"/>
                </a:solidFill>
                <a:latin typeface="Arial Nova Cond" panose="020B0506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 cap="none" baseline="0">
                <a:solidFill>
                  <a:schemeClr val="tx2"/>
                </a:solidFill>
                <a:latin typeface="Arial Nova Cond" panose="020B0506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2"/>
                </a:solidFill>
                <a:latin typeface="Arial Nova Cond" panose="020B0506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2"/>
                </a:solidFill>
                <a:latin typeface="Arial Nova Light" panose="020B03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1" kern="1200">
                <a:solidFill>
                  <a:schemeClr val="tx2"/>
                </a:solidFill>
                <a:latin typeface="Arial Nova Cond Light" panose="020B0306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3000" b="1" dirty="0"/>
              <a:t>Träningstider</a:t>
            </a:r>
          </a:p>
          <a:p>
            <a:r>
              <a:rPr lang="sv-SE" b="1" dirty="0"/>
              <a:t>Onsdagar 17.30 – 18.45 </a:t>
            </a:r>
            <a:r>
              <a:rPr lang="sv-SE" b="1" dirty="0" err="1"/>
              <a:t>Balsta</a:t>
            </a:r>
            <a:endParaRPr lang="sv-SE" b="1" dirty="0"/>
          </a:p>
          <a:p>
            <a:r>
              <a:rPr lang="sv-SE" b="1" dirty="0"/>
              <a:t>Söndagar 09.30 – 10.45 </a:t>
            </a:r>
            <a:r>
              <a:rPr lang="sv-SE" b="1" dirty="0" err="1"/>
              <a:t>Balsta</a:t>
            </a:r>
            <a:endParaRPr lang="sv-SE" b="1" dirty="0"/>
          </a:p>
          <a:p>
            <a:endParaRPr lang="sv-SE" b="1" dirty="0"/>
          </a:p>
          <a:p>
            <a:r>
              <a:rPr lang="sv-SE" b="1" dirty="0"/>
              <a:t>Träningsmatcher på gång ev. mot Triangelns IK och Torshälla Nyby IS.</a:t>
            </a:r>
          </a:p>
          <a:p>
            <a:endParaRPr lang="sv-SE" b="1" dirty="0"/>
          </a:p>
          <a:p>
            <a:r>
              <a:rPr lang="sv-SE" b="1" dirty="0"/>
              <a:t>Föräldramatch/Avslutning</a:t>
            </a:r>
          </a:p>
          <a:p>
            <a:r>
              <a:rPr lang="sv-SE" dirty="0"/>
              <a:t>21 juni</a:t>
            </a:r>
          </a:p>
          <a:p>
            <a:endParaRPr lang="sv-SE" dirty="0"/>
          </a:p>
          <a:p>
            <a:r>
              <a:rPr lang="sv-SE" dirty="0"/>
              <a:t>Uppstart igen v. 32</a:t>
            </a:r>
          </a:p>
          <a:p>
            <a:br>
              <a:rPr lang="sv-SE" dirty="0"/>
            </a:b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341349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2ABA2D-858C-D08F-7384-527D72FE3E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rubrik 1">
            <a:extLst>
              <a:ext uri="{FF2B5EF4-FFF2-40B4-BE49-F238E27FC236}">
                <a16:creationId xmlns:a16="http://schemas.microsoft.com/office/drawing/2014/main" id="{F1AA9497-8929-DDD1-C240-F418A2859C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8777" y="2273569"/>
            <a:ext cx="9144000" cy="3592393"/>
          </a:xfrm>
        </p:spPr>
        <p:txBody>
          <a:bodyPr>
            <a:normAutofit/>
          </a:bodyPr>
          <a:lstStyle/>
          <a:p>
            <a:pPr algn="l"/>
            <a:r>
              <a:rPr lang="sv-SE" sz="2800" b="1" dirty="0"/>
              <a:t>Förhållningsregler</a:t>
            </a:r>
          </a:p>
          <a:p>
            <a:pPr marL="342900" indent="-342900" algn="l">
              <a:buFont typeface="+mj-lt"/>
              <a:buAutoNum type="arabicPeriod"/>
            </a:pPr>
            <a:r>
              <a:rPr lang="sv-SE" sz="2100" b="1" dirty="0"/>
              <a:t>Vi lyssnar när någon pratar.</a:t>
            </a:r>
            <a:br>
              <a:rPr lang="sv-SE" dirty="0"/>
            </a:br>
            <a:r>
              <a:rPr lang="sv-SE" dirty="0"/>
              <a:t>När en tränare eller lagkompis pratar är vi tysta och lyssnar. Då blir träningen bättre för alla.</a:t>
            </a:r>
          </a:p>
          <a:p>
            <a:pPr marL="342900" indent="-342900" algn="l">
              <a:buFont typeface="+mj-lt"/>
              <a:buAutoNum type="arabicPeriod"/>
            </a:pPr>
            <a:r>
              <a:rPr lang="sv-SE" sz="2100" b="1" dirty="0"/>
              <a:t>Vi är schyssta mot lagkompisarna.</a:t>
            </a:r>
            <a:br>
              <a:rPr lang="sv-SE" b="1" dirty="0"/>
            </a:br>
            <a:r>
              <a:rPr lang="sv-SE" dirty="0"/>
              <a:t>Vi peppar varandra, säger snälla saker och hjälper varandra.</a:t>
            </a:r>
          </a:p>
          <a:p>
            <a:pPr marL="342900" indent="-342900" algn="l">
              <a:buFont typeface="+mj-lt"/>
              <a:buAutoNum type="arabicPeriod"/>
            </a:pPr>
            <a:r>
              <a:rPr lang="sv-SE" sz="2100" b="1" dirty="0"/>
              <a:t>Vi gör vårt bästa.</a:t>
            </a:r>
            <a:br>
              <a:rPr lang="sv-SE" b="1" dirty="0"/>
            </a:br>
            <a:r>
              <a:rPr lang="sv-SE" dirty="0"/>
              <a:t>Alla gör sitt bästa utifrån förutsättningarna. Vi kämpar och har kul tillsammans!</a:t>
            </a:r>
          </a:p>
          <a:p>
            <a:pPr marL="342900" indent="-342900" algn="l">
              <a:buFont typeface="+mj-lt"/>
              <a:buAutoNum type="arabicPeriod"/>
            </a:pPr>
            <a:r>
              <a:rPr lang="sv-SE" sz="2100" b="1" dirty="0"/>
              <a:t>Fokus på träningen.</a:t>
            </a:r>
            <a:br>
              <a:rPr lang="sv-SE" b="1" dirty="0"/>
            </a:br>
            <a:r>
              <a:rPr lang="sv-SE" dirty="0"/>
              <a:t>På träningarna hjälps vi åt att hålla fokus på övningarna, så att det blir roligt och utvecklande för alla.</a:t>
            </a:r>
          </a:p>
          <a:p>
            <a:pPr marL="342900" indent="-342900" algn="l">
              <a:buFont typeface="+mj-lt"/>
              <a:buAutoNum type="arabicPeriod"/>
            </a:pPr>
            <a:endParaRPr lang="sv-SE" dirty="0"/>
          </a:p>
          <a:p>
            <a:pPr marL="342900" indent="-342900" algn="l">
              <a:buFont typeface="+mj-lt"/>
              <a:buAutoNum type="arabicPeriod"/>
            </a:pPr>
            <a:endParaRPr lang="sv-SE" dirty="0"/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7FBEE855-456E-08DF-7A60-FA4F916F4BD7}"/>
              </a:ext>
            </a:extLst>
          </p:cNvPr>
          <p:cNvSpPr txBox="1"/>
          <p:nvPr/>
        </p:nvSpPr>
        <p:spPr>
          <a:xfrm>
            <a:off x="-1322522" y="883365"/>
            <a:ext cx="101948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4000" b="1" dirty="0">
                <a:solidFill>
                  <a:schemeClr val="bg1"/>
                </a:solidFill>
              </a:rPr>
              <a:t>Ordning och reda</a:t>
            </a:r>
          </a:p>
          <a:p>
            <a:pPr algn="ctr"/>
            <a:endParaRPr lang="sv-SE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449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DADC3B-C450-3638-422C-7156E9DC6F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rubrik 1">
            <a:extLst>
              <a:ext uri="{FF2B5EF4-FFF2-40B4-BE49-F238E27FC236}">
                <a16:creationId xmlns:a16="http://schemas.microsoft.com/office/drawing/2014/main" id="{E275EA1C-8FCA-D8EC-63A7-7789637068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5260" y="3429000"/>
            <a:ext cx="9144000" cy="1655762"/>
          </a:xfrm>
        </p:spPr>
        <p:txBody>
          <a:bodyPr>
            <a:normAutofit/>
          </a:bodyPr>
          <a:lstStyle/>
          <a:p>
            <a:pPr algn="l"/>
            <a:r>
              <a:rPr lang="sv-SE" sz="2400" dirty="0"/>
              <a:t>Har alla </a:t>
            </a:r>
            <a:r>
              <a:rPr lang="sv-SE" sz="2400" dirty="0" err="1"/>
              <a:t>Sportadmin</a:t>
            </a:r>
            <a:r>
              <a:rPr lang="sv-SE" sz="2400" dirty="0"/>
              <a:t>?</a:t>
            </a:r>
          </a:p>
          <a:p>
            <a:pPr algn="l"/>
            <a:r>
              <a:rPr lang="sv-SE" sz="2400" dirty="0"/>
              <a:t>Glöm inte bort att anmäla / avanmäla er till träningar och matcher.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D944E8A1-38ED-7333-5A5D-BA573B7A35C1}"/>
              </a:ext>
            </a:extLst>
          </p:cNvPr>
          <p:cNvSpPr txBox="1"/>
          <p:nvPr/>
        </p:nvSpPr>
        <p:spPr>
          <a:xfrm>
            <a:off x="-1322522" y="883365"/>
            <a:ext cx="101948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4000" b="1" dirty="0">
                <a:solidFill>
                  <a:schemeClr val="bg1"/>
                </a:solidFill>
              </a:rPr>
              <a:t>Närvaro/</a:t>
            </a:r>
            <a:r>
              <a:rPr lang="sv-SE" sz="4000" b="1" dirty="0" err="1">
                <a:solidFill>
                  <a:schemeClr val="bg1"/>
                </a:solidFill>
              </a:rPr>
              <a:t>Sportadmin</a:t>
            </a:r>
            <a:endParaRPr lang="sv-SE" sz="4000" b="1" dirty="0">
              <a:solidFill>
                <a:schemeClr val="bg1"/>
              </a:solidFill>
            </a:endParaRPr>
          </a:p>
          <a:p>
            <a:pPr algn="ctr"/>
            <a:endParaRPr lang="sv-SE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1373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A25838-F777-7FE2-6B6A-8157AC5426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>
            <a:extLst>
              <a:ext uri="{FF2B5EF4-FFF2-40B4-BE49-F238E27FC236}">
                <a16:creationId xmlns:a16="http://schemas.microsoft.com/office/drawing/2014/main" id="{2E43070D-7A9C-76CC-0AD5-FA1F8A2BD043}"/>
              </a:ext>
            </a:extLst>
          </p:cNvPr>
          <p:cNvSpPr txBox="1"/>
          <p:nvPr/>
        </p:nvSpPr>
        <p:spPr>
          <a:xfrm>
            <a:off x="1299908" y="2213282"/>
            <a:ext cx="1019488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sv-SE" sz="4000" b="1" dirty="0">
                <a:solidFill>
                  <a:schemeClr val="bg1"/>
                </a:solidFill>
              </a:rPr>
              <a:t>Utmaningar? Hojta till!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sv-SE" sz="4000" b="1" dirty="0">
                <a:solidFill>
                  <a:schemeClr val="bg1"/>
                </a:solidFill>
              </a:rPr>
              <a:t>Fotbollens Lek och Lär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sv-SE" sz="4000" b="1" dirty="0" err="1">
                <a:solidFill>
                  <a:schemeClr val="bg1"/>
                </a:solidFill>
              </a:rPr>
              <a:t>Instagram</a:t>
            </a:r>
            <a:br>
              <a:rPr lang="sv-SE" sz="4000" b="1" dirty="0">
                <a:solidFill>
                  <a:schemeClr val="bg1"/>
                </a:solidFill>
              </a:rPr>
            </a:br>
            <a:endParaRPr lang="sv-SE" sz="4000" b="1" dirty="0">
              <a:solidFill>
                <a:schemeClr val="bg1"/>
              </a:solidFill>
            </a:endParaRPr>
          </a:p>
          <a:p>
            <a:r>
              <a:rPr lang="sv-SE" sz="3200" b="1" dirty="0">
                <a:solidFill>
                  <a:schemeClr val="bg1"/>
                </a:solidFill>
              </a:rPr>
              <a:t>	ifk_eskilstunap2018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823109E-738B-3C9C-2670-8C7385290838}"/>
              </a:ext>
            </a:extLst>
          </p:cNvPr>
          <p:cNvPicPr>
            <a:picLocks noChangeAspect="1"/>
          </p:cNvPicPr>
          <p:nvPr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3259" y="4539272"/>
            <a:ext cx="790495" cy="790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9510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601F8-6F2F-F627-7388-9A97493B9B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rubrik 1">
            <a:extLst>
              <a:ext uri="{FF2B5EF4-FFF2-40B4-BE49-F238E27FC236}">
                <a16:creationId xmlns:a16="http://schemas.microsoft.com/office/drawing/2014/main" id="{533F4254-78DE-9F65-DBC9-3176CE3C6F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9547" y="2420218"/>
            <a:ext cx="9144000" cy="3031675"/>
          </a:xfrm>
        </p:spPr>
        <p:txBody>
          <a:bodyPr>
            <a:norm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sv-SE" sz="2800" dirty="0"/>
              <a:t>Pågående försäljning till lagkassan, 5 maj-31 maj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sv-SE" sz="2800" dirty="0"/>
              <a:t>Vikten av att dyka upp och ta ansvar för tilldelade pass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sv-SE" sz="2800" dirty="0"/>
              <a:t>Kioskansvar vecka 31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sv-SE" sz="2800" dirty="0"/>
              <a:t>Fotografering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26D194BD-1C00-56B0-5F02-842FC4C3508F}"/>
              </a:ext>
            </a:extLst>
          </p:cNvPr>
          <p:cNvSpPr txBox="1"/>
          <p:nvPr/>
        </p:nvSpPr>
        <p:spPr>
          <a:xfrm>
            <a:off x="-1322522" y="883365"/>
            <a:ext cx="101948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4000" b="1" dirty="0" err="1">
                <a:solidFill>
                  <a:schemeClr val="bg1"/>
                </a:solidFill>
              </a:rPr>
              <a:t>Admin</a:t>
            </a:r>
            <a:endParaRPr lang="sv-SE" sz="4000" b="1" dirty="0">
              <a:solidFill>
                <a:schemeClr val="bg1"/>
              </a:solidFill>
            </a:endParaRPr>
          </a:p>
          <a:p>
            <a:pPr algn="ctr"/>
            <a:endParaRPr lang="sv-SE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71852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74EA9-E6F0-81D2-6CE2-5BD9263641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rubrik 1">
            <a:extLst>
              <a:ext uri="{FF2B5EF4-FFF2-40B4-BE49-F238E27FC236}">
                <a16:creationId xmlns:a16="http://schemas.microsoft.com/office/drawing/2014/main" id="{22359E30-35D5-028D-07B2-3DDD966032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9547" y="2420218"/>
            <a:ext cx="9144000" cy="3031675"/>
          </a:xfrm>
        </p:spPr>
        <p:txBody>
          <a:bodyPr>
            <a:norm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sv-SE" sz="2800" dirty="0"/>
              <a:t>Nordic </a:t>
            </a:r>
            <a:r>
              <a:rPr lang="sv-SE" sz="2800" dirty="0" err="1"/>
              <a:t>spice</a:t>
            </a:r>
            <a:r>
              <a:rPr lang="sv-SE" sz="2800" dirty="0"/>
              <a:t>: 12 477 kr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sv-SE" sz="2800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sv-SE" sz="2800" dirty="0"/>
              <a:t>Kakservice: 24 614 kr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sv-SE" sz="2800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sv-SE" sz="2800" dirty="0"/>
              <a:t>Bingolotter IFK: 2 417 kr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sv-SE" sz="2800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sv-SE" sz="2800" dirty="0"/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7EA8F01C-B398-AAD8-72B6-6E5020799525}"/>
              </a:ext>
            </a:extLst>
          </p:cNvPr>
          <p:cNvSpPr txBox="1"/>
          <p:nvPr/>
        </p:nvSpPr>
        <p:spPr>
          <a:xfrm>
            <a:off x="-1322522" y="883365"/>
            <a:ext cx="101948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4000" b="1" dirty="0">
                <a:solidFill>
                  <a:schemeClr val="bg1"/>
                </a:solidFill>
              </a:rPr>
              <a:t>Försäljningsresultat 2025</a:t>
            </a:r>
          </a:p>
          <a:p>
            <a:pPr algn="ctr"/>
            <a:endParaRPr lang="sv-SE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04530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" name="Conector recto 60">
            <a:extLst>
              <a:ext uri="{FF2B5EF4-FFF2-40B4-BE49-F238E27FC236}">
                <a16:creationId xmlns:a16="http://schemas.microsoft.com/office/drawing/2014/main" id="{B4024931-5A1D-6C86-EE56-B2BF1530A8D3}"/>
              </a:ext>
            </a:extLst>
          </p:cNvPr>
          <p:cNvCxnSpPr>
            <a:cxnSpLocks/>
          </p:cNvCxnSpPr>
          <p:nvPr/>
        </p:nvCxnSpPr>
        <p:spPr>
          <a:xfrm>
            <a:off x="3467100" y="1502866"/>
            <a:ext cx="0" cy="5355134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ector recto 61">
            <a:extLst>
              <a:ext uri="{FF2B5EF4-FFF2-40B4-BE49-F238E27FC236}">
                <a16:creationId xmlns:a16="http://schemas.microsoft.com/office/drawing/2014/main" id="{6A0C3AE2-8560-61A1-E1F1-59B61DF150A0}"/>
              </a:ext>
            </a:extLst>
          </p:cNvPr>
          <p:cNvCxnSpPr>
            <a:cxnSpLocks/>
          </p:cNvCxnSpPr>
          <p:nvPr/>
        </p:nvCxnSpPr>
        <p:spPr>
          <a:xfrm>
            <a:off x="6219825" y="1502866"/>
            <a:ext cx="0" cy="5355134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ector recto 62">
            <a:extLst>
              <a:ext uri="{FF2B5EF4-FFF2-40B4-BE49-F238E27FC236}">
                <a16:creationId xmlns:a16="http://schemas.microsoft.com/office/drawing/2014/main" id="{980E4EE7-1D6A-943D-B7FF-6D989FE37381}"/>
              </a:ext>
            </a:extLst>
          </p:cNvPr>
          <p:cNvCxnSpPr>
            <a:cxnSpLocks/>
          </p:cNvCxnSpPr>
          <p:nvPr/>
        </p:nvCxnSpPr>
        <p:spPr>
          <a:xfrm>
            <a:off x="8972551" y="1502866"/>
            <a:ext cx="0" cy="5355134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ector recto 63">
            <a:extLst>
              <a:ext uri="{FF2B5EF4-FFF2-40B4-BE49-F238E27FC236}">
                <a16:creationId xmlns:a16="http://schemas.microsoft.com/office/drawing/2014/main" id="{BAAE5B71-B833-5A85-2B89-EBC63631734A}"/>
              </a:ext>
            </a:extLst>
          </p:cNvPr>
          <p:cNvCxnSpPr>
            <a:cxnSpLocks/>
          </p:cNvCxnSpPr>
          <p:nvPr/>
        </p:nvCxnSpPr>
        <p:spPr>
          <a:xfrm>
            <a:off x="695400" y="1502866"/>
            <a:ext cx="0" cy="5355134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Marcador de texto 17">
            <a:extLst>
              <a:ext uri="{FF2B5EF4-FFF2-40B4-BE49-F238E27FC236}">
                <a16:creationId xmlns:a16="http://schemas.microsoft.com/office/drawing/2014/main" id="{30B866DE-8FBA-3FA7-7E80-02AB2D4EA07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9548" y="1003794"/>
            <a:ext cx="2194163" cy="1070652"/>
          </a:xfrm>
          <a:ln>
            <a:solidFill>
              <a:srgbClr val="002060"/>
            </a:solidFill>
          </a:ln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Aktiviteter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/>
              <a:t>Inkorg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Mer</a:t>
            </a:r>
          </a:p>
        </p:txBody>
      </p:sp>
      <p:sp>
        <p:nvSpPr>
          <p:cNvPr id="24" name="Marcador de texto 23">
            <a:extLst>
              <a:ext uri="{FF2B5EF4-FFF2-40B4-BE49-F238E27FC236}">
                <a16:creationId xmlns:a16="http://schemas.microsoft.com/office/drawing/2014/main" id="{2A004E50-5620-B92A-F705-7C7200EA605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735703" y="1003794"/>
            <a:ext cx="2194163" cy="1070652"/>
          </a:xfrm>
          <a:ln>
            <a:solidFill>
              <a:srgbClr val="002060"/>
            </a:solidFill>
          </a:ln>
        </p:spPr>
        <p:txBody>
          <a:bodyPr/>
          <a:lstStyle/>
          <a:p>
            <a:pPr>
              <a:spcBef>
                <a:spcPts val="0"/>
              </a:spcBef>
            </a:pPr>
            <a:r>
              <a:rPr lang="en-GB" dirty="0" err="1"/>
              <a:t>Ställ</a:t>
            </a:r>
            <a:r>
              <a:rPr lang="en-GB" dirty="0"/>
              <a:t> in </a:t>
            </a:r>
            <a:r>
              <a:rPr lang="en-GB" dirty="0" err="1"/>
              <a:t>notiser</a:t>
            </a:r>
            <a:r>
              <a:rPr lang="en-GB" dirty="0"/>
              <a:t> </a:t>
            </a:r>
          </a:p>
          <a:p>
            <a:pPr>
              <a:spcBef>
                <a:spcPts val="0"/>
              </a:spcBef>
            </a:pPr>
            <a:r>
              <a:rPr lang="en-GB" dirty="0"/>
              <a:t>Mina </a:t>
            </a:r>
            <a:r>
              <a:rPr lang="en-GB" dirty="0" err="1"/>
              <a:t>personer</a:t>
            </a:r>
            <a:endParaRPr lang="en-GB" dirty="0"/>
          </a:p>
          <a:p>
            <a:pPr>
              <a:spcBef>
                <a:spcPts val="0"/>
              </a:spcBef>
            </a:pPr>
            <a:r>
              <a:rPr lang="en-GB" dirty="0" err="1"/>
              <a:t>Närvarostatistik</a:t>
            </a:r>
            <a:endParaRPr lang="en-GB" dirty="0"/>
          </a:p>
          <a:p>
            <a:pPr>
              <a:spcBef>
                <a:spcPts val="0"/>
              </a:spcBef>
            </a:pPr>
            <a:r>
              <a:rPr lang="en-GB" dirty="0" err="1"/>
              <a:t>Hjälp&amp;support</a:t>
            </a:r>
            <a:endParaRPr lang="en-GB" dirty="0"/>
          </a:p>
          <a:p>
            <a:endParaRPr lang="en-GB" dirty="0"/>
          </a:p>
        </p:txBody>
      </p:sp>
      <p:sp>
        <p:nvSpPr>
          <p:cNvPr id="26" name="Marcador de texto 25">
            <a:extLst>
              <a:ext uri="{FF2B5EF4-FFF2-40B4-BE49-F238E27FC236}">
                <a16:creationId xmlns:a16="http://schemas.microsoft.com/office/drawing/2014/main" id="{3045ED9C-87E0-11BC-D9CD-F37E24FD5560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501108" y="1003793"/>
            <a:ext cx="2194163" cy="1125936"/>
          </a:xfrm>
          <a:ln>
            <a:solidFill>
              <a:srgbClr val="002060"/>
            </a:solidFill>
          </a:ln>
        </p:spPr>
        <p:txBody>
          <a:bodyPr/>
          <a:lstStyle/>
          <a:p>
            <a:pPr>
              <a:spcBef>
                <a:spcPts val="0"/>
              </a:spcBef>
            </a:pPr>
            <a:r>
              <a:rPr lang="en-GB" dirty="0"/>
              <a:t>Klicka på “</a:t>
            </a:r>
            <a:r>
              <a:rPr lang="en-GB" dirty="0" err="1"/>
              <a:t>ändra</a:t>
            </a:r>
            <a:r>
              <a:rPr lang="en-GB" dirty="0"/>
              <a:t>”</a:t>
            </a:r>
          </a:p>
          <a:p>
            <a:pPr>
              <a:spcBef>
                <a:spcPts val="0"/>
              </a:spcBef>
            </a:pPr>
            <a:r>
              <a:rPr lang="en-GB" dirty="0" err="1"/>
              <a:t>Fyll</a:t>
            </a:r>
            <a:r>
              <a:rPr lang="en-GB" dirty="0"/>
              <a:t> i </a:t>
            </a:r>
            <a:r>
              <a:rPr lang="en-GB" dirty="0" err="1"/>
              <a:t>namn</a:t>
            </a:r>
            <a:r>
              <a:rPr lang="en-GB" dirty="0"/>
              <a:t>, mail och </a:t>
            </a:r>
            <a:r>
              <a:rPr lang="en-GB" dirty="0" err="1"/>
              <a:t>mobil</a:t>
            </a:r>
            <a:r>
              <a:rPr lang="en-GB" dirty="0"/>
              <a:t> </a:t>
            </a:r>
          </a:p>
          <a:p>
            <a:pPr>
              <a:spcBef>
                <a:spcPts val="0"/>
              </a:spcBef>
            </a:pPr>
            <a:r>
              <a:rPr lang="en-GB" dirty="0" err="1"/>
              <a:t>Fotomedgivande</a:t>
            </a:r>
            <a:r>
              <a:rPr lang="en-GB" dirty="0"/>
              <a:t>?</a:t>
            </a:r>
          </a:p>
          <a:p>
            <a:pPr>
              <a:spcBef>
                <a:spcPts val="0"/>
              </a:spcBef>
            </a:pPr>
            <a:r>
              <a:rPr lang="en-GB" dirty="0"/>
              <a:t>Visa </a:t>
            </a:r>
            <a:r>
              <a:rPr lang="en-GB" dirty="0" err="1"/>
              <a:t>kontaktinfo</a:t>
            </a:r>
            <a:r>
              <a:rPr lang="en-GB" dirty="0"/>
              <a:t> </a:t>
            </a:r>
            <a:r>
              <a:rPr lang="sv-SE" dirty="0"/>
              <a:t>👍</a:t>
            </a:r>
            <a:endParaRPr lang="en-GB" dirty="0"/>
          </a:p>
          <a:p>
            <a:endParaRPr lang="en-GB" dirty="0"/>
          </a:p>
        </p:txBody>
      </p:sp>
      <p:sp>
        <p:nvSpPr>
          <p:cNvPr id="28" name="Marcador de texto 27">
            <a:extLst>
              <a:ext uri="{FF2B5EF4-FFF2-40B4-BE49-F238E27FC236}">
                <a16:creationId xmlns:a16="http://schemas.microsoft.com/office/drawing/2014/main" id="{D000215B-B0A8-715C-FCFD-FF1B0A1F1113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9253833" y="1000407"/>
            <a:ext cx="2194163" cy="1125936"/>
          </a:xfrm>
          <a:ln>
            <a:solidFill>
              <a:srgbClr val="002060"/>
            </a:solidFill>
          </a:ln>
        </p:spPr>
        <p:txBody>
          <a:bodyPr/>
          <a:lstStyle/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dirty="0"/>
              <a:t>Info om </a:t>
            </a:r>
            <a:r>
              <a:rPr lang="en-GB" dirty="0" err="1"/>
              <a:t>matchvärd</a:t>
            </a:r>
            <a:endParaRPr lang="en-GB" dirty="0"/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dirty="0" err="1"/>
              <a:t>Instruktioner</a:t>
            </a:r>
            <a:r>
              <a:rPr lang="en-GB" dirty="0"/>
              <a:t> för </a:t>
            </a:r>
            <a:r>
              <a:rPr lang="en-GB" dirty="0" err="1"/>
              <a:t>kioskvecka</a:t>
            </a:r>
            <a:endParaRPr lang="en-GB" dirty="0"/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dirty="0" err="1"/>
              <a:t>Protokoll</a:t>
            </a:r>
            <a:endParaRPr lang="en-GB" dirty="0"/>
          </a:p>
          <a:p>
            <a:endParaRPr lang="en-GB" dirty="0"/>
          </a:p>
        </p:txBody>
      </p:sp>
      <p:sp>
        <p:nvSpPr>
          <p:cNvPr id="17" name="Marcador de texto 16">
            <a:extLst>
              <a:ext uri="{FF2B5EF4-FFF2-40B4-BE49-F238E27FC236}">
                <a16:creationId xmlns:a16="http://schemas.microsoft.com/office/drawing/2014/main" id="{71C49947-C4E4-5C59-5959-757DDA62F4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42102" y="111466"/>
            <a:ext cx="7463491" cy="334963"/>
          </a:xfrm>
        </p:spPr>
        <p:txBody>
          <a:bodyPr/>
          <a:lstStyle/>
          <a:p>
            <a:r>
              <a:rPr lang="en-GB" dirty="0" err="1">
                <a:solidFill>
                  <a:srgbClr val="002060"/>
                </a:solidFill>
              </a:rPr>
              <a:t>Föräldramöte</a:t>
            </a:r>
            <a:r>
              <a:rPr lang="en-GB" dirty="0">
                <a:solidFill>
                  <a:srgbClr val="002060"/>
                </a:solidFill>
              </a:rPr>
              <a:t> P2018 VT 2026</a:t>
            </a: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61F598BA-4313-C4D9-5070-7FA3366B4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101" y="446429"/>
            <a:ext cx="7463492" cy="557364"/>
          </a:xfrm>
        </p:spPr>
        <p:txBody>
          <a:bodyPr/>
          <a:lstStyle/>
          <a:p>
            <a:r>
              <a:rPr lang="en-GB" dirty="0" err="1">
                <a:solidFill>
                  <a:srgbClr val="002060"/>
                </a:solidFill>
              </a:rPr>
              <a:t>SportAdmin</a:t>
            </a:r>
            <a:endParaRPr lang="en-GB" dirty="0">
              <a:solidFill>
                <a:srgbClr val="002060"/>
              </a:solidFill>
            </a:endParaRPr>
          </a:p>
        </p:txBody>
      </p:sp>
      <p:pic>
        <p:nvPicPr>
          <p:cNvPr id="65" name="Bildobjekt 64">
            <a:extLst>
              <a:ext uri="{FF2B5EF4-FFF2-40B4-BE49-F238E27FC236}">
                <a16:creationId xmlns:a16="http://schemas.microsoft.com/office/drawing/2014/main" id="{04CE3FC2-C944-4D49-7D7C-552F13FE00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4677" y="2205872"/>
            <a:ext cx="1993769" cy="4652128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67" name="Bildobjekt 66">
            <a:extLst>
              <a:ext uri="{FF2B5EF4-FFF2-40B4-BE49-F238E27FC236}">
                <a16:creationId xmlns:a16="http://schemas.microsoft.com/office/drawing/2014/main" id="{9CC1762D-5C79-AB20-C31A-B6E4ABC9D6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4199" y="2195545"/>
            <a:ext cx="1993770" cy="4652129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69" name="Bildobjekt 68">
            <a:extLst>
              <a:ext uri="{FF2B5EF4-FFF2-40B4-BE49-F238E27FC236}">
                <a16:creationId xmlns:a16="http://schemas.microsoft.com/office/drawing/2014/main" id="{EB7A9851-A310-E397-2108-C11C392FC2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1205" y="2205871"/>
            <a:ext cx="1993770" cy="4652129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71" name="Bildobjekt 70">
            <a:extLst>
              <a:ext uri="{FF2B5EF4-FFF2-40B4-BE49-F238E27FC236}">
                <a16:creationId xmlns:a16="http://schemas.microsoft.com/office/drawing/2014/main" id="{A20609F1-E007-9E01-7D8A-67F0B93B1D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54029" y="2205871"/>
            <a:ext cx="1993770" cy="4652129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53" name="Ellips 52">
            <a:extLst>
              <a:ext uri="{FF2B5EF4-FFF2-40B4-BE49-F238E27FC236}">
                <a16:creationId xmlns:a16="http://schemas.microsoft.com/office/drawing/2014/main" id="{3E0E401C-7B2A-26C5-CDE6-89B6A3B506C0}"/>
              </a:ext>
            </a:extLst>
          </p:cNvPr>
          <p:cNvSpPr/>
          <p:nvPr/>
        </p:nvSpPr>
        <p:spPr>
          <a:xfrm>
            <a:off x="2744458" y="6395859"/>
            <a:ext cx="257334" cy="262606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srgbClr val="F7F3F3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2" name="Ellips 71">
            <a:extLst>
              <a:ext uri="{FF2B5EF4-FFF2-40B4-BE49-F238E27FC236}">
                <a16:creationId xmlns:a16="http://schemas.microsoft.com/office/drawing/2014/main" id="{0D1DBAB0-6965-B3FF-AFE8-708CB8AFD7B4}"/>
              </a:ext>
            </a:extLst>
          </p:cNvPr>
          <p:cNvSpPr/>
          <p:nvPr/>
        </p:nvSpPr>
        <p:spPr>
          <a:xfrm>
            <a:off x="3928112" y="5341761"/>
            <a:ext cx="1830701" cy="331546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srgbClr val="F7F3F3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3" name="Ellips 72">
            <a:extLst>
              <a:ext uri="{FF2B5EF4-FFF2-40B4-BE49-F238E27FC236}">
                <a16:creationId xmlns:a16="http://schemas.microsoft.com/office/drawing/2014/main" id="{4A6E64DA-C19D-63CA-8BEF-97EAA494BEEF}"/>
              </a:ext>
            </a:extLst>
          </p:cNvPr>
          <p:cNvSpPr/>
          <p:nvPr/>
        </p:nvSpPr>
        <p:spPr>
          <a:xfrm>
            <a:off x="8232743" y="2424486"/>
            <a:ext cx="358329" cy="394127"/>
          </a:xfrm>
          <a:prstGeom prst="ellipse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srgbClr val="F7F3F3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75" name="Rak pilkoppling 74">
            <a:extLst>
              <a:ext uri="{FF2B5EF4-FFF2-40B4-BE49-F238E27FC236}">
                <a16:creationId xmlns:a16="http://schemas.microsoft.com/office/drawing/2014/main" id="{0A36CB55-469F-6271-2D28-90CA649CE88E}"/>
              </a:ext>
            </a:extLst>
          </p:cNvPr>
          <p:cNvCxnSpPr>
            <a:cxnSpLocks/>
            <a:stCxn id="53" idx="7"/>
          </p:cNvCxnSpPr>
          <p:nvPr/>
        </p:nvCxnSpPr>
        <p:spPr>
          <a:xfrm flipV="1">
            <a:off x="2964106" y="5507534"/>
            <a:ext cx="991245" cy="926783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Rektangel 78">
            <a:extLst>
              <a:ext uri="{FF2B5EF4-FFF2-40B4-BE49-F238E27FC236}">
                <a16:creationId xmlns:a16="http://schemas.microsoft.com/office/drawing/2014/main" id="{3A93E036-639A-7B2E-877F-D604B304F375}"/>
              </a:ext>
            </a:extLst>
          </p:cNvPr>
          <p:cNvSpPr/>
          <p:nvPr/>
        </p:nvSpPr>
        <p:spPr>
          <a:xfrm>
            <a:off x="10256363" y="111466"/>
            <a:ext cx="1517715" cy="73694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srgbClr val="F7F3F3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2" name="Bildobjekt 81">
            <a:extLst>
              <a:ext uri="{FF2B5EF4-FFF2-40B4-BE49-F238E27FC236}">
                <a16:creationId xmlns:a16="http://schemas.microsoft.com/office/drawing/2014/main" id="{41B200F0-9CFB-BE86-EB41-DCF653D262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68545" y="101654"/>
            <a:ext cx="822755" cy="822755"/>
          </a:xfrm>
          <a:prstGeom prst="rect">
            <a:avLst/>
          </a:prstGeom>
        </p:spPr>
      </p:pic>
      <p:pic>
        <p:nvPicPr>
          <p:cNvPr id="84" name="Bildobjekt 83">
            <a:extLst>
              <a:ext uri="{FF2B5EF4-FFF2-40B4-BE49-F238E27FC236}">
                <a16:creationId xmlns:a16="http://schemas.microsoft.com/office/drawing/2014/main" id="{DFB46AAC-ED99-348B-C504-6927EA3BB2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86900" y="5025721"/>
            <a:ext cx="1449454" cy="963626"/>
          </a:xfrm>
          <a:prstGeom prst="rect">
            <a:avLst/>
          </a:prstGeom>
          <a:ln>
            <a:solidFill>
              <a:srgbClr val="002060"/>
            </a:solidFill>
          </a:ln>
        </p:spPr>
      </p:pic>
      <p:cxnSp>
        <p:nvCxnSpPr>
          <p:cNvPr id="85" name="Rak pilkoppling 84">
            <a:extLst>
              <a:ext uri="{FF2B5EF4-FFF2-40B4-BE49-F238E27FC236}">
                <a16:creationId xmlns:a16="http://schemas.microsoft.com/office/drawing/2014/main" id="{B0345EEF-D681-7E8C-4ABB-728C2F449CFC}"/>
              </a:ext>
            </a:extLst>
          </p:cNvPr>
          <p:cNvCxnSpPr>
            <a:cxnSpLocks/>
            <a:endCxn id="69" idx="1"/>
          </p:cNvCxnSpPr>
          <p:nvPr/>
        </p:nvCxnSpPr>
        <p:spPr>
          <a:xfrm flipV="1">
            <a:off x="5704105" y="4531936"/>
            <a:ext cx="877100" cy="916456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22184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9B5FDB-AD07-BBFD-647D-0C038CEBB3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rubrik 1">
            <a:extLst>
              <a:ext uri="{FF2B5EF4-FFF2-40B4-BE49-F238E27FC236}">
                <a16:creationId xmlns:a16="http://schemas.microsoft.com/office/drawing/2014/main" id="{DA3AB0A0-D87A-1FF6-03D5-DCDCF8A730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748023"/>
            <a:ext cx="9144000" cy="1655762"/>
          </a:xfrm>
        </p:spPr>
        <p:txBody>
          <a:bodyPr/>
          <a:lstStyle/>
          <a:p>
            <a:endParaRPr lang="sv-SE"/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D1BFCB7D-C1EF-C35D-9F37-057A164B3871}"/>
              </a:ext>
            </a:extLst>
          </p:cNvPr>
          <p:cNvSpPr txBox="1"/>
          <p:nvPr/>
        </p:nvSpPr>
        <p:spPr>
          <a:xfrm>
            <a:off x="-1322522" y="883365"/>
            <a:ext cx="101948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4000" b="1" dirty="0">
                <a:solidFill>
                  <a:schemeClr val="bg1"/>
                </a:solidFill>
              </a:rPr>
              <a:t>Sponsring</a:t>
            </a:r>
          </a:p>
          <a:p>
            <a:pPr algn="ctr"/>
            <a:endParaRPr lang="sv-SE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86510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4BE6A6-AE47-DF3D-92E7-569D280B7A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rubrik 1">
            <a:extLst>
              <a:ext uri="{FF2B5EF4-FFF2-40B4-BE49-F238E27FC236}">
                <a16:creationId xmlns:a16="http://schemas.microsoft.com/office/drawing/2014/main" id="{BEA62869-B601-C8E5-8904-31D5B55570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F7FED577-33A5-9DED-DD00-E0EBAEBB9CFE}"/>
              </a:ext>
            </a:extLst>
          </p:cNvPr>
          <p:cNvSpPr txBox="1"/>
          <p:nvPr/>
        </p:nvSpPr>
        <p:spPr>
          <a:xfrm>
            <a:off x="-324995" y="1000035"/>
            <a:ext cx="101948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4000" b="1" dirty="0">
                <a:solidFill>
                  <a:schemeClr val="bg1"/>
                </a:solidFill>
              </a:rPr>
              <a:t>Landslagets Fotbollsskola</a:t>
            </a:r>
          </a:p>
          <a:p>
            <a:pPr algn="ctr"/>
            <a:endParaRPr lang="sv-SE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87579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A53A08-2B20-56F5-6949-E29255A3CA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rubrik 1">
            <a:extLst>
              <a:ext uri="{FF2B5EF4-FFF2-40B4-BE49-F238E27FC236}">
                <a16:creationId xmlns:a16="http://schemas.microsoft.com/office/drawing/2014/main" id="{0A0E0D31-A8C1-F020-BE34-8D430E9B65E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88DFA0B9-E928-EE49-C867-BB093B9DB705}"/>
              </a:ext>
            </a:extLst>
          </p:cNvPr>
          <p:cNvSpPr txBox="1"/>
          <p:nvPr/>
        </p:nvSpPr>
        <p:spPr>
          <a:xfrm>
            <a:off x="1524000" y="1170603"/>
            <a:ext cx="10194883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4000" b="1" dirty="0">
                <a:solidFill>
                  <a:schemeClr val="bg1"/>
                </a:solidFill>
              </a:rPr>
              <a:t>Slutligen…</a:t>
            </a:r>
          </a:p>
          <a:p>
            <a:endParaRPr lang="sv-SE" sz="4000" b="1" dirty="0">
              <a:solidFill>
                <a:schemeClr val="bg1"/>
              </a:solidFill>
            </a:endParaRPr>
          </a:p>
          <a:p>
            <a:r>
              <a:rPr lang="sv-SE" sz="4000" b="1" dirty="0">
                <a:solidFill>
                  <a:schemeClr val="bg1"/>
                </a:solidFill>
              </a:rPr>
              <a:t>Övriga frågor?</a:t>
            </a:r>
          </a:p>
          <a:p>
            <a:endParaRPr lang="sv-SE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22470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CCBEC3-18D3-5EAB-0AAE-7938FEE2BD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rubrik 1">
            <a:extLst>
              <a:ext uri="{FF2B5EF4-FFF2-40B4-BE49-F238E27FC236}">
                <a16:creationId xmlns:a16="http://schemas.microsoft.com/office/drawing/2014/main" id="{BEE375D2-7D6D-1D1F-2C8D-1581335367C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E301AF01-4ADD-FB74-6BA4-3628724F0C95}"/>
              </a:ext>
            </a:extLst>
          </p:cNvPr>
          <p:cNvSpPr txBox="1"/>
          <p:nvPr/>
        </p:nvSpPr>
        <p:spPr>
          <a:xfrm>
            <a:off x="-1285577" y="938480"/>
            <a:ext cx="1019488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4000" b="1" dirty="0">
                <a:solidFill>
                  <a:schemeClr val="bg1"/>
                </a:solidFill>
              </a:rPr>
              <a:t>Silje Kotte </a:t>
            </a:r>
            <a:br>
              <a:rPr lang="sv-SE" sz="4000" b="1" dirty="0">
                <a:solidFill>
                  <a:schemeClr val="bg1"/>
                </a:solidFill>
              </a:rPr>
            </a:br>
            <a:r>
              <a:rPr lang="sv-SE" sz="4000" dirty="0">
                <a:solidFill>
                  <a:schemeClr val="bg1"/>
                </a:solidFill>
              </a:rPr>
              <a:t>RF-SISU</a:t>
            </a:r>
            <a:endParaRPr lang="sv-SE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75243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IFK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IFK RUBRIK">
      <a:majorFont>
        <a:latin typeface="Arial Nova"/>
        <a:ea typeface=""/>
        <a:cs typeface=""/>
      </a:majorFont>
      <a:minorFont>
        <a:latin typeface="Arial Nova"/>
        <a:ea typeface=""/>
        <a:cs typeface=""/>
      </a:minorFont>
    </a:fontScheme>
    <a:fmtScheme name="Rökfärgat glas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FK- ppt grundmall" id="{0AFE62A5-FC98-4E11-9E60-F51C4CF318BC}" vid="{EBE244C1-36AC-4BE8-A987-4CE5536A10A8}"/>
    </a:ext>
  </a:extLst>
</a:theme>
</file>

<file path=ppt/theme/theme2.xml><?xml version="1.0" encoding="utf-8"?>
<a:theme xmlns:a="http://schemas.openxmlformats.org/drawingml/2006/main" name="Columns + Images">
  <a:themeElements>
    <a:clrScheme name="Unilabs 2024 - Radiology">
      <a:dk1>
        <a:srgbClr val="505050"/>
      </a:dk1>
      <a:lt1>
        <a:srgbClr val="F7F3F3"/>
      </a:lt1>
      <a:dk2>
        <a:srgbClr val="C8C8C8"/>
      </a:dk2>
      <a:lt2>
        <a:srgbClr val="FFFFFF"/>
      </a:lt2>
      <a:accent1>
        <a:srgbClr val="8A69AA"/>
      </a:accent1>
      <a:accent2>
        <a:srgbClr val="DE3C20"/>
      </a:accent2>
      <a:accent3>
        <a:srgbClr val="F09600"/>
      </a:accent3>
      <a:accent4>
        <a:srgbClr val="E95F83"/>
      </a:accent4>
      <a:accent5>
        <a:srgbClr val="13A3AA"/>
      </a:accent5>
      <a:accent6>
        <a:srgbClr val="FFFFFF"/>
      </a:accent6>
      <a:hlink>
        <a:srgbClr val="8A69AA"/>
      </a:hlink>
      <a:folHlink>
        <a:srgbClr val="8A69AA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ción1" id="{18BED3ED-E801-1942-8AA0-741FA9C2BB86}" vid="{804A6A86-E30A-514A-9171-F46A2979DFD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IFK- ppt grundmall</Template>
  <TotalTime>0</TotalTime>
  <Words>545</Words>
  <Application>Microsoft Office PowerPoint</Application>
  <PresentationFormat>Bredbild</PresentationFormat>
  <Paragraphs>117</Paragraphs>
  <Slides>15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11</vt:i4>
      </vt:variant>
      <vt:variant>
        <vt:lpstr>Tema</vt:lpstr>
      </vt:variant>
      <vt:variant>
        <vt:i4>2</vt:i4>
      </vt:variant>
      <vt:variant>
        <vt:lpstr>Bildrubriker</vt:lpstr>
      </vt:variant>
      <vt:variant>
        <vt:i4>15</vt:i4>
      </vt:variant>
    </vt:vector>
  </HeadingPairs>
  <TitlesOfParts>
    <vt:vector size="28" baseType="lpstr">
      <vt:lpstr>Aptos</vt:lpstr>
      <vt:lpstr>Arial</vt:lpstr>
      <vt:lpstr>Arial Nova</vt:lpstr>
      <vt:lpstr>Arial Nova Cond</vt:lpstr>
      <vt:lpstr>Arial Nova Cond Light</vt:lpstr>
      <vt:lpstr>Arial Nova Light</vt:lpstr>
      <vt:lpstr>Calibri</vt:lpstr>
      <vt:lpstr>Roboto</vt:lpstr>
      <vt:lpstr>Roboto Black</vt:lpstr>
      <vt:lpstr>Roboto Light</vt:lpstr>
      <vt:lpstr>Roboto Medium</vt:lpstr>
      <vt:lpstr>Office-tema</vt:lpstr>
      <vt:lpstr>Columns + Images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SportAdmin</vt:lpstr>
      <vt:lpstr>PowerPoint-presentation</vt:lpstr>
      <vt:lpstr>PowerPoint-presentation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Mikael Arvidsson</dc:creator>
  <cp:lastModifiedBy>Rasmus Linde (Södermanlands FF)</cp:lastModifiedBy>
  <cp:revision>29</cp:revision>
  <dcterms:created xsi:type="dcterms:W3CDTF">2021-01-29T08:23:04Z</dcterms:created>
  <dcterms:modified xsi:type="dcterms:W3CDTF">2026-05-07T15:48:35Z</dcterms:modified>
</cp:coreProperties>
</file>