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305" r:id="rId4"/>
    <p:sldId id="304" r:id="rId5"/>
    <p:sldId id="303" r:id="rId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8" autoAdjust="0"/>
    <p:restoredTop sz="94660"/>
  </p:normalViewPr>
  <p:slideViewPr>
    <p:cSldViewPr>
      <p:cViewPr varScale="1">
        <p:scale>
          <a:sx n="62" d="100"/>
          <a:sy n="62" d="100"/>
        </p:scale>
        <p:origin x="138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0579D-57C8-4A6D-AA59-99008F49C706}" type="datetimeFigureOut">
              <a:rPr lang="sv-SE" smtClean="0"/>
              <a:t>2024-10-17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55CBDB-CF2E-40A3-8C53-A0B38A6E61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0895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5CBDB-CF2E-40A3-8C53-A0B38A6E615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1972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5CBDB-CF2E-40A3-8C53-A0B38A6E615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4415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55CBDB-CF2E-40A3-8C53-A0B38A6E615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987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1266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13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945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9131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269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46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3081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0335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95406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3174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222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5D373-933C-4E12-B98B-310A3928D996}" type="datetimeFigureOut">
              <a:rPr lang="sv-SE" smtClean="0"/>
              <a:pPr/>
              <a:t>2024-10-17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616FA-02A0-42FB-A421-2FD2355908F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27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laget.se/Kvicksund/Docume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0"/>
          <p:cNvSpPr>
            <a:spLocks/>
          </p:cNvSpPr>
          <p:nvPr/>
        </p:nvSpPr>
        <p:spPr bwMode="auto">
          <a:xfrm>
            <a:off x="0" y="0"/>
            <a:ext cx="9144000" cy="1628800"/>
          </a:xfrm>
          <a:custGeom>
            <a:avLst/>
            <a:gdLst>
              <a:gd name="T0" fmla="*/ 0 w 2448"/>
              <a:gd name="T1" fmla="*/ 0 h 650"/>
              <a:gd name="T2" fmla="*/ 0 w 2448"/>
              <a:gd name="T3" fmla="*/ 650 h 650"/>
              <a:gd name="T4" fmla="*/ 2448 w 2448"/>
              <a:gd name="T5" fmla="*/ 466 h 650"/>
              <a:gd name="T6" fmla="*/ 2448 w 2448"/>
              <a:gd name="T7" fmla="*/ 0 h 650"/>
              <a:gd name="T8" fmla="*/ 0 w 2448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8" h="650">
                <a:moveTo>
                  <a:pt x="0" y="0"/>
                </a:moveTo>
                <a:cubicBezTo>
                  <a:pt x="0" y="650"/>
                  <a:pt x="0" y="650"/>
                  <a:pt x="0" y="650"/>
                </a:cubicBezTo>
                <a:cubicBezTo>
                  <a:pt x="914" y="423"/>
                  <a:pt x="1786" y="414"/>
                  <a:pt x="2448" y="466"/>
                </a:cubicBezTo>
                <a:cubicBezTo>
                  <a:pt x="2448" y="0"/>
                  <a:pt x="2448" y="0"/>
                  <a:pt x="244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85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21212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C8682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 dirty="0"/>
          </a:p>
        </p:txBody>
      </p:sp>
      <p:pic>
        <p:nvPicPr>
          <p:cNvPr id="5" name="Bildobjekt 4" descr="ksk logga (kopia)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153526"/>
            <a:ext cx="1368152" cy="1321748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1979712" y="332656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i="1" dirty="0">
                <a:solidFill>
                  <a:schemeClr val="bg1"/>
                </a:solidFill>
              </a:rPr>
              <a:t>”Med kamratskap som grund bygger vi Kvicksund”</a:t>
            </a:r>
          </a:p>
        </p:txBody>
      </p:sp>
      <p:sp>
        <p:nvSpPr>
          <p:cNvPr id="7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90663"/>
          </a:xfrm>
        </p:spPr>
        <p:txBody>
          <a:bodyPr>
            <a:normAutofit fontScale="90000"/>
          </a:bodyPr>
          <a:lstStyle/>
          <a:p>
            <a:r>
              <a:rPr lang="sv-SE" dirty="0"/>
              <a:t>XXX</a:t>
            </a:r>
            <a:br>
              <a:rPr lang="sv-SE" dirty="0"/>
            </a:br>
            <a:br>
              <a:rPr lang="sv-SE" dirty="0"/>
            </a:br>
            <a:r>
              <a:rPr lang="sv-SE" dirty="0"/>
              <a:t>Välkomna!</a:t>
            </a:r>
          </a:p>
        </p:txBody>
      </p:sp>
    </p:spTree>
    <p:extLst>
      <p:ext uri="{BB962C8B-B14F-4D97-AF65-F5344CB8AC3E}">
        <p14:creationId xmlns:p14="http://schemas.microsoft.com/office/powerpoint/2010/main" val="335004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0"/>
          <p:cNvSpPr>
            <a:spLocks/>
          </p:cNvSpPr>
          <p:nvPr/>
        </p:nvSpPr>
        <p:spPr bwMode="auto">
          <a:xfrm>
            <a:off x="0" y="0"/>
            <a:ext cx="9144000" cy="1628800"/>
          </a:xfrm>
          <a:custGeom>
            <a:avLst/>
            <a:gdLst>
              <a:gd name="T0" fmla="*/ 0 w 2448"/>
              <a:gd name="T1" fmla="*/ 0 h 650"/>
              <a:gd name="T2" fmla="*/ 0 w 2448"/>
              <a:gd name="T3" fmla="*/ 650 h 650"/>
              <a:gd name="T4" fmla="*/ 2448 w 2448"/>
              <a:gd name="T5" fmla="*/ 466 h 650"/>
              <a:gd name="T6" fmla="*/ 2448 w 2448"/>
              <a:gd name="T7" fmla="*/ 0 h 650"/>
              <a:gd name="T8" fmla="*/ 0 w 2448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8" h="650">
                <a:moveTo>
                  <a:pt x="0" y="0"/>
                </a:moveTo>
                <a:cubicBezTo>
                  <a:pt x="0" y="650"/>
                  <a:pt x="0" y="650"/>
                  <a:pt x="0" y="650"/>
                </a:cubicBezTo>
                <a:cubicBezTo>
                  <a:pt x="914" y="423"/>
                  <a:pt x="1786" y="414"/>
                  <a:pt x="2448" y="466"/>
                </a:cubicBezTo>
                <a:cubicBezTo>
                  <a:pt x="2448" y="0"/>
                  <a:pt x="2448" y="0"/>
                  <a:pt x="244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85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21212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C8682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 dirty="0"/>
          </a:p>
        </p:txBody>
      </p:sp>
      <p:pic>
        <p:nvPicPr>
          <p:cNvPr id="5" name="Bildobjekt 4" descr="ksk logga (kopia)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153526"/>
            <a:ext cx="1368152" cy="1321748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1979712" y="332656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i="1" dirty="0">
                <a:solidFill>
                  <a:schemeClr val="bg1"/>
                </a:solidFill>
              </a:rPr>
              <a:t>”Med kamratskap som grund bygger vi Kvicksund”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/>
          </p:nvPr>
        </p:nvSpPr>
        <p:spPr>
          <a:xfrm>
            <a:off x="683568" y="2309753"/>
            <a:ext cx="7632848" cy="4215591"/>
          </a:xfrm>
        </p:spPr>
        <p:txBody>
          <a:bodyPr>
            <a:normAutofit/>
          </a:bodyPr>
          <a:lstStyle/>
          <a:p>
            <a:pPr algn="l"/>
            <a:r>
              <a:rPr lang="sv-SE" sz="2400" dirty="0">
                <a:solidFill>
                  <a:schemeClr val="tx1"/>
                </a:solidFill>
              </a:rPr>
              <a:t>Föreningens ambition är att bli en bredare aktivitetsförening som kan erbjuda aktiviteter för hela Kvicksund – året runt, livet ut. 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v-SE" sz="2400" dirty="0">
              <a:solidFill>
                <a:schemeClr val="tx1"/>
              </a:solidFill>
            </a:endParaRPr>
          </a:p>
          <a:p>
            <a:pPr algn="l"/>
            <a:r>
              <a:rPr lang="sv-SE" sz="2800" dirty="0">
                <a:solidFill>
                  <a:schemeClr val="tx1"/>
                </a:solidFill>
              </a:rPr>
              <a:t>”</a:t>
            </a:r>
            <a:r>
              <a:rPr lang="sv-SE" sz="2800" i="1" dirty="0">
                <a:solidFill>
                  <a:schemeClr val="tx1"/>
                </a:solidFill>
              </a:rPr>
              <a:t>Med kamratskap som grund bygger vi Kvicksund”</a:t>
            </a:r>
          </a:p>
          <a:p>
            <a:endParaRPr lang="sv-SE" sz="2800" i="1" dirty="0">
              <a:solidFill>
                <a:schemeClr val="tx1"/>
              </a:solidFill>
            </a:endParaRPr>
          </a:p>
          <a:p>
            <a:pPr algn="l"/>
            <a:r>
              <a:rPr lang="sv-SE" sz="24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685800" y="1475274"/>
            <a:ext cx="7772400" cy="578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Vision</a:t>
            </a:r>
          </a:p>
        </p:txBody>
      </p:sp>
    </p:spTree>
    <p:extLst>
      <p:ext uri="{BB962C8B-B14F-4D97-AF65-F5344CB8AC3E}">
        <p14:creationId xmlns:p14="http://schemas.microsoft.com/office/powerpoint/2010/main" val="109122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0"/>
          <p:cNvSpPr>
            <a:spLocks/>
          </p:cNvSpPr>
          <p:nvPr/>
        </p:nvSpPr>
        <p:spPr bwMode="auto">
          <a:xfrm>
            <a:off x="0" y="0"/>
            <a:ext cx="9144000" cy="1628800"/>
          </a:xfrm>
          <a:custGeom>
            <a:avLst/>
            <a:gdLst>
              <a:gd name="T0" fmla="*/ 0 w 2448"/>
              <a:gd name="T1" fmla="*/ 0 h 650"/>
              <a:gd name="T2" fmla="*/ 0 w 2448"/>
              <a:gd name="T3" fmla="*/ 650 h 650"/>
              <a:gd name="T4" fmla="*/ 2448 w 2448"/>
              <a:gd name="T5" fmla="*/ 466 h 650"/>
              <a:gd name="T6" fmla="*/ 2448 w 2448"/>
              <a:gd name="T7" fmla="*/ 0 h 650"/>
              <a:gd name="T8" fmla="*/ 0 w 2448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8" h="650">
                <a:moveTo>
                  <a:pt x="0" y="0"/>
                </a:moveTo>
                <a:cubicBezTo>
                  <a:pt x="0" y="650"/>
                  <a:pt x="0" y="650"/>
                  <a:pt x="0" y="650"/>
                </a:cubicBezTo>
                <a:cubicBezTo>
                  <a:pt x="914" y="423"/>
                  <a:pt x="1786" y="414"/>
                  <a:pt x="2448" y="466"/>
                </a:cubicBezTo>
                <a:cubicBezTo>
                  <a:pt x="2448" y="0"/>
                  <a:pt x="2448" y="0"/>
                  <a:pt x="244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85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21212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C8682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 dirty="0"/>
          </a:p>
        </p:txBody>
      </p:sp>
      <p:pic>
        <p:nvPicPr>
          <p:cNvPr id="5" name="Bildobjekt 4" descr="ksk logga (kopia)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53526"/>
            <a:ext cx="1368152" cy="1321748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1979712" y="332656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i="1" dirty="0">
                <a:solidFill>
                  <a:schemeClr val="bg1"/>
                </a:solidFill>
              </a:rPr>
              <a:t>”Med kamratskap som grund bygger vi Kvicksund”</a:t>
            </a:r>
          </a:p>
        </p:txBody>
      </p:sp>
      <p:sp>
        <p:nvSpPr>
          <p:cNvPr id="13" name="Underrubrik 2"/>
          <p:cNvSpPr txBox="1">
            <a:spLocks/>
          </p:cNvSpPr>
          <p:nvPr/>
        </p:nvSpPr>
        <p:spPr>
          <a:xfrm>
            <a:off x="683568" y="2420888"/>
            <a:ext cx="7632848" cy="410445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sv-SE" sz="2400" u="sng" dirty="0">
                <a:solidFill>
                  <a:schemeClr val="tx1"/>
                </a:solidFill>
              </a:rPr>
              <a:t>Föräldramöte – punkter att ta upp:</a:t>
            </a:r>
          </a:p>
          <a:p>
            <a:pPr algn="l">
              <a:lnSpc>
                <a:spcPct val="80000"/>
              </a:lnSpc>
            </a:pPr>
            <a:endParaRPr lang="sv-SE" sz="2400" u="sng" dirty="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</a:pPr>
            <a:br>
              <a:rPr lang="sv-SE" sz="2400" u="sng" dirty="0">
                <a:solidFill>
                  <a:schemeClr val="tx1"/>
                </a:solidFill>
              </a:rPr>
            </a:br>
            <a:endParaRPr lang="sv-SE" sz="2400" u="sng" dirty="0">
              <a:solidFill>
                <a:schemeClr val="tx1"/>
              </a:solidFill>
            </a:endParaRP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Värdegrund – vad förväntar sig föreningen av dig som spelare och förälder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Ledarförsörjningsplan – hur ser den 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Spelarutbildningsplan – hur ser den ut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Ekonomisk styrning  - medlemsavgifter, när och varför de ska betalas samt hur går faktureringen till, hantering av lagkassa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Kommunikation – information om de kommunikationskanaler som används och på vilket sätt. (hemsidans roll)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(Vilka som ska vara tränare, ledare/andra roller)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Fördelning av arbetsuppgifter (Funktioner - kassör, lagledare, idrottstränare, kontaktperson mot klubbledning)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Vikten av att hålla uppgifter på laget.se uppdaterade (adresser </a:t>
            </a:r>
            <a:r>
              <a:rPr lang="sv-SE" sz="17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Uppgifter om allergier, mediciner…</a:t>
            </a:r>
          </a:p>
          <a:p>
            <a:pPr marL="742950" lvl="1" indent="-285750" algn="l">
              <a:lnSpc>
                <a:spcPct val="107000"/>
              </a:lnSpc>
              <a:buFont typeface="Courier New" panose="02070309020205020404" pitchFamily="49" charset="0"/>
              <a:buChar char="o"/>
            </a:pPr>
            <a:endParaRPr lang="sv-SE" sz="17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l">
              <a:lnSpc>
                <a:spcPct val="107000"/>
              </a:lnSpc>
            </a:pPr>
            <a:r>
              <a:rPr lang="sv-SE" sz="17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Samtliga styrdokument för föreningen finns på https://www.laget.se/Kvicksund/Document</a:t>
            </a:r>
          </a:p>
          <a:p>
            <a:pPr marL="914400">
              <a:lnSpc>
                <a:spcPct val="107000"/>
              </a:lnSpc>
              <a:spcAft>
                <a:spcPts val="800"/>
              </a:spcAft>
            </a:pPr>
            <a:r>
              <a:rPr lang="sv-SE" sz="1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l"/>
            <a:endParaRPr lang="sv-SE" dirty="0">
              <a:solidFill>
                <a:schemeClr val="tx1"/>
              </a:solidFill>
            </a:endParaRPr>
          </a:p>
          <a:p>
            <a:pPr algn="l"/>
            <a:endParaRPr lang="sv-SE" sz="2000" dirty="0">
              <a:solidFill>
                <a:schemeClr val="tx1"/>
              </a:solidFill>
            </a:endParaRPr>
          </a:p>
          <a:p>
            <a:pPr algn="l"/>
            <a:endParaRPr lang="sv-S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37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0"/>
          <p:cNvSpPr>
            <a:spLocks/>
          </p:cNvSpPr>
          <p:nvPr/>
        </p:nvSpPr>
        <p:spPr bwMode="auto">
          <a:xfrm>
            <a:off x="0" y="0"/>
            <a:ext cx="9144000" cy="1628800"/>
          </a:xfrm>
          <a:custGeom>
            <a:avLst/>
            <a:gdLst>
              <a:gd name="T0" fmla="*/ 0 w 2448"/>
              <a:gd name="T1" fmla="*/ 0 h 650"/>
              <a:gd name="T2" fmla="*/ 0 w 2448"/>
              <a:gd name="T3" fmla="*/ 650 h 650"/>
              <a:gd name="T4" fmla="*/ 2448 w 2448"/>
              <a:gd name="T5" fmla="*/ 466 h 650"/>
              <a:gd name="T6" fmla="*/ 2448 w 2448"/>
              <a:gd name="T7" fmla="*/ 0 h 650"/>
              <a:gd name="T8" fmla="*/ 0 w 2448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8" h="650">
                <a:moveTo>
                  <a:pt x="0" y="0"/>
                </a:moveTo>
                <a:cubicBezTo>
                  <a:pt x="0" y="650"/>
                  <a:pt x="0" y="650"/>
                  <a:pt x="0" y="650"/>
                </a:cubicBezTo>
                <a:cubicBezTo>
                  <a:pt x="914" y="423"/>
                  <a:pt x="1786" y="414"/>
                  <a:pt x="2448" y="466"/>
                </a:cubicBezTo>
                <a:cubicBezTo>
                  <a:pt x="2448" y="0"/>
                  <a:pt x="2448" y="0"/>
                  <a:pt x="244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85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21212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C8682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 dirty="0"/>
          </a:p>
        </p:txBody>
      </p:sp>
      <p:pic>
        <p:nvPicPr>
          <p:cNvPr id="5" name="Bildobjekt 4" descr="ksk logga (kopia)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53526"/>
            <a:ext cx="1368152" cy="1321748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1979712" y="332656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i="1" dirty="0">
                <a:solidFill>
                  <a:schemeClr val="bg1"/>
                </a:solidFill>
              </a:rPr>
              <a:t>”Med kamratskap som grund bygger vi Kvicksund”</a:t>
            </a:r>
          </a:p>
        </p:txBody>
      </p:sp>
      <p:sp>
        <p:nvSpPr>
          <p:cNvPr id="13" name="Underrubrik 2"/>
          <p:cNvSpPr txBox="1">
            <a:spLocks/>
          </p:cNvSpPr>
          <p:nvPr/>
        </p:nvSpPr>
        <p:spPr>
          <a:xfrm>
            <a:off x="683568" y="2420888"/>
            <a:ext cx="7632848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sv-SE" sz="2400" u="sng" dirty="0">
                <a:solidFill>
                  <a:schemeClr val="tx1"/>
                </a:solidFill>
              </a:rPr>
              <a:t>Spelarträffar inom lagen – vilka regler ska gälla för vårt lag</a:t>
            </a:r>
          </a:p>
          <a:p>
            <a:pPr algn="l"/>
            <a:endParaRPr lang="sv-SE" sz="24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</a:rPr>
              <a:t>Öka medbestämmandet inom lagen – vad tycker spelarna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</a:rPr>
              <a:t>Regler i omklädningsrum  förhållningssätt kring ex mobiler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chemeClr val="tx1"/>
                </a:solidFill>
              </a:rPr>
              <a:t>Hur vill spelarna kunna vara med och påverka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sv-SE" sz="1600" dirty="0">
              <a:solidFill>
                <a:schemeClr val="tx1"/>
              </a:solidFill>
            </a:endParaRPr>
          </a:p>
          <a:p>
            <a:pPr lvl="1" algn="l"/>
            <a:r>
              <a:rPr lang="sv-SE" sz="1600" dirty="0">
                <a:solidFill>
                  <a:schemeClr val="tx1"/>
                </a:solidFill>
              </a:rPr>
              <a:t>Syftet är ökad trygghet men det finns även en demokratisk aspekt - spelarråd</a:t>
            </a:r>
          </a:p>
          <a:p>
            <a:pPr lvl="0" algn="l"/>
            <a:endParaRPr lang="sv-SE" dirty="0">
              <a:solidFill>
                <a:schemeClr val="tx1"/>
              </a:solidFill>
            </a:endParaRPr>
          </a:p>
          <a:p>
            <a:pPr algn="l"/>
            <a:endParaRPr lang="sv-SE" sz="2000" dirty="0">
              <a:solidFill>
                <a:schemeClr val="tx1"/>
              </a:solidFill>
            </a:endParaRPr>
          </a:p>
          <a:p>
            <a:pPr algn="l"/>
            <a:endParaRPr lang="sv-SE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32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0"/>
          <p:cNvSpPr>
            <a:spLocks/>
          </p:cNvSpPr>
          <p:nvPr/>
        </p:nvSpPr>
        <p:spPr bwMode="auto">
          <a:xfrm>
            <a:off x="0" y="0"/>
            <a:ext cx="9144000" cy="1628800"/>
          </a:xfrm>
          <a:custGeom>
            <a:avLst/>
            <a:gdLst>
              <a:gd name="T0" fmla="*/ 0 w 2448"/>
              <a:gd name="T1" fmla="*/ 0 h 650"/>
              <a:gd name="T2" fmla="*/ 0 w 2448"/>
              <a:gd name="T3" fmla="*/ 650 h 650"/>
              <a:gd name="T4" fmla="*/ 2448 w 2448"/>
              <a:gd name="T5" fmla="*/ 466 h 650"/>
              <a:gd name="T6" fmla="*/ 2448 w 2448"/>
              <a:gd name="T7" fmla="*/ 0 h 650"/>
              <a:gd name="T8" fmla="*/ 0 w 2448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8" h="650">
                <a:moveTo>
                  <a:pt x="0" y="0"/>
                </a:moveTo>
                <a:cubicBezTo>
                  <a:pt x="0" y="650"/>
                  <a:pt x="0" y="650"/>
                  <a:pt x="0" y="650"/>
                </a:cubicBezTo>
                <a:cubicBezTo>
                  <a:pt x="914" y="423"/>
                  <a:pt x="1786" y="414"/>
                  <a:pt x="2448" y="466"/>
                </a:cubicBezTo>
                <a:cubicBezTo>
                  <a:pt x="2448" y="0"/>
                  <a:pt x="2448" y="0"/>
                  <a:pt x="244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4853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21212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C8682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 dirty="0"/>
          </a:p>
        </p:txBody>
      </p:sp>
      <p:pic>
        <p:nvPicPr>
          <p:cNvPr id="5" name="Bildobjekt 4" descr="ksk logga (kopia)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2" y="153526"/>
            <a:ext cx="1368152" cy="1321748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1979712" y="332656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i="1" dirty="0">
                <a:solidFill>
                  <a:schemeClr val="bg1"/>
                </a:solidFill>
              </a:rPr>
              <a:t>”Med kamratskap som grund bygger vi Kvicksund”</a:t>
            </a:r>
          </a:p>
        </p:txBody>
      </p:sp>
      <p:sp>
        <p:nvSpPr>
          <p:cNvPr id="13" name="Underrubrik 2"/>
          <p:cNvSpPr txBox="1">
            <a:spLocks/>
          </p:cNvSpPr>
          <p:nvPr/>
        </p:nvSpPr>
        <p:spPr>
          <a:xfrm>
            <a:off x="683568" y="2420888"/>
            <a:ext cx="7632848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2400" u="sng" dirty="0">
                <a:hlinkClick r:id="rId4"/>
              </a:rPr>
              <a:t>Dokument på laget.se som ligger till grund för arbetet inom föreningen</a:t>
            </a:r>
            <a:endParaRPr lang="sv-SE" sz="2400" u="sng" dirty="0"/>
          </a:p>
          <a:p>
            <a:pPr algn="l"/>
            <a:endParaRPr lang="sv-SE" sz="2400" u="sng" dirty="0"/>
          </a:p>
          <a:p>
            <a:pPr algn="l"/>
            <a:endParaRPr lang="sv-SE" sz="2400" u="sng" dirty="0"/>
          </a:p>
          <a:p>
            <a:pPr algn="l"/>
            <a:endParaRPr lang="sv-SE" sz="2400" u="sng" dirty="0"/>
          </a:p>
          <a:p>
            <a:pPr algn="l"/>
            <a:endParaRPr lang="sv-SE" sz="2400" dirty="0"/>
          </a:p>
          <a:p>
            <a:pPr lvl="0" algn="l"/>
            <a:endParaRPr lang="sv-SE" dirty="0"/>
          </a:p>
          <a:p>
            <a:pPr algn="l"/>
            <a:endParaRPr lang="sv-SE" sz="2000" dirty="0"/>
          </a:p>
          <a:p>
            <a:pPr algn="l"/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303602582"/>
      </p:ext>
    </p:extLst>
  </p:cSld>
  <p:clrMapOvr>
    <a:masterClrMapping/>
  </p:clrMapOvr>
</p:sld>
</file>

<file path=ppt/theme/theme1.xml><?xml version="1.0" encoding="utf-8"?>
<a:theme xmlns:a="http://schemas.openxmlformats.org/drawingml/2006/main" name="KSK_presentationsmal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KSK_presentationsmall</Template>
  <TotalTime>720</TotalTime>
  <Words>280</Words>
  <Application>Microsoft Office PowerPoint</Application>
  <PresentationFormat>Bildspel på skärmen (4:3)</PresentationFormat>
  <Paragraphs>45</Paragraphs>
  <Slides>5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Courier New</vt:lpstr>
      <vt:lpstr>KSK_presentationsmall</vt:lpstr>
      <vt:lpstr>XXX  Välkomna!</vt:lpstr>
      <vt:lpstr>PowerPoint-presentation</vt:lpstr>
      <vt:lpstr>PowerPoint-presentation</vt:lpstr>
      <vt:lpstr>PowerPoint-presentation</vt:lpstr>
      <vt:lpstr>PowerPoint-presentation</vt:lpstr>
    </vt:vector>
  </TitlesOfParts>
  <Company>Eskilstuna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Välkomna till årsmöte  2016</dc:title>
  <dc:creator>Anna Norberg</dc:creator>
  <cp:lastModifiedBy>Anna Norberg</cp:lastModifiedBy>
  <cp:revision>68</cp:revision>
  <dcterms:created xsi:type="dcterms:W3CDTF">2016-03-20T08:57:06Z</dcterms:created>
  <dcterms:modified xsi:type="dcterms:W3CDTF">2024-10-17T09:40:59Z</dcterms:modified>
</cp:coreProperties>
</file>