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9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Open Sans Bold" panose="020B0806030504020204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88153A-91C7-49AF-91F6-3D4B6EF9D2CA}" v="1" dt="2026-02-13T14:11:16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Norberg" userId="a331d601-2160-4a14-a71c-03709ffb6310" providerId="ADAL" clId="{F6C5F07E-D6A8-4D95-9798-2A3E2A398157}"/>
    <pc:docChg chg="undo custSel addSld delSld modSld">
      <pc:chgData name="Anna Norberg" userId="a331d601-2160-4a14-a71c-03709ffb6310" providerId="ADAL" clId="{F6C5F07E-D6A8-4D95-9798-2A3E2A398157}" dt="2026-02-13T14:12:51.082" v="936" actId="47"/>
      <pc:docMkLst>
        <pc:docMk/>
      </pc:docMkLst>
      <pc:sldChg chg="modSp mod">
        <pc:chgData name="Anna Norberg" userId="a331d601-2160-4a14-a71c-03709ffb6310" providerId="ADAL" clId="{F6C5F07E-D6A8-4D95-9798-2A3E2A398157}" dt="2026-02-09T17:29:37.001" v="5" actId="20577"/>
        <pc:sldMkLst>
          <pc:docMk/>
          <pc:sldMk cId="0" sldId="256"/>
        </pc:sldMkLst>
        <pc:spChg chg="mod">
          <ac:chgData name="Anna Norberg" userId="a331d601-2160-4a14-a71c-03709ffb6310" providerId="ADAL" clId="{F6C5F07E-D6A8-4D95-9798-2A3E2A398157}" dt="2026-02-09T17:29:37.001" v="5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Anna Norberg" userId="a331d601-2160-4a14-a71c-03709ffb6310" providerId="ADAL" clId="{F6C5F07E-D6A8-4D95-9798-2A3E2A398157}" dt="2026-02-09T17:36:25.793" v="8" actId="20577"/>
        <pc:sldMkLst>
          <pc:docMk/>
          <pc:sldMk cId="0" sldId="257"/>
        </pc:sldMkLst>
        <pc:spChg chg="mod">
          <ac:chgData name="Anna Norberg" userId="a331d601-2160-4a14-a71c-03709ffb6310" providerId="ADAL" clId="{F6C5F07E-D6A8-4D95-9798-2A3E2A398157}" dt="2026-02-09T17:36:25.793" v="8" actId="20577"/>
          <ac:spMkLst>
            <pc:docMk/>
            <pc:sldMk cId="0" sldId="257"/>
            <ac:spMk id="6" creationId="{00000000-0000-0000-0000-000000000000}"/>
          </ac:spMkLst>
        </pc:spChg>
      </pc:sldChg>
      <pc:sldChg chg="modSp mod modShow">
        <pc:chgData name="Anna Norberg" userId="a331d601-2160-4a14-a71c-03709ffb6310" providerId="ADAL" clId="{F6C5F07E-D6A8-4D95-9798-2A3E2A398157}" dt="2026-02-12T20:56:54.909" v="634" actId="729"/>
        <pc:sldMkLst>
          <pc:docMk/>
          <pc:sldMk cId="0" sldId="258"/>
        </pc:sldMkLst>
        <pc:spChg chg="mod">
          <ac:chgData name="Anna Norberg" userId="a331d601-2160-4a14-a71c-03709ffb6310" providerId="ADAL" clId="{F6C5F07E-D6A8-4D95-9798-2A3E2A398157}" dt="2026-02-12T20:56:45.274" v="633" actId="6549"/>
          <ac:spMkLst>
            <pc:docMk/>
            <pc:sldMk cId="0" sldId="258"/>
            <ac:spMk id="7" creationId="{00000000-0000-0000-0000-000000000000}"/>
          </ac:spMkLst>
        </pc:spChg>
      </pc:sldChg>
      <pc:sldChg chg="addSp delSp modSp mod">
        <pc:chgData name="Anna Norberg" userId="a331d601-2160-4a14-a71c-03709ffb6310" providerId="ADAL" clId="{F6C5F07E-D6A8-4D95-9798-2A3E2A398157}" dt="2026-02-12T20:57:02.289" v="636" actId="20577"/>
        <pc:sldMkLst>
          <pc:docMk/>
          <pc:sldMk cId="0" sldId="259"/>
        </pc:sldMkLst>
        <pc:spChg chg="mod">
          <ac:chgData name="Anna Norberg" userId="a331d601-2160-4a14-a71c-03709ffb6310" providerId="ADAL" clId="{F6C5F07E-D6A8-4D95-9798-2A3E2A398157}" dt="2026-02-12T20:57:02.289" v="636" actId="20577"/>
          <ac:spMkLst>
            <pc:docMk/>
            <pc:sldMk cId="0" sldId="259"/>
            <ac:spMk id="5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37:04.358" v="12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37:22.213" v="16" actId="20577"/>
          <ac:spMkLst>
            <pc:docMk/>
            <pc:sldMk cId="0" sldId="259"/>
            <ac:spMk id="7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37:41.689" v="24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37:50.701" v="26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43:20.853" v="88" actId="6549"/>
          <ac:spMkLst>
            <pc:docMk/>
            <pc:sldMk cId="0" sldId="259"/>
            <ac:spMk id="11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17:48:52.360" v="121" actId="1076"/>
          <ac:spMkLst>
            <pc:docMk/>
            <pc:sldMk cId="0" sldId="259"/>
            <ac:spMk id="15" creationId="{00000000-0000-0000-0000-000000000000}"/>
          </ac:spMkLst>
        </pc:spChg>
        <pc:spChg chg="add mod">
          <ac:chgData name="Anna Norberg" userId="a331d601-2160-4a14-a71c-03709ffb6310" providerId="ADAL" clId="{F6C5F07E-D6A8-4D95-9798-2A3E2A398157}" dt="2026-02-09T17:49:24.585" v="152" actId="20577"/>
          <ac:spMkLst>
            <pc:docMk/>
            <pc:sldMk cId="0" sldId="259"/>
            <ac:spMk id="17" creationId="{62C57663-6300-B3C5-279A-E51E938BAC3D}"/>
          </ac:spMkLst>
        </pc:spChg>
        <pc:spChg chg="add mod">
          <ac:chgData name="Anna Norberg" userId="a331d601-2160-4a14-a71c-03709ffb6310" providerId="ADAL" clId="{F6C5F07E-D6A8-4D95-9798-2A3E2A398157}" dt="2026-02-09T19:10:28.271" v="183" actId="1076"/>
          <ac:spMkLst>
            <pc:docMk/>
            <pc:sldMk cId="0" sldId="259"/>
            <ac:spMk id="18" creationId="{CEB2D13B-B52A-4CCC-87C9-199CCA07E37C}"/>
          </ac:spMkLst>
        </pc:spChg>
      </pc:sldChg>
      <pc:sldChg chg="modSp mod">
        <pc:chgData name="Anna Norberg" userId="a331d601-2160-4a14-a71c-03709ffb6310" providerId="ADAL" clId="{F6C5F07E-D6A8-4D95-9798-2A3E2A398157}" dt="2026-02-09T17:48:41.849" v="120" actId="20577"/>
        <pc:sldMkLst>
          <pc:docMk/>
          <pc:sldMk cId="0" sldId="260"/>
        </pc:sldMkLst>
        <pc:spChg chg="mod">
          <ac:chgData name="Anna Norberg" userId="a331d601-2160-4a14-a71c-03709ffb6310" providerId="ADAL" clId="{F6C5F07E-D6A8-4D95-9798-2A3E2A398157}" dt="2026-02-09T17:48:41.849" v="120" actId="20577"/>
          <ac:spMkLst>
            <pc:docMk/>
            <pc:sldMk cId="0" sldId="260"/>
            <ac:spMk id="5" creationId="{00000000-0000-0000-0000-000000000000}"/>
          </ac:spMkLst>
        </pc:spChg>
      </pc:sldChg>
      <pc:sldChg chg="addSp delSp modSp mod modShow">
        <pc:chgData name="Anna Norberg" userId="a331d601-2160-4a14-a71c-03709ffb6310" providerId="ADAL" clId="{F6C5F07E-D6A8-4D95-9798-2A3E2A398157}" dt="2026-02-09T20:21:15.212" v="630" actId="207"/>
        <pc:sldMkLst>
          <pc:docMk/>
          <pc:sldMk cId="0" sldId="261"/>
        </pc:sldMkLst>
        <pc:spChg chg="mod">
          <ac:chgData name="Anna Norberg" userId="a331d601-2160-4a14-a71c-03709ffb6310" providerId="ADAL" clId="{F6C5F07E-D6A8-4D95-9798-2A3E2A398157}" dt="2026-02-09T19:00:00.107" v="165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Anna Norberg" userId="a331d601-2160-4a14-a71c-03709ffb6310" providerId="ADAL" clId="{F6C5F07E-D6A8-4D95-9798-2A3E2A398157}" dt="2026-02-09T20:16:18.758" v="492" actId="20577"/>
          <ac:spMkLst>
            <pc:docMk/>
            <pc:sldMk cId="0" sldId="261"/>
            <ac:spMk id="7" creationId="{00000000-0000-0000-0000-000000000000}"/>
          </ac:spMkLst>
        </pc:spChg>
        <pc:spChg chg="add mod">
          <ac:chgData name="Anna Norberg" userId="a331d601-2160-4a14-a71c-03709ffb6310" providerId="ADAL" clId="{F6C5F07E-D6A8-4D95-9798-2A3E2A398157}" dt="2026-02-09T20:21:15.212" v="630" actId="207"/>
          <ac:spMkLst>
            <pc:docMk/>
            <pc:sldMk cId="0" sldId="261"/>
            <ac:spMk id="8" creationId="{D642FAC7-454B-B25F-A2B4-35C613337A13}"/>
          </ac:spMkLst>
        </pc:spChg>
      </pc:sldChg>
      <pc:sldChg chg="del">
        <pc:chgData name="Anna Norberg" userId="a331d601-2160-4a14-a71c-03709ffb6310" providerId="ADAL" clId="{F6C5F07E-D6A8-4D95-9798-2A3E2A398157}" dt="2026-02-13T14:12:42.946" v="935" actId="47"/>
        <pc:sldMkLst>
          <pc:docMk/>
          <pc:sldMk cId="0" sldId="267"/>
        </pc:sldMkLst>
      </pc:sldChg>
      <pc:sldChg chg="del">
        <pc:chgData name="Anna Norberg" userId="a331d601-2160-4a14-a71c-03709ffb6310" providerId="ADAL" clId="{F6C5F07E-D6A8-4D95-9798-2A3E2A398157}" dt="2026-02-13T14:12:51.082" v="936" actId="47"/>
        <pc:sldMkLst>
          <pc:docMk/>
          <pc:sldMk cId="0" sldId="268"/>
        </pc:sldMkLst>
      </pc:sldChg>
      <pc:sldChg chg="modSp mod">
        <pc:chgData name="Anna Norberg" userId="a331d601-2160-4a14-a71c-03709ffb6310" providerId="ADAL" clId="{F6C5F07E-D6A8-4D95-9798-2A3E2A398157}" dt="2026-02-13T14:12:25.722" v="934" actId="20577"/>
        <pc:sldMkLst>
          <pc:docMk/>
          <pc:sldMk cId="1322060566" sldId="269"/>
        </pc:sldMkLst>
        <pc:graphicFrameChg chg="mod modGraphic">
          <ac:chgData name="Anna Norberg" userId="a331d601-2160-4a14-a71c-03709ffb6310" providerId="ADAL" clId="{F6C5F07E-D6A8-4D95-9798-2A3E2A398157}" dt="2026-02-13T14:12:25.722" v="934" actId="20577"/>
          <ac:graphicFrameMkLst>
            <pc:docMk/>
            <pc:sldMk cId="1322060566" sldId="269"/>
            <ac:graphicFrameMk id="10" creationId="{C8630C29-307C-D6BC-4957-0E9AEA864AD4}"/>
          </ac:graphicFrameMkLst>
        </pc:graphicFrameChg>
      </pc:sldChg>
      <pc:sldChg chg="modSp add del mod">
        <pc:chgData name="Anna Norberg" userId="a331d601-2160-4a14-a71c-03709ffb6310" providerId="ADAL" clId="{F6C5F07E-D6A8-4D95-9798-2A3E2A398157}" dt="2026-02-12T20:57:29.194" v="637" actId="2696"/>
        <pc:sldMkLst>
          <pc:docMk/>
          <pc:sldMk cId="373366507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skilstunacupen.se/j/public/regrefere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0708" y="3131183"/>
            <a:ext cx="13326584" cy="4024634"/>
            <a:chOff x="0" y="0"/>
            <a:chExt cx="17768779" cy="53661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12534" cy="5366178"/>
            </a:xfrm>
            <a:custGeom>
              <a:avLst/>
              <a:gdLst/>
              <a:ahLst/>
              <a:cxnLst/>
              <a:rect l="l" t="t" r="r" b="b"/>
              <a:pathLst>
                <a:path w="4912534" h="5366178">
                  <a:moveTo>
                    <a:pt x="0" y="0"/>
                  </a:moveTo>
                  <a:lnTo>
                    <a:pt x="4912534" y="0"/>
                  </a:lnTo>
                  <a:lnTo>
                    <a:pt x="4912534" y="5366178"/>
                  </a:lnTo>
                  <a:lnTo>
                    <a:pt x="0" y="5366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912534" y="953529"/>
              <a:ext cx="12856245" cy="3611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758"/>
                </a:lnSpc>
              </a:pPr>
              <a:r>
                <a:rPr lang="en-US" sz="11198" b="1" spc="806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9109"/>
                </a:lnSpc>
              </a:pPr>
              <a:r>
                <a:rPr lang="en-US" sz="8675" b="1" spc="62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83473" y="7885660"/>
            <a:ext cx="6521053" cy="105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10-12 APRIL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573886" cy="1254053"/>
            <a:chOff x="0" y="0"/>
            <a:chExt cx="6098514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5677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52500"/>
            <a:ext cx="4635599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DAGENS 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3300" y="2605970"/>
            <a:ext cx="10507548" cy="3036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Eskilstunacupen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2025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Praktisk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information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Arbetsuppgifter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under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Eskilstunacupen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2025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Våra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förväntningar</a:t>
            </a: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Frågor</a:t>
            </a: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573886" cy="1254053"/>
            <a:chOff x="0" y="0"/>
            <a:chExt cx="6098514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5677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586230"/>
            <a:ext cx="6326896" cy="6180455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t="-23035" r="-78810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901354" y="2077085"/>
            <a:ext cx="9823121" cy="734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Eskilstunacupen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utvecklats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till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bli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av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Sveriges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största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fotbollsturneringar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Turneringen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är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inkluderande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välkomnar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lag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från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hela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landet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Vi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arrangerar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matcher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inom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barn-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ungdomsfotboll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parafotboll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samt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gåfotboll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för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personer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65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år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äldre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Samarbetet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kring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Eskilstunacupen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inleddes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2023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sedan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dess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vuxit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betydelse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etablerat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sig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viktig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händelse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för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både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Eskilstuna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Kvicksund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01354" y="1187980"/>
            <a:ext cx="3098999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BAKGRUND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427077" cy="1254053"/>
            <a:chOff x="0" y="0"/>
            <a:chExt cx="5902769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372052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893842" y="952500"/>
            <a:ext cx="6500317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266" b="1" u="sng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ESKILSTUNACUPEN 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29439" y="2425897"/>
            <a:ext cx="2324652" cy="1820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07043" y="2425897"/>
            <a:ext cx="3099421" cy="1820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7000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91777" y="2425897"/>
            <a:ext cx="4458215" cy="1796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10 000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82391" y="5351659"/>
            <a:ext cx="2324652" cy="1820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899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80674" y="4180116"/>
            <a:ext cx="3841056" cy="55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ANTAL LAG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36226" y="4180116"/>
            <a:ext cx="3841056" cy="55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SPELARE &amp; LEDARE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20867" y="4180116"/>
            <a:ext cx="2175966" cy="55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ÅSKÅDARE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6131" y="7105879"/>
            <a:ext cx="2005608" cy="55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MATCHER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08208" y="8194060"/>
            <a:ext cx="4297090" cy="1140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GÅ-FOTBOLL</a:t>
            </a:r>
          </a:p>
          <a:p>
            <a:pPr algn="ctr">
              <a:lnSpc>
                <a:spcPts val="4573"/>
              </a:lnSpc>
            </a:pPr>
            <a:r>
              <a:rPr lang="en-US" sz="3266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PARA-FOTBOLL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62C57663-6300-B3C5-279A-E51E938BAC3D}"/>
              </a:ext>
            </a:extLst>
          </p:cNvPr>
          <p:cNvSpPr txBox="1"/>
          <p:nvPr/>
        </p:nvSpPr>
        <p:spPr>
          <a:xfrm>
            <a:off x="13206046" y="7105878"/>
            <a:ext cx="2005608" cy="550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3"/>
              </a:lnSpc>
            </a:pPr>
            <a:r>
              <a:rPr lang="en-US" sz="3266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INTÄKTER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CEB2D13B-B52A-4CCC-87C9-199CCA07E37C}"/>
              </a:ext>
            </a:extLst>
          </p:cNvPr>
          <p:cNvSpPr txBox="1"/>
          <p:nvPr/>
        </p:nvSpPr>
        <p:spPr>
          <a:xfrm>
            <a:off x="11484967" y="5391356"/>
            <a:ext cx="5271833" cy="1796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336 000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726286" cy="1254053"/>
            <a:chOff x="0" y="0"/>
            <a:chExt cx="6301714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7709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4026" y="4133040"/>
            <a:ext cx="16519949" cy="3720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64"/>
              </a:lnSpc>
            </a:pPr>
            <a:r>
              <a:rPr lang="en-US" sz="10688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DET ÄR TILLSAMMANS VI GÖR DETTA!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650086" cy="1254053"/>
            <a:chOff x="0" y="0"/>
            <a:chExt cx="5536649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005932" cy="111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52500"/>
            <a:ext cx="6679704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PRAKTISK INFORMATION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168962"/>
            <a:ext cx="13874416" cy="1189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DATUM: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Cupen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pågår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10 - 12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april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 men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Kvicksund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kör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vi </a:t>
            </a: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11 - 12 </a:t>
            </a:r>
            <a:r>
              <a:rPr lang="en-US" sz="3399" b="1" dirty="0" err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april</a:t>
            </a:r>
            <a:endParaRPr lang="en-US" sz="3399" b="1" dirty="0">
              <a:solidFill>
                <a:srgbClr val="FEFEF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607493"/>
            <a:ext cx="17259300" cy="303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PLANER: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Endast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7 mot 7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spelar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hos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oss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824229" lvl="2">
              <a:lnSpc>
                <a:spcPts val="4759"/>
              </a:lnSpc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Lördag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födda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2015</a:t>
            </a:r>
          </a:p>
          <a:p>
            <a:pPr marL="824229" lvl="2">
              <a:lnSpc>
                <a:spcPts val="4759"/>
              </a:lnSpc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Söndag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- 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födda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2016</a:t>
            </a:r>
          </a:p>
          <a:p>
            <a:pPr marL="824229" lvl="1" indent="-457200">
              <a:lnSpc>
                <a:spcPts val="4759"/>
              </a:lnSpc>
              <a:buFont typeface="Arial" panose="020B0604020202020204" pitchFamily="34" charset="0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Parafotboll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spelar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7 mot 7 och 5 mot 5 –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lördagen</a:t>
            </a: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2FAC7-454B-B25F-A2B4-35C613337A13}"/>
              </a:ext>
            </a:extLst>
          </p:cNvPr>
          <p:cNvSpPr txBox="1"/>
          <p:nvPr/>
        </p:nvSpPr>
        <p:spPr>
          <a:xfrm>
            <a:off x="1028700" y="6848918"/>
            <a:ext cx="17259300" cy="11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DOMARE:</a:t>
            </a: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Utbildning 11 mars –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anmäler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sig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cupens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hemsida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Anmälan </a:t>
            </a:r>
            <a:r>
              <a:rPr lang="en-US" sz="3399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domare</a:t>
            </a:r>
            <a:endParaRPr lang="en-US" sz="3399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2848" y="0"/>
            <a:ext cx="14362304" cy="10287000"/>
          </a:xfrm>
          <a:custGeom>
            <a:avLst/>
            <a:gdLst/>
            <a:ahLst/>
            <a:cxnLst/>
            <a:rect l="l" t="t" r="r" b="b"/>
            <a:pathLst>
              <a:path w="14362304" h="10287000">
                <a:moveTo>
                  <a:pt x="0" y="0"/>
                </a:moveTo>
                <a:lnTo>
                  <a:pt x="14362304" y="0"/>
                </a:lnTo>
                <a:lnTo>
                  <a:pt x="143623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650086" cy="1254053"/>
            <a:chOff x="0" y="0"/>
            <a:chExt cx="6200114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6693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52500"/>
            <a:ext cx="13193117" cy="717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en-US" sz="4250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ARBETSUPPGIFTER UNDER CUPEN - FÖRSLAG </a:t>
            </a:r>
            <a:endParaRPr lang="en-US" sz="4266" b="1" u="sng">
              <a:solidFill>
                <a:srgbClr val="FEFEF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8630C29-307C-D6BC-4957-0E9AEA864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622"/>
              </p:ext>
            </p:extLst>
          </p:nvPr>
        </p:nvGraphicFramePr>
        <p:xfrm>
          <a:off x="1028700" y="1953152"/>
          <a:ext cx="13465229" cy="7158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136">
                  <a:extLst>
                    <a:ext uri="{9D8B030D-6E8A-4147-A177-3AD203B41FA5}">
                      <a16:colId xmlns:a16="http://schemas.microsoft.com/office/drawing/2014/main" val="3263828990"/>
                    </a:ext>
                  </a:extLst>
                </a:gridCol>
                <a:gridCol w="3522710">
                  <a:extLst>
                    <a:ext uri="{9D8B030D-6E8A-4147-A177-3AD203B41FA5}">
                      <a16:colId xmlns:a16="http://schemas.microsoft.com/office/drawing/2014/main" val="1460013962"/>
                    </a:ext>
                  </a:extLst>
                </a:gridCol>
                <a:gridCol w="2688077">
                  <a:extLst>
                    <a:ext uri="{9D8B030D-6E8A-4147-A177-3AD203B41FA5}">
                      <a16:colId xmlns:a16="http://schemas.microsoft.com/office/drawing/2014/main" val="1051010493"/>
                    </a:ext>
                  </a:extLst>
                </a:gridCol>
                <a:gridCol w="3366306">
                  <a:extLst>
                    <a:ext uri="{9D8B030D-6E8A-4147-A177-3AD203B41FA5}">
                      <a16:colId xmlns:a16="http://schemas.microsoft.com/office/drawing/2014/main" val="1455653319"/>
                    </a:ext>
                  </a:extLst>
                </a:gridCol>
              </a:tblGrid>
              <a:tr h="455414">
                <a:tc>
                  <a:txBody>
                    <a:bodyPr/>
                    <a:lstStyle/>
                    <a:p>
                      <a:pPr fontAlgn="base"/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Uppgift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Ansvarigt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lag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Huvudansvarig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Kommentar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417047"/>
                  </a:ext>
                </a:extLst>
              </a:tr>
              <a:tr h="627659">
                <a:tc>
                  <a:txBody>
                    <a:bodyPr/>
                    <a:lstStyle/>
                    <a:p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Matchvärdar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 2007/2008/2009/2010 – </a:t>
                      </a: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545873"/>
                  </a:ext>
                </a:extLst>
              </a:tr>
              <a:tr h="784573">
                <a:tc>
                  <a:txBody>
                    <a:bodyPr/>
                    <a:lstStyle/>
                    <a:p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Parkering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Herrlag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/U-lag – </a:t>
                      </a:r>
                      <a:b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Knattelag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–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Ev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Motionslagen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- </a:t>
                      </a: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Ledare</a:t>
                      </a:r>
                      <a:r>
                        <a:rPr lang="en-US" sz="2400" i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med </a:t>
                      </a:r>
                      <a:r>
                        <a:rPr lang="en-US" sz="2400" i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utrustning</a:t>
                      </a:r>
                      <a:r>
                        <a:rPr lang="en-US" sz="2400" i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får</a:t>
                      </a:r>
                      <a:r>
                        <a:rPr lang="en-US" sz="2400" i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parkera</a:t>
                      </a:r>
                      <a:r>
                        <a:rPr lang="en-US" sz="2400" i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närmre</a:t>
                      </a:r>
                      <a:r>
                        <a:rPr lang="en-US" sz="2400" i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KSK.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6131"/>
                  </a:ext>
                </a:extLst>
              </a:tr>
              <a:tr h="1569150">
                <a:tc>
                  <a:txBody>
                    <a:bodyPr/>
                    <a:lstStyle/>
                    <a:p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Anläggning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städ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omklädningsrum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 2009/2010/2011 – </a:t>
                      </a:r>
                      <a:b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 2007/2008/2009/2010 -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stöttar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inför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fre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) och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efter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på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anläggning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sön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14365"/>
                  </a:ext>
                </a:extLst>
              </a:tr>
              <a:tr h="1176862"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Nya 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klubbhuset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– 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</a:rPr>
                        <a:t>Stora 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</a:rPr>
                        <a:t>tältet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mat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  <a:p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”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Foodtruck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”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 2011/2012 –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 2014/2015 - 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 2016/2017 – 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 2015/2016</a:t>
                      </a: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ör det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vegetariska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. </a:t>
                      </a:r>
                      <a:b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Respektive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 kiosk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ansvarar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även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 för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en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ambulerande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</a:rPr>
                        <a:t>vagn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580589"/>
                  </a:ext>
                </a:extLst>
              </a:tr>
              <a:tr h="937617">
                <a:tc>
                  <a:txBody>
                    <a:bodyPr/>
                    <a:lstStyle/>
                    <a:p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Nedre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stugan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– kiosk/grill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 2013/2014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 2013</a:t>
                      </a:r>
                    </a:p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PF 2018</a:t>
                      </a: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Respektive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kiosk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ansvarar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även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för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ambulerande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2400" i="1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vagn</a:t>
                      </a:r>
                      <a:r>
                        <a:rPr lang="en-US" sz="2400" i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978641"/>
                  </a:ext>
                </a:extLst>
              </a:tr>
              <a:tr h="588718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211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06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878686" cy="1254053"/>
            <a:chOff x="0" y="0"/>
            <a:chExt cx="5536649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005932" cy="111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52500"/>
            <a:ext cx="8978305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ARBETSUPPGIFTER UNDER CUPEN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413979"/>
            <a:ext cx="16230600" cy="303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MATCHVÄRDARE: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Som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matchvärdar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ansvarar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man för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hålla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koll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logistiken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kring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våra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planer.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Stöttar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domarna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säkerställer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material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finns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rätt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plats, och ser till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alla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matcher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följer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schemat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Dessutom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man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viktig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roll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skapa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trygg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välkomnande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miljö för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spelare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ledare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domare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89969"/>
            <a:ext cx="1623060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KIOSKPERSONAL: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Hantera försäljning av mat och dryck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5314" y="8631274"/>
            <a:ext cx="4650086" cy="1254053"/>
            <a:chOff x="0" y="0"/>
            <a:chExt cx="6200114" cy="16720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30717" y="306777"/>
              <a:ext cx="46693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52500"/>
            <a:ext cx="8978305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ARBETSUPPGIFTER UNDER CUPEN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29000"/>
            <a:ext cx="16230600" cy="303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PARKERINGSVAKTER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Hålla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ställningarna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parkeringen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vara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experter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pussla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så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vi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får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så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mycket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bilar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så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tätt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möjligt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Kommer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mycket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publik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spelare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ledare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Främsta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trycker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är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tidigt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morgonen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kring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lunch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då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det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byts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lag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399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spelar</a:t>
            </a:r>
            <a:endParaRPr lang="en-US" sz="3399" dirty="0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5889969"/>
            <a:ext cx="16230600" cy="241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50" b="1" dirty="0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ANLÄGGNINGSANSVARIG:</a:t>
            </a:r>
          </a:p>
          <a:p>
            <a:pPr marL="733425" lvl="1" indent="-367030">
              <a:lnSpc>
                <a:spcPts val="4759"/>
              </a:lnSpc>
              <a:buFont typeface="Arial"/>
              <a:buChar char="•"/>
            </a:pP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Se till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det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är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rent och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snyggt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på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anläggningen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omklädningsrum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och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toaletter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Ni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ansvar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för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anläggningen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även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möjlighet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att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hoppa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in och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hjälpa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till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kiosker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om det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skulle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bli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högt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tryck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under </a:t>
            </a:r>
            <a:r>
              <a:rPr lang="en-US" sz="3350" dirty="0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helgen</a:t>
            </a:r>
            <a:r>
              <a:rPr lang="en-US" sz="3350" dirty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3350" dirty="0">
              <a:solidFill>
                <a:srgbClr val="FEFEFE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83092"/>
            <a:ext cx="16230600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Punktlighet - Kom i tid till era pass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Vara värdar på högsta nivå - Bemöt deltagare och besökare med respekt. 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Laganda - Hjälp varandra och samarbeta.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5314" y="8631274"/>
            <a:ext cx="4802486" cy="1254053"/>
            <a:chOff x="0" y="0"/>
            <a:chExt cx="6403314" cy="16720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30717" y="306777"/>
              <a:ext cx="48725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52500"/>
            <a:ext cx="6503789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VÅRA FÖRVÄNTNINGAR: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A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17526"/>
            <a:ext cx="15390938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Vid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nödsituation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ring 112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och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informera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sekretariatet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759"/>
              </a:lnSpc>
            </a:pP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Sjukvård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FEFEF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759"/>
              </a:lnSpc>
            </a:pP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Informationskanaler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Vi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pratar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ihop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oss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idag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om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vad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ni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tycker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känns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smidigast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5314" y="8631274"/>
            <a:ext cx="4802486" cy="1254053"/>
            <a:chOff x="0" y="0"/>
            <a:chExt cx="6403314" cy="16720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30717" cy="1672070"/>
            </a:xfrm>
            <a:custGeom>
              <a:avLst/>
              <a:gdLst/>
              <a:ahLst/>
              <a:cxnLst/>
              <a:rect l="l" t="t" r="r" b="b"/>
              <a:pathLst>
                <a:path w="1530717" h="1672070">
                  <a:moveTo>
                    <a:pt x="0" y="0"/>
                  </a:moveTo>
                  <a:lnTo>
                    <a:pt x="1530717" y="0"/>
                  </a:lnTo>
                  <a:lnTo>
                    <a:pt x="1530717" y="1672070"/>
                  </a:lnTo>
                  <a:lnTo>
                    <a:pt x="0" y="1672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9597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30717" y="306777"/>
              <a:ext cx="4872597" cy="1115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663"/>
                </a:lnSpc>
              </a:pPr>
              <a:r>
                <a:rPr lang="en-US" sz="3489" b="1" spc="251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ESKILSTUNA</a:t>
              </a:r>
            </a:p>
            <a:p>
              <a:pPr algn="l">
                <a:lnSpc>
                  <a:spcPts val="2838"/>
                </a:lnSpc>
              </a:pPr>
              <a:r>
                <a:rPr lang="en-US" sz="2703" b="1" spc="194">
                  <a:solidFill>
                    <a:srgbClr val="FEFE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CUPEN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52500"/>
            <a:ext cx="5636518" cy="7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u="sng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PRAKTISKA DETALJER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145967"/>
            <a:ext cx="12306300" cy="1189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VID FRÅGOR KONTAKTA: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tea.oberg11@gmail.com </a:t>
            </a:r>
            <a:r>
              <a:rPr lang="en-US" sz="3399" err="1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eller</a:t>
            </a:r>
            <a:r>
              <a:rPr lang="en-US" sz="3399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rPr>
              <a:t> 73annan@gmail.com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381cb9-674c-490f-86cf-9ee36ecb73e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6FBCF3B64607438BD5DE36ADF2E949" ma:contentTypeVersion="9" ma:contentTypeDescription="Create a new document." ma:contentTypeScope="" ma:versionID="46a244791dee35a2f31ac12a97734273">
  <xsd:schema xmlns:xsd="http://www.w3.org/2001/XMLSchema" xmlns:xs="http://www.w3.org/2001/XMLSchema" xmlns:p="http://schemas.microsoft.com/office/2006/metadata/properties" xmlns:ns3="e7381cb9-674c-490f-86cf-9ee36ecb73eb" xmlns:ns4="846eea87-909d-4312-b078-93a0d32675ff" targetNamespace="http://schemas.microsoft.com/office/2006/metadata/properties" ma:root="true" ma:fieldsID="386b39f2f9299758447cb94c5e477cbb" ns3:_="" ns4:_="">
    <xsd:import namespace="e7381cb9-674c-490f-86cf-9ee36ecb73eb"/>
    <xsd:import namespace="846eea87-909d-4312-b078-93a0d32675f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381cb9-674c-490f-86cf-9ee36ecb7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ea87-909d-4312-b078-93a0d32675f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C2DF01-A251-4D2B-ACC7-BFB897CCF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198C8C-CE05-43D9-AFA2-EFF0768125A8}">
  <ds:schemaRefs>
    <ds:schemaRef ds:uri="e7381cb9-674c-490f-86cf-9ee36ecb73eb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46eea87-909d-4312-b078-93a0d32675ff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7E6D2F4-1A8F-4BA5-AFCE-14593926A2B1}">
  <ds:schemaRefs>
    <ds:schemaRef ds:uri="846eea87-909d-4312-b078-93a0d32675ff"/>
    <ds:schemaRef ds:uri="e7381cb9-674c-490f-86cf-9ee36ecb73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540</Words>
  <Application>Microsoft Office PowerPoint</Application>
  <PresentationFormat>Anpassad</PresentationFormat>
  <Paragraphs>107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Open Sans Bold</vt:lpstr>
      <vt:lpstr>Calibri</vt:lpstr>
      <vt:lpstr>Arial</vt:lpstr>
      <vt:lpstr>Open Sans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11-13 APRIL 2025</dc:title>
  <cp:lastModifiedBy>Anna Norberg</cp:lastModifiedBy>
  <cp:revision>2</cp:revision>
  <dcterms:created xsi:type="dcterms:W3CDTF">2006-08-16T00:00:00Z</dcterms:created>
  <dcterms:modified xsi:type="dcterms:W3CDTF">2026-02-13T14:12:54Z</dcterms:modified>
  <dc:identifier>DAGZqznqWbU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0x010100966FBCF3B64607438BD5DE36ADF2E949</vt:lpwstr>
  </property>
</Properties>
</file>