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43" d="100"/>
          <a:sy n="43" d="100"/>
        </p:scale>
        <p:origin x="740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832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Content based on the user-provided file "Bilaga 6. Verksamhetsplan 2026-2027.docx", primarily the section on overall objectives and inclusiveness. Visual background generated with OpenAI image generation for this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Content based on the user-provided file "Bilaga 6. Verksamhetsplan 2026-2027.docx", primarily the sections on Herrar A and Damer A objectives. Visual background generated with OpenAI image generation for this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Content based on the user-provided file "Bilaga 6. Verksamhetsplan 2026-2027.docx", primarily the sections on youth teams, leaders, training, and player development plans. Visual background generated with OpenAI image generation for this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Content based on the user-provided file "Bilaga 6. Verksamhetsplan 2026-2027.docx", primarily the sections on senior broad activity, beach activity, Mälarbadet, LIU and school sport. Visual background generated with OpenAI image generation for this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Content based on the user-provided file "Bilaga 6. Verksamhetsplan 2026-2027.docx", primarily the sections on sponsorship, member care, communication, organization and economy. Visual background generated with OpenAI image generation for this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121920"/>
            <a:ext cx="12192000" cy="78483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sv-SE" sz="3600" b="1" dirty="0" smtClean="0">
                <a:solidFill>
                  <a:srgbClr val="00B050"/>
                </a:solidFill>
              </a:rPr>
              <a:t>Verksamhetsplanen </a:t>
            </a:r>
            <a:r>
              <a:rPr lang="sv-SE" sz="3600" b="1" dirty="0">
                <a:solidFill>
                  <a:srgbClr val="00B050"/>
                </a:solidFill>
              </a:rPr>
              <a:t>för 2026/2027 </a:t>
            </a:r>
            <a:r>
              <a:rPr lang="sv-SE" sz="3600" dirty="0" smtClean="0"/>
              <a:t/>
            </a:r>
            <a:br>
              <a:rPr lang="sv-SE" sz="3600" dirty="0" smtClean="0"/>
            </a:br>
            <a:r>
              <a:rPr lang="sv-SE" sz="3600" dirty="0" smtClean="0">
                <a:solidFill>
                  <a:srgbClr val="00B050"/>
                </a:solidFill>
              </a:rPr>
              <a:t>handlar </a:t>
            </a:r>
            <a:r>
              <a:rPr lang="sv-SE" sz="3600" dirty="0">
                <a:solidFill>
                  <a:srgbClr val="00B050"/>
                </a:solidFill>
              </a:rPr>
              <a:t>framför allt om att fortsätta utveckla </a:t>
            </a:r>
            <a:r>
              <a:rPr lang="sv-SE" sz="3600" dirty="0" smtClean="0">
                <a:solidFill>
                  <a:srgbClr val="00B050"/>
                </a:solidFill>
              </a:rPr>
              <a:t/>
            </a:r>
            <a:br>
              <a:rPr lang="sv-SE" sz="3600" dirty="0" smtClean="0">
                <a:solidFill>
                  <a:srgbClr val="00B050"/>
                </a:solidFill>
              </a:rPr>
            </a:br>
            <a:r>
              <a:rPr lang="sv-SE" sz="3600" b="1" dirty="0" err="1" smtClean="0">
                <a:solidFill>
                  <a:srgbClr val="00B050"/>
                </a:solidFill>
              </a:rPr>
              <a:t>Södertelge</a:t>
            </a:r>
            <a:r>
              <a:rPr lang="sv-SE" sz="3600" b="1" dirty="0" smtClean="0">
                <a:solidFill>
                  <a:srgbClr val="00B050"/>
                </a:solidFill>
              </a:rPr>
              <a:t> VBK </a:t>
            </a:r>
            <a:r>
              <a:rPr lang="sv-SE" sz="3600" dirty="0">
                <a:solidFill>
                  <a:srgbClr val="00B050"/>
                </a:solidFill>
              </a:rPr>
              <a:t>som en bred, inkluderande och samtidigt sportsligt ambitiös förening. </a:t>
            </a:r>
            <a:r>
              <a:rPr lang="sv-SE" sz="3600" dirty="0" smtClean="0">
                <a:solidFill>
                  <a:srgbClr val="00B050"/>
                </a:solidFill>
              </a:rPr>
              <a:t/>
            </a:r>
            <a:br>
              <a:rPr lang="sv-SE" sz="3600" dirty="0" smtClean="0">
                <a:solidFill>
                  <a:srgbClr val="00B050"/>
                </a:solidFill>
              </a:rPr>
            </a:br>
            <a:r>
              <a:rPr lang="sv-SE" sz="3600" dirty="0" smtClean="0"/>
              <a:t/>
            </a:r>
            <a:br>
              <a:rPr lang="sv-SE" sz="3600" dirty="0" smtClean="0"/>
            </a:br>
            <a:r>
              <a:rPr lang="sv-SE" sz="3600" b="1" dirty="0" smtClean="0">
                <a:solidFill>
                  <a:srgbClr val="00B050"/>
                </a:solidFill>
              </a:rPr>
              <a:t>Vi </a:t>
            </a:r>
            <a:r>
              <a:rPr lang="sv-SE" sz="3600" b="1" dirty="0">
                <a:solidFill>
                  <a:srgbClr val="00B050"/>
                </a:solidFill>
              </a:rPr>
              <a:t>vill att det ska finnas en plats för </a:t>
            </a:r>
            <a:r>
              <a:rPr lang="sv-SE" sz="3600" b="1" dirty="0" smtClean="0">
                <a:solidFill>
                  <a:srgbClr val="00B050"/>
                </a:solidFill>
              </a:rPr>
              <a:t>alla </a:t>
            </a:r>
            <a:br>
              <a:rPr lang="sv-SE" sz="3600" b="1" dirty="0" smtClean="0">
                <a:solidFill>
                  <a:srgbClr val="00B050"/>
                </a:solidFill>
              </a:rPr>
            </a:br>
            <a:r>
              <a:rPr lang="sv-SE" sz="3600" b="1" dirty="0" smtClean="0">
                <a:solidFill>
                  <a:srgbClr val="00B050"/>
                </a:solidFill>
              </a:rPr>
              <a:t>från </a:t>
            </a:r>
            <a:r>
              <a:rPr lang="sv-SE" sz="3600" b="1" dirty="0" err="1">
                <a:solidFill>
                  <a:srgbClr val="00B050"/>
                </a:solidFill>
              </a:rPr>
              <a:t>Volleybompa</a:t>
            </a:r>
            <a:r>
              <a:rPr lang="sv-SE" sz="3600" b="1" dirty="0">
                <a:solidFill>
                  <a:srgbClr val="00B050"/>
                </a:solidFill>
              </a:rPr>
              <a:t> och </a:t>
            </a:r>
            <a:r>
              <a:rPr lang="sv-SE" sz="3600" b="1" dirty="0" smtClean="0">
                <a:solidFill>
                  <a:srgbClr val="00B050"/>
                </a:solidFill>
              </a:rPr>
              <a:t>Ungdomsverksamhet </a:t>
            </a:r>
            <a:r>
              <a:rPr lang="sv-SE" sz="3600" b="1" dirty="0">
                <a:solidFill>
                  <a:srgbClr val="00B050"/>
                </a:solidFill>
              </a:rPr>
              <a:t>till </a:t>
            </a:r>
            <a:r>
              <a:rPr lang="sv-SE" sz="3600" b="1" dirty="0" smtClean="0">
                <a:solidFill>
                  <a:srgbClr val="00B050"/>
                </a:solidFill>
              </a:rPr>
              <a:t>Motionsvolley</a:t>
            </a:r>
            <a:r>
              <a:rPr lang="sv-SE" sz="3600" b="1" dirty="0">
                <a:solidFill>
                  <a:srgbClr val="00B050"/>
                </a:solidFill>
              </a:rPr>
              <a:t>, </a:t>
            </a:r>
            <a:r>
              <a:rPr lang="sv-SE" sz="3600" b="1" dirty="0" smtClean="0">
                <a:solidFill>
                  <a:srgbClr val="00B050"/>
                </a:solidFill>
              </a:rPr>
              <a:t>Beachvolley </a:t>
            </a:r>
            <a:r>
              <a:rPr lang="sv-SE" sz="3600" b="1" dirty="0">
                <a:solidFill>
                  <a:srgbClr val="00B050"/>
                </a:solidFill>
              </a:rPr>
              <a:t>och </a:t>
            </a:r>
            <a:r>
              <a:rPr lang="sv-SE" sz="3600" b="1" dirty="0" smtClean="0">
                <a:solidFill>
                  <a:srgbClr val="00B050"/>
                </a:solidFill>
              </a:rPr>
              <a:t>Elitseriespel.</a:t>
            </a:r>
            <a:br>
              <a:rPr lang="sv-SE" sz="3600" b="1" dirty="0" smtClean="0">
                <a:solidFill>
                  <a:srgbClr val="00B050"/>
                </a:solidFill>
              </a:rPr>
            </a:br>
            <a:r>
              <a:rPr lang="sv-SE" sz="3600" dirty="0" smtClean="0"/>
              <a:t/>
            </a:r>
            <a:br>
              <a:rPr lang="sv-SE" sz="3600" dirty="0" smtClean="0"/>
            </a:br>
            <a:r>
              <a:rPr lang="sv-SE" sz="3600" dirty="0" smtClean="0">
                <a:solidFill>
                  <a:srgbClr val="00B050"/>
                </a:solidFill>
              </a:rPr>
              <a:t>Kort </a:t>
            </a:r>
            <a:r>
              <a:rPr lang="sv-SE" sz="3600" dirty="0">
                <a:solidFill>
                  <a:srgbClr val="00B050"/>
                </a:solidFill>
              </a:rPr>
              <a:t>sagt handlar verksamhetsplanen om bredd, utveckling, gemenskap och långsiktighet – samtidigt som vi fortsätter höja våra sportsliga ambitioner</a:t>
            </a:r>
            <a:r>
              <a:rPr lang="sv-SE" sz="3600" dirty="0" smtClean="0">
                <a:solidFill>
                  <a:srgbClr val="00B050"/>
                </a:solidFill>
              </a:rPr>
              <a:t>.</a:t>
            </a:r>
            <a:br>
              <a:rPr lang="sv-SE" sz="3600" dirty="0" smtClean="0">
                <a:solidFill>
                  <a:srgbClr val="00B050"/>
                </a:solidFill>
              </a:rPr>
            </a:br>
            <a:r>
              <a:rPr lang="sv-SE" sz="3600" dirty="0" smtClean="0">
                <a:solidFill>
                  <a:srgbClr val="00B050"/>
                </a:solidFill>
              </a:rPr>
              <a:t/>
            </a:r>
            <a:br>
              <a:rPr lang="sv-SE" sz="3600" dirty="0" smtClean="0">
                <a:solidFill>
                  <a:srgbClr val="00B050"/>
                </a:solidFill>
              </a:rPr>
            </a:br>
            <a:endParaRPr lang="sv-SE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07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ghostwriter_images/generated/wide_presentation_slide_poster_style_image_a_cl_1.png"/>
          <p:cNvPicPr>
            <a:picLocks noChangeAspect="1"/>
          </p:cNvPicPr>
          <p:nvPr/>
        </p:nvPicPr>
        <p:blipFill>
          <a:blip r:embed="rId3"/>
          <a:srcRect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ghostwriter_images/generated/a_clean_presentation_slide_in_the_same_style_as_th_2_batch_1.png"/>
          <p:cNvPicPr>
            <a:picLocks noChangeAspect="1"/>
          </p:cNvPicPr>
          <p:nvPr/>
        </p:nvPicPr>
        <p:blipFill>
          <a:blip r:embed="rId3"/>
          <a:srcRect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ghostwriter_images/generated/wide_horizontal_presentation_slide_clean_corporat_3_batch_2.png"/>
          <p:cNvPicPr>
            <a:picLocks noChangeAspect="1"/>
          </p:cNvPicPr>
          <p:nvPr/>
        </p:nvPicPr>
        <p:blipFill>
          <a:blip r:embed="rId3"/>
          <a:srcRect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ghostwriter_images/generated/wide_clean_presentation_slide_layout_in_a_sports_4_batch_3.png"/>
          <p:cNvPicPr>
            <a:picLocks noChangeAspect="1"/>
          </p:cNvPicPr>
          <p:nvPr/>
        </p:nvPicPr>
        <p:blipFill>
          <a:blip r:embed="rId3"/>
          <a:srcRect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ghostwriter_images/generated/wide_clean_presentation_slide_image_with_a_sports_5_batch_4.png"/>
          <p:cNvPicPr>
            <a:picLocks noChangeAspect="1"/>
          </p:cNvPicPr>
          <p:nvPr/>
        </p:nvPicPr>
        <p:blipFill>
          <a:blip r:embed="rId3"/>
          <a:srcRect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289</Words>
  <Application>Microsoft Office PowerPoint</Application>
  <PresentationFormat>Bredbild</PresentationFormat>
  <Paragraphs>11</Paragraphs>
  <Slides>6</Slides>
  <Notes>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Aptos</vt:lpstr>
      <vt:lpstr>Arial</vt:lpstr>
      <vt:lpstr>Calibri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Verksamhetsplan 2026/2027 - Södertelge Volley</dc:title>
  <dc:subject>Verksamhetsplan 2026/2027</dc:subject>
  <dc:creator>OpenAI</dc:creator>
  <cp:lastModifiedBy>Lasse Broström</cp:lastModifiedBy>
  <cp:revision>3</cp:revision>
  <dcterms:created xsi:type="dcterms:W3CDTF">2026-09-28T19:29:27Z</dcterms:created>
  <dcterms:modified xsi:type="dcterms:W3CDTF">2026-09-29T23:26:32Z</dcterms:modified>
</cp:coreProperties>
</file>