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47C3FB-5F1B-43FB-A755-36969BF0F0B9}" type="doc">
      <dgm:prSet loTypeId="urn:microsoft.com/office/officeart/2005/8/layout/hierarchy1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2121126-155D-4C46-86FC-02D0AAAA758E}" type="pres">
      <dgm:prSet presAssocID="{E147C3FB-5F1B-43FB-A755-36969BF0F0B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21FB40BC-BC65-4EC2-B6D0-9809F50D60B1}" type="presOf" srcId="{E147C3FB-5F1B-43FB-A755-36969BF0F0B9}" destId="{92121126-155D-4C46-86FC-02D0AAAA758E}" srcOrd="0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1AF507-62F5-41C4-9214-4BE345CD0398}" type="datetimeFigureOut">
              <a:rPr lang="en-GB" smtClean="0"/>
              <a:t>29/12/2013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2341F6-7A48-423D-817D-F0C00FCC4FB0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CBEFB-7870-4A6C-BE6B-7D48862C89B2}" type="datetime1">
              <a:rPr lang="en-US" smtClean="0"/>
              <a:t>12/29/2013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8.4.1vhk/ungdom/usmorganisation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B5D04-3E25-4EEF-961A-C4E63CFA059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9C6F9-0234-4F44-B8AE-889FB9C43D45}" type="datetime1">
              <a:rPr lang="en-US" smtClean="0"/>
              <a:t>12/29/2013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8.4.1vhk/ungdom/usmorganisation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B5D04-3E25-4EEF-961A-C4E63CFA059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4001A-F107-45F0-816F-DF1D7F7C0DC0}" type="datetime1">
              <a:rPr lang="en-US" smtClean="0"/>
              <a:t>12/29/2013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8.4.1vhk/ungdom/usmorganisation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B5D04-3E25-4EEF-961A-C4E63CFA059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B24A0-EACD-4831-BD87-4D81E5093339}" type="datetime1">
              <a:rPr lang="en-US" smtClean="0"/>
              <a:t>12/29/2013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8.4.1vhk/ungdom/usmorganisation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B5D04-3E25-4EEF-961A-C4E63CFA059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3E17A-3FE7-4439-BD76-C7703E79203F}" type="datetime1">
              <a:rPr lang="en-US" smtClean="0"/>
              <a:t>12/29/2013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8.4.1vhk/ungdom/usmorganisation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B5D04-3E25-4EEF-961A-C4E63CFA059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A795-6E3F-4DF8-8139-A05C4E8E8E33}" type="datetime1">
              <a:rPr lang="en-US" smtClean="0"/>
              <a:t>12/29/2013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8.4.1vhk/ungdom/usmorganisation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B5D04-3E25-4EEF-961A-C4E63CFA059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A7379-C13C-4C2C-80A5-DF353124E3AB}" type="datetime1">
              <a:rPr lang="en-US" smtClean="0"/>
              <a:t>12/29/2013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8.4.1vhk/ungdom/usmorganisation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B5D04-3E25-4EEF-961A-C4E63CFA059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369DF-5D1B-43C0-A4F6-B3AA38C87430}" type="datetime1">
              <a:rPr lang="en-US" smtClean="0"/>
              <a:t>12/29/2013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8.4.1vhk/ungdom/usmorganisation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B5D04-3E25-4EEF-961A-C4E63CFA059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E6BDB-6270-47C0-828C-7AF59F358B79}" type="datetime1">
              <a:rPr lang="en-US" smtClean="0"/>
              <a:t>12/29/2013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8.4.1vhk/ungdom/usmorganisation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B5D04-3E25-4EEF-961A-C4E63CFA059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7A2C6-43FD-4981-A4F7-1289FE72BFD4}" type="datetime1">
              <a:rPr lang="en-US" smtClean="0"/>
              <a:t>12/29/2013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8.4.1vhk/ungdom/usmorganisation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B5D04-3E25-4EEF-961A-C4E63CFA059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5E4EB-2469-4C11-8397-6A3C36A125F3}" type="datetime1">
              <a:rPr lang="en-US" smtClean="0"/>
              <a:t>12/29/2013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8.4.1vhk/ungdom/usmorganisation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B5D04-3E25-4EEF-961A-C4E63CFA059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AAF4C2-CA76-4E41-9EB9-2BBD1BB9CEE7}" type="datetime1">
              <a:rPr lang="en-US" smtClean="0"/>
              <a:t>12/29/2013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8.4.1vhk/ungdom/usmorganisation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EB5D04-3E25-4EEF-961A-C4E63CFA0592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490066"/>
          </a:xfrm>
        </p:spPr>
        <p:txBody>
          <a:bodyPr>
            <a:normAutofit/>
          </a:bodyPr>
          <a:lstStyle/>
          <a:p>
            <a:r>
              <a:rPr lang="sv-SE" sz="2400" b="1" i="1" dirty="0" err="1" smtClean="0"/>
              <a:t>Vinslövs</a:t>
            </a:r>
            <a:r>
              <a:rPr lang="sv-SE" sz="2400" b="1" i="1" dirty="0" smtClean="0"/>
              <a:t> HK </a:t>
            </a:r>
            <a:r>
              <a:rPr lang="sv-SE" sz="2400" b="1" i="1" dirty="0" err="1" smtClean="0"/>
              <a:t>USM-Organisation</a:t>
            </a:r>
            <a:endParaRPr lang="en-GB" sz="2400" b="1" i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79512" y="764704"/>
          <a:ext cx="8784976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251520" y="2348880"/>
            <a:ext cx="1872000" cy="1620000"/>
          </a:xfrm>
          <a:prstGeom prst="roundRect">
            <a:avLst/>
          </a:prstGeom>
          <a:solidFill>
            <a:schemeClr val="accent1"/>
          </a:solidFill>
          <a:ln>
            <a:solidFill>
              <a:schemeClr val="tx2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chemeClr val="bg1"/>
                </a:solidFill>
              </a:rPr>
              <a:t>Kansli</a:t>
            </a:r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123728" y="3068960"/>
            <a:ext cx="2448272" cy="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3347864" y="908720"/>
            <a:ext cx="2088232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Tävlingsledare/Inköp</a:t>
            </a:r>
            <a:endParaRPr lang="en-GB" dirty="0"/>
          </a:p>
        </p:txBody>
      </p:sp>
      <p:sp>
        <p:nvSpPr>
          <p:cNvPr id="17" name="Rounded Rectangle 16"/>
          <p:cNvSpPr/>
          <p:nvPr/>
        </p:nvSpPr>
        <p:spPr>
          <a:xfrm>
            <a:off x="323528" y="4716000"/>
            <a:ext cx="1872208" cy="16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Speaker/</a:t>
            </a:r>
          </a:p>
          <a:p>
            <a:pPr algn="ctr"/>
            <a:r>
              <a:rPr lang="sv-SE" dirty="0" smtClean="0"/>
              <a:t>Musik</a:t>
            </a:r>
            <a:endParaRPr lang="en-GB" dirty="0"/>
          </a:p>
        </p:txBody>
      </p:sp>
      <p:sp>
        <p:nvSpPr>
          <p:cNvPr id="18" name="Rounded Rectangle 17"/>
          <p:cNvSpPr/>
          <p:nvPr/>
        </p:nvSpPr>
        <p:spPr>
          <a:xfrm>
            <a:off x="6732000" y="2340000"/>
            <a:ext cx="1872000" cy="16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Bitr.</a:t>
            </a:r>
          </a:p>
          <a:p>
            <a:pPr algn="ctr"/>
            <a:r>
              <a:rPr lang="sv-SE" dirty="0" err="1" smtClean="0"/>
              <a:t>Tävlings-ledare</a:t>
            </a:r>
            <a:r>
              <a:rPr lang="sv-SE" dirty="0" smtClean="0"/>
              <a:t>/</a:t>
            </a:r>
          </a:p>
          <a:p>
            <a:pPr algn="ctr"/>
            <a:r>
              <a:rPr lang="sv-SE" dirty="0" smtClean="0"/>
              <a:t>Övernattning</a:t>
            </a:r>
            <a:endParaRPr lang="en-GB" dirty="0"/>
          </a:p>
        </p:txBody>
      </p:sp>
      <p:sp>
        <p:nvSpPr>
          <p:cNvPr id="19" name="Rounded Rectangle 18"/>
          <p:cNvSpPr/>
          <p:nvPr/>
        </p:nvSpPr>
        <p:spPr>
          <a:xfrm>
            <a:off x="6732240" y="4716000"/>
            <a:ext cx="1872208" cy="16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Mat</a:t>
            </a:r>
          </a:p>
          <a:p>
            <a:pPr algn="ctr"/>
            <a:r>
              <a:rPr lang="sv-SE" dirty="0" smtClean="0"/>
              <a:t>Frukost/</a:t>
            </a:r>
          </a:p>
          <a:p>
            <a:pPr algn="ctr"/>
            <a:r>
              <a:rPr lang="sv-SE" dirty="0" smtClean="0"/>
              <a:t>Lunch/</a:t>
            </a:r>
          </a:p>
          <a:p>
            <a:pPr algn="ctr"/>
            <a:r>
              <a:rPr lang="sv-SE" dirty="0" smtClean="0"/>
              <a:t>Middag</a:t>
            </a:r>
          </a:p>
          <a:p>
            <a:pPr algn="ctr"/>
            <a:endParaRPr lang="en-GB" dirty="0"/>
          </a:p>
        </p:txBody>
      </p:sp>
      <p:cxnSp>
        <p:nvCxnSpPr>
          <p:cNvPr id="21" name="Straight Connector 20"/>
          <p:cNvCxnSpPr>
            <a:endCxn id="19" idx="0"/>
          </p:cNvCxnSpPr>
          <p:nvPr/>
        </p:nvCxnSpPr>
        <p:spPr>
          <a:xfrm>
            <a:off x="7668344" y="3933056"/>
            <a:ext cx="0" cy="78294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4644008" y="4716000"/>
            <a:ext cx="1872208" cy="16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err="1" smtClean="0"/>
              <a:t>Kiosk-bemanning</a:t>
            </a:r>
            <a:endParaRPr lang="en-GB" dirty="0"/>
          </a:p>
        </p:txBody>
      </p:sp>
      <p:cxnSp>
        <p:nvCxnSpPr>
          <p:cNvPr id="28" name="Straight Connector 27"/>
          <p:cNvCxnSpPr/>
          <p:nvPr/>
        </p:nvCxnSpPr>
        <p:spPr>
          <a:xfrm>
            <a:off x="5436096" y="4293096"/>
            <a:ext cx="2232248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5436096" y="4293096"/>
            <a:ext cx="0" cy="64807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ounded Rectangle 39"/>
          <p:cNvSpPr/>
          <p:nvPr/>
        </p:nvSpPr>
        <p:spPr>
          <a:xfrm>
            <a:off x="2411760" y="4716000"/>
            <a:ext cx="1872208" cy="16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Jury ”Matchens Lirare”</a:t>
            </a:r>
            <a:endParaRPr lang="en-GB" dirty="0"/>
          </a:p>
        </p:txBody>
      </p:sp>
      <p:cxnSp>
        <p:nvCxnSpPr>
          <p:cNvPr id="42" name="Straight Connector 41"/>
          <p:cNvCxnSpPr/>
          <p:nvPr/>
        </p:nvCxnSpPr>
        <p:spPr>
          <a:xfrm>
            <a:off x="4572000" y="1988840"/>
            <a:ext cx="0" cy="230425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1259632" y="4293096"/>
            <a:ext cx="3312368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4572000" y="3068960"/>
            <a:ext cx="216024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endCxn id="17" idx="0"/>
          </p:cNvCxnSpPr>
          <p:nvPr/>
        </p:nvCxnSpPr>
        <p:spPr>
          <a:xfrm>
            <a:off x="1259632" y="4293096"/>
            <a:ext cx="0" cy="42290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endCxn id="40" idx="0"/>
          </p:cNvCxnSpPr>
          <p:nvPr/>
        </p:nvCxnSpPr>
        <p:spPr>
          <a:xfrm>
            <a:off x="3347864" y="4716000"/>
            <a:ext cx="0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Snip Single Corner Rectangle 70"/>
          <p:cNvSpPr/>
          <p:nvPr/>
        </p:nvSpPr>
        <p:spPr>
          <a:xfrm>
            <a:off x="971600" y="1052736"/>
            <a:ext cx="1728192" cy="72008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Tidschema</a:t>
            </a:r>
            <a:endParaRPr lang="en-GB" dirty="0"/>
          </a:p>
        </p:txBody>
      </p:sp>
      <p:cxnSp>
        <p:nvCxnSpPr>
          <p:cNvPr id="73" name="Straight Connector 72"/>
          <p:cNvCxnSpPr>
            <a:stCxn id="16" idx="1"/>
            <a:endCxn id="71" idx="0"/>
          </p:cNvCxnSpPr>
          <p:nvPr/>
        </p:nvCxnSpPr>
        <p:spPr>
          <a:xfrm flipH="1" flipV="1">
            <a:off x="2699792" y="1412776"/>
            <a:ext cx="64807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endCxn id="40" idx="0"/>
          </p:cNvCxnSpPr>
          <p:nvPr/>
        </p:nvCxnSpPr>
        <p:spPr>
          <a:xfrm>
            <a:off x="3347864" y="4293096"/>
            <a:ext cx="0" cy="42290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Footer Placeholder 7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8.4.1vhk/ungdom/usmorganisation</a:t>
            </a:r>
            <a:endParaRPr lang="en-GB"/>
          </a:p>
        </p:txBody>
      </p:sp>
      <p:pic>
        <p:nvPicPr>
          <p:cNvPr id="84" name="Picture 83" descr="VHK logg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79512" y="116632"/>
            <a:ext cx="614837" cy="76470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107</TotalTime>
  <Words>27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Vinslövs HK USM-Organisation</vt:lpstr>
    </vt:vector>
  </TitlesOfParts>
  <Company>IKEA IT AB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fata</dc:creator>
  <cp:lastModifiedBy>fata</cp:lastModifiedBy>
  <cp:revision>13</cp:revision>
  <dcterms:created xsi:type="dcterms:W3CDTF">2013-12-29T18:46:14Z</dcterms:created>
  <dcterms:modified xsi:type="dcterms:W3CDTF">2013-12-29T20:34:01Z</dcterms:modified>
</cp:coreProperties>
</file>