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6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62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77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83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9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75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80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46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90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07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248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23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616A3-6CF4-454C-90FC-1CD500243AF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08B04-7488-493E-8649-843F3ACCD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32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4975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63575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Kanslifunktion, Mats </a:t>
            </a:r>
            <a:r>
              <a:rPr lang="sv-SE" dirty="0" err="1" smtClean="0"/>
              <a:t>Ångman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30200" y="838200"/>
            <a:ext cx="1135380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000" dirty="0">
              <a:latin typeface="Times New Roman" panose="02020603050405020304" pitchFamily="18" charset="0"/>
            </a:endParaRPr>
          </a:p>
          <a:p>
            <a:pPr marR="740"/>
            <a:r>
              <a:rPr lang="sv-SE" sz="2400" dirty="0" smtClean="0">
                <a:latin typeface="Arial" panose="020B0604020202020204" pitchFamily="34" charset="0"/>
              </a:rPr>
              <a:t>Mats </a:t>
            </a:r>
            <a:r>
              <a:rPr lang="sv-SE" sz="2400" dirty="0">
                <a:latin typeface="Arial" panose="020B0604020202020204" pitchFamily="34" charset="0"/>
              </a:rPr>
              <a:t>ansvara for </a:t>
            </a:r>
            <a:r>
              <a:rPr lang="sv-SE" sz="2400" dirty="0" smtClean="0">
                <a:latin typeface="Arial" panose="020B0604020202020204" pitchFamily="34" charset="0"/>
              </a:rPr>
              <a:t>följande </a:t>
            </a:r>
            <a:r>
              <a:rPr lang="sv-SE" sz="2400" dirty="0">
                <a:latin typeface="Arial" panose="020B0604020202020204" pitchFamily="34" charset="0"/>
              </a:rPr>
              <a:t>uppgifter </a:t>
            </a:r>
            <a:r>
              <a:rPr lang="sv-SE" sz="2400" dirty="0" smtClean="0">
                <a:latin typeface="Arial" panose="020B0604020202020204" pitchFamily="34" charset="0"/>
              </a:rPr>
              <a:t>på </a:t>
            </a:r>
            <a:r>
              <a:rPr lang="sv-SE" sz="2400" dirty="0">
                <a:latin typeface="Arial" panose="020B0604020202020204" pitchFamily="34" charset="0"/>
              </a:rPr>
              <a:t>kansliet som du </a:t>
            </a:r>
            <a:r>
              <a:rPr lang="sv-SE" sz="2400" dirty="0" smtClean="0">
                <a:latin typeface="Arial" panose="020B0604020202020204" pitchFamily="34" charset="0"/>
              </a:rPr>
              <a:t>behöver hjälp </a:t>
            </a:r>
            <a:r>
              <a:rPr lang="sv-SE" sz="2400" dirty="0">
                <a:latin typeface="Arial" panose="020B0604020202020204" pitchFamily="34" charset="0"/>
              </a:rPr>
              <a:t>med.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Handläggande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av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kommunalt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och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statligt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aktivitetsbidrag</a:t>
            </a:r>
            <a:endParaRPr lang="en-GB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Matchtillsättning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och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planering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av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spelåret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för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hela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föreningen</a:t>
            </a:r>
            <a:endParaRPr lang="en-GB" sz="2000" dirty="0" smtClean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Domartillsättning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för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ungdomshandboll</a:t>
            </a:r>
            <a:endParaRPr lang="en-GB" sz="2000" dirty="0" smtClean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 smtClean="0">
                <a:latin typeface="Arial" panose="020B0604020202020204" pitchFamily="34" charset="0"/>
              </a:rPr>
              <a:t>Funktionärstillsättning för ungdomshandboll</a:t>
            </a:r>
            <a:endParaRPr lang="en-GB" sz="2000" dirty="0" smtClean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Utbildning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</a:rPr>
              <a:t>av</a:t>
            </a:r>
            <a:r>
              <a:rPr lang="en-GB" sz="2000" dirty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domare</a:t>
            </a:r>
            <a:r>
              <a:rPr lang="en-GB" sz="2000" dirty="0" smtClean="0">
                <a:latin typeface="Arial" panose="020B0604020202020204" pitchFamily="34" charset="0"/>
              </a:rPr>
              <a:t>, </a:t>
            </a:r>
            <a:r>
              <a:rPr lang="en-GB" sz="2000" dirty="0" err="1" smtClean="0">
                <a:latin typeface="Arial" panose="020B0604020202020204" pitchFamily="34" charset="0"/>
              </a:rPr>
              <a:t>minihandbollsdomare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och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funktionärer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innan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säsongstart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tillsammans</a:t>
            </a:r>
            <a:r>
              <a:rPr lang="en-GB" sz="2000" dirty="0" smtClean="0">
                <a:latin typeface="Arial" panose="020B0604020202020204" pitchFamily="34" charset="0"/>
              </a:rPr>
              <a:t> med </a:t>
            </a:r>
            <a:r>
              <a:rPr lang="en-GB" sz="2000" dirty="0" err="1" smtClean="0">
                <a:latin typeface="Arial" panose="020B0604020202020204" pitchFamily="34" charset="0"/>
              </a:rPr>
              <a:t>Skånes</a:t>
            </a:r>
            <a:r>
              <a:rPr lang="en-GB" sz="2000" dirty="0" smtClean="0">
                <a:latin typeface="Arial" panose="020B0604020202020204" pitchFamily="34" charset="0"/>
              </a:rPr>
              <a:t> HF</a:t>
            </a:r>
            <a:endParaRPr lang="en-GB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Bokning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</a:rPr>
              <a:t>av</a:t>
            </a:r>
            <a:r>
              <a:rPr lang="en-GB" sz="2000" dirty="0">
                <a:latin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</a:rPr>
              <a:t>matcher </a:t>
            </a:r>
            <a:r>
              <a:rPr lang="en-GB" sz="2000" dirty="0" err="1" smtClean="0">
                <a:latin typeface="Arial" panose="020B0604020202020204" pitchFamily="34" charset="0"/>
              </a:rPr>
              <a:t>och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träningstider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i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kommunens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tidsbokningssystem</a:t>
            </a:r>
            <a:endParaRPr lang="en-GB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Arial" panose="020B0604020202020204" pitchFamily="34" charset="0"/>
              </a:rPr>
              <a:t>Bingolottos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julkalender</a:t>
            </a:r>
            <a:r>
              <a:rPr lang="en-GB" sz="2000" dirty="0" smtClean="0">
                <a:latin typeface="Arial" panose="020B0604020202020204" pitchFamily="34" charset="0"/>
              </a:rPr>
              <a:t> </a:t>
            </a:r>
            <a:r>
              <a:rPr lang="en-GB" sz="2000" dirty="0" err="1" smtClean="0">
                <a:latin typeface="Arial" panose="020B0604020202020204" pitchFamily="34" charset="0"/>
              </a:rPr>
              <a:t>försäljningsaktivitet</a:t>
            </a:r>
            <a:endParaRPr lang="en-GB" sz="2000" dirty="0">
              <a:latin typeface="Arial" panose="020B0604020202020204" pitchFamily="34" charset="0"/>
            </a:endParaRPr>
          </a:p>
          <a:p>
            <a:pPr marL="342900" marR="107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 smtClean="0">
                <a:latin typeface="Arial" panose="020B0604020202020204" pitchFamily="34" charset="0"/>
              </a:rPr>
              <a:t>Redovisning </a:t>
            </a:r>
            <a:r>
              <a:rPr lang="sv-SE" sz="2000" dirty="0">
                <a:latin typeface="Arial" panose="020B0604020202020204" pitchFamily="34" charset="0"/>
              </a:rPr>
              <a:t>av arvoden till </a:t>
            </a:r>
            <a:r>
              <a:rPr lang="sv-SE" sz="2000" dirty="0" smtClean="0">
                <a:latin typeface="Arial" panose="020B0604020202020204" pitchFamily="34" charset="0"/>
              </a:rPr>
              <a:t>föreningens </a:t>
            </a:r>
            <a:r>
              <a:rPr lang="sv-SE" sz="2000" dirty="0">
                <a:latin typeface="Arial" panose="020B0604020202020204" pitchFamily="34" charset="0"/>
              </a:rPr>
              <a:t>domare och </a:t>
            </a:r>
            <a:r>
              <a:rPr lang="sv-SE" sz="2000" dirty="0" smtClean="0">
                <a:latin typeface="Arial" panose="020B0604020202020204" pitchFamily="34" charset="0"/>
              </a:rPr>
              <a:t>funktionärer samt godkännande för utbetalning</a:t>
            </a:r>
            <a:endParaRPr lang="sv-SE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 smtClean="0">
                <a:latin typeface="Arial" panose="020B0604020202020204" pitchFamily="34" charset="0"/>
              </a:rPr>
              <a:t>Kontakter med Skånes och Svenska Handbollsförbundet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 smtClean="0">
                <a:latin typeface="Arial" panose="020B0604020202020204" pitchFamily="34" charset="0"/>
              </a:rPr>
              <a:t>Kontakter med fritidskontoret i Hässleholms Kommun</a:t>
            </a:r>
          </a:p>
          <a:p>
            <a:pPr>
              <a:lnSpc>
                <a:spcPct val="150000"/>
              </a:lnSpc>
            </a:pPr>
            <a:endParaRPr lang="en-GB" sz="2000" dirty="0">
              <a:latin typeface="Arial" panose="020B0604020202020204" pitchFamily="34" charset="0"/>
            </a:endParaRPr>
          </a:p>
          <a:p>
            <a:endParaRPr lang="en-GB" sz="3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17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2CDE7EA-13B1-442E-8615-962473ABF505}" vid="{070B6538-38DB-419C-832C-C6A3C89BFD2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</TotalTime>
  <Words>85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Verdana</vt:lpstr>
      <vt:lpstr>Office Theme</vt:lpstr>
      <vt:lpstr>PowerPoint Presentation</vt:lpstr>
      <vt:lpstr>Kanslifunktion, Mats Ångman</vt:lpstr>
    </vt:vector>
  </TitlesOfParts>
  <Company>IKEA IT 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Stellan Grönberg (IKEA of Sweden AB - Inter IKEA Group)</dc:creator>
  <cp:lastModifiedBy>Stellan Grönberg (IKEA of Sweden AB - Inter IKEA Group)</cp:lastModifiedBy>
  <cp:revision>3</cp:revision>
  <dcterms:created xsi:type="dcterms:W3CDTF">2019-01-14T11:45:22Z</dcterms:created>
  <dcterms:modified xsi:type="dcterms:W3CDTF">2019-01-14T12:00:31Z</dcterms:modified>
</cp:coreProperties>
</file>