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2"/>
  </p:normalViewPr>
  <p:slideViewPr>
    <p:cSldViewPr snapToGrid="0" snapToObjects="1">
      <p:cViewPr varScale="1">
        <p:scale>
          <a:sx n="114" d="100"/>
          <a:sy n="114" d="100"/>
        </p:scale>
        <p:origin x="4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1A15681-34A8-E563-E75F-680F2BD6A1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31B1A75-1942-0886-8216-88384EFCB3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583F497-3F2C-2989-4D11-5EDA49B98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64A80-7B39-BD44-82F8-4A27546FCED7}" type="datetimeFigureOut">
              <a:rPr lang="sv-SE" smtClean="0"/>
              <a:t>2022-09-19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D8AAD22-506B-5C75-7A2D-1E4F6B3FE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02506E2-15F6-3120-71D8-D0276EF7D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CF071-2589-CE4F-90B5-9EECD9DE363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72055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A4BB516-64DB-782A-C9E3-B10BAC18D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003AF0E-67AD-BBC1-A28D-7BBBBB256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162C604-81A5-D429-14C3-66C991493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64A80-7B39-BD44-82F8-4A27546FCED7}" type="datetimeFigureOut">
              <a:rPr lang="sv-SE" smtClean="0"/>
              <a:t>2022-09-19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8887B56-83E1-B65C-30DF-355DAA2E1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9172A29-5732-F0A9-56D3-7813D8AA1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CF071-2589-CE4F-90B5-9EECD9DE363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3766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94C99E-206F-0B4E-D353-F89CC36EF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E39FF0C-2D30-9514-CC14-F7A2F3A9D3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0A95AA1-9D3C-5C8A-75B6-C36E1C7DF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64A80-7B39-BD44-82F8-4A27546FCED7}" type="datetimeFigureOut">
              <a:rPr lang="sv-SE" smtClean="0"/>
              <a:t>2022-09-19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D6B789-2104-1394-ADD0-2486517B1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89229CD-3FB3-1AB3-270F-D1C60ADF8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CF071-2589-CE4F-90B5-9EECD9DE363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10330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BE6488A-6777-FBA5-41AC-7CF848731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3487B3F-D5FC-F53A-F548-33529B5687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3848651-6ED0-66F5-A41E-C7EF2D7552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6CED323-EA2A-FE14-D377-80E70B4AC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64A80-7B39-BD44-82F8-4A27546FCED7}" type="datetimeFigureOut">
              <a:rPr lang="sv-SE" smtClean="0"/>
              <a:t>2022-09-19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7A23C0A-B561-6479-A326-91443592C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71E1E37-E957-975C-21BC-D769C37A2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CF071-2589-CE4F-90B5-9EECD9DE363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94008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BC35768-0FCA-4BC2-B222-1219D63AA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79FC640-725A-06FB-A3C5-54128F236B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D865AFB-75BF-FBF7-FFDF-B3E4F0EA2F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5EEBE3F3-40E7-838A-FB97-4BBA33DE49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AD093305-3406-B43C-D7CA-892AD80964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552F28D4-42BD-40C3-C57E-7D7CD6A68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64A80-7B39-BD44-82F8-4A27546FCED7}" type="datetimeFigureOut">
              <a:rPr lang="sv-SE" smtClean="0"/>
              <a:t>2022-09-19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1A7D6F8-A411-021E-CE4E-3D8D75C74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D16E4CAA-9B46-5FA3-66BB-FDDB02B1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CF071-2589-CE4F-90B5-9EECD9DE363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01442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A548356-6DBB-6E0F-EA1F-1C19B952C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BE1C4686-578F-8534-34FE-489DB5BB2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64A80-7B39-BD44-82F8-4A27546FCED7}" type="datetimeFigureOut">
              <a:rPr lang="sv-SE" smtClean="0"/>
              <a:t>2022-09-19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8B5F562-394E-7CEC-B9F7-C57BFE66D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BFCBA37-D178-089E-E5C9-F8EA6054F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CF071-2589-CE4F-90B5-9EECD9DE363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30363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092540AC-762B-9966-B015-489E866F2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64A80-7B39-BD44-82F8-4A27546FCED7}" type="datetimeFigureOut">
              <a:rPr lang="sv-SE" smtClean="0"/>
              <a:t>2022-09-19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E80038CC-82F2-633E-7FBF-950D84C25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452D965-951A-84C5-36E0-F1994A9CE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CF071-2589-CE4F-90B5-9EECD9DE363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69483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5C9252-C19F-6CFC-5F43-8744B4631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FDCB968-5915-A534-F100-FAADDDA2F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5748192-7866-54B1-C994-524A246056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65859C5-65F0-5F75-9D6F-F036F164E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64A80-7B39-BD44-82F8-4A27546FCED7}" type="datetimeFigureOut">
              <a:rPr lang="sv-SE" smtClean="0"/>
              <a:t>2022-09-19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A57D230A-6CBB-A67E-8A15-2188A85CF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B739306-8880-56E6-3917-6A935FF56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CF071-2589-CE4F-90B5-9EECD9DE363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58749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4B452AD-DE06-24C1-9D45-8CE026354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9D722EF3-12DF-F145-4F1C-A60FA11603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AE34247-9C38-6900-C161-71DE2139B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41DD1B1-DC1F-C3BE-1D23-C5FBBF16A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64A80-7B39-BD44-82F8-4A27546FCED7}" type="datetimeFigureOut">
              <a:rPr lang="sv-SE" smtClean="0"/>
              <a:t>2022-09-19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BD9B190-1A24-9DCA-4ED8-7204EA361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F9E989F-1E1B-C7F5-2415-DB8402984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CF071-2589-CE4F-90B5-9EECD9DE363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20911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84F0F64-A6A6-7785-3EB3-64364B614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2CAAA689-2214-4323-4A18-73CF60BFAA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CB89875-630A-8BA0-D8DC-F0F78FC00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64A80-7B39-BD44-82F8-4A27546FCED7}" type="datetimeFigureOut">
              <a:rPr lang="sv-SE" smtClean="0"/>
              <a:t>2022-09-19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1A89FB9-5763-24D9-347B-C0949B75A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FC997CF-4D40-7644-1759-2B1B13696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CF071-2589-CE4F-90B5-9EECD9DE363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52303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E8CC94DE-3AE0-77C2-715C-38654F712D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FD13450D-48AC-9ECC-9A49-1D10AB0CCA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84AE1D2-8BDF-B265-BB09-978FECEE8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64A80-7B39-BD44-82F8-4A27546FCED7}" type="datetimeFigureOut">
              <a:rPr lang="sv-SE" smtClean="0"/>
              <a:t>2022-09-19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2956458-97E8-7469-CEDA-D2387C606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8269B4B-75F9-25C5-D5DA-225B466AF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CF071-2589-CE4F-90B5-9EECD9DE363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3186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B6604FCB-FA96-91B1-99B3-54B8F6958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A7F5F53-4D42-B7E0-1D09-A76309B3F0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6EB834F-CE49-2537-17E8-A21168BABB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464A80-7B39-BD44-82F8-4A27546FCED7}" type="datetimeFigureOut">
              <a:rPr lang="sv-SE" smtClean="0"/>
              <a:t>2022-09-19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2F513C8-FC9F-092D-CD2F-12246D6699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7DE57F7-AB98-F238-EC21-6A027A138E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1CF071-2589-CE4F-90B5-9EECD9DE363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42490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fif"/><Relationship Id="rId13" Type="http://schemas.openxmlformats.org/officeDocument/2006/relationships/image" Target="../media/image12.JPG"/><Relationship Id="rId18" Type="http://schemas.openxmlformats.org/officeDocument/2006/relationships/image" Target="../media/image17.jfif"/><Relationship Id="rId3" Type="http://schemas.openxmlformats.org/officeDocument/2006/relationships/image" Target="../media/image2.jpeg"/><Relationship Id="rId21" Type="http://schemas.openxmlformats.org/officeDocument/2006/relationships/image" Target="../media/image20.png"/><Relationship Id="rId7" Type="http://schemas.openxmlformats.org/officeDocument/2006/relationships/image" Target="../media/image6.jfif"/><Relationship Id="rId12" Type="http://schemas.openxmlformats.org/officeDocument/2006/relationships/image" Target="../media/image11.jfif"/><Relationship Id="rId17" Type="http://schemas.openxmlformats.org/officeDocument/2006/relationships/image" Target="../media/image16.jfif"/><Relationship Id="rId2" Type="http://schemas.openxmlformats.org/officeDocument/2006/relationships/image" Target="../media/image1.jfif"/><Relationship Id="rId16" Type="http://schemas.openxmlformats.org/officeDocument/2006/relationships/image" Target="../media/image15.JP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fif"/><Relationship Id="rId11" Type="http://schemas.openxmlformats.org/officeDocument/2006/relationships/image" Target="../media/image10.jfif"/><Relationship Id="rId5" Type="http://schemas.openxmlformats.org/officeDocument/2006/relationships/image" Target="../media/image4.jfif"/><Relationship Id="rId15" Type="http://schemas.openxmlformats.org/officeDocument/2006/relationships/image" Target="../media/image14.JPG"/><Relationship Id="rId10" Type="http://schemas.openxmlformats.org/officeDocument/2006/relationships/image" Target="../media/image9.jfif"/><Relationship Id="rId19" Type="http://schemas.openxmlformats.org/officeDocument/2006/relationships/image" Target="../media/image18.jfif"/><Relationship Id="rId4" Type="http://schemas.openxmlformats.org/officeDocument/2006/relationships/image" Target="../media/image3.jpeg"/><Relationship Id="rId9" Type="http://schemas.openxmlformats.org/officeDocument/2006/relationships/image" Target="../media/image8.jfif"/><Relationship Id="rId14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E20604-820C-56C1-8629-2548065DE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3018" y="8621"/>
            <a:ext cx="8170536" cy="774188"/>
          </a:xfrm>
        </p:spPr>
        <p:txBody>
          <a:bodyPr>
            <a:normAutofit/>
          </a:bodyPr>
          <a:lstStyle/>
          <a:p>
            <a:r>
              <a:rPr lang="sv-SE" sz="4400" dirty="0"/>
              <a:t>Prislista Kiosk 22/23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002421FD-5AFB-4D35-6452-34379652D315}"/>
              </a:ext>
            </a:extLst>
          </p:cNvPr>
          <p:cNvSpPr txBox="1"/>
          <p:nvPr/>
        </p:nvSpPr>
        <p:spPr>
          <a:xfrm>
            <a:off x="322219" y="480948"/>
            <a:ext cx="531938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Kaffe 15 Kr</a:t>
            </a:r>
          </a:p>
          <a:p>
            <a:r>
              <a:rPr lang="sv-SE" dirty="0"/>
              <a:t>The 10 Kr</a:t>
            </a:r>
          </a:p>
          <a:p>
            <a:endParaRPr lang="sv-SE" dirty="0"/>
          </a:p>
          <a:p>
            <a:r>
              <a:rPr lang="sv-SE" dirty="0"/>
              <a:t>Korv enkel 20 Kr</a:t>
            </a:r>
          </a:p>
          <a:p>
            <a:r>
              <a:rPr lang="sv-SE" dirty="0"/>
              <a:t>Korv dubbel 30 Kr</a:t>
            </a:r>
          </a:p>
          <a:p>
            <a:endParaRPr lang="sv-SE" dirty="0"/>
          </a:p>
          <a:p>
            <a:r>
              <a:rPr lang="sv-SE" dirty="0"/>
              <a:t>Dricka 15 Kr</a:t>
            </a:r>
          </a:p>
          <a:p>
            <a:r>
              <a:rPr lang="sv-SE" dirty="0" err="1"/>
              <a:t>Festis</a:t>
            </a:r>
            <a:r>
              <a:rPr lang="sv-SE" dirty="0"/>
              <a:t> 10 Kr</a:t>
            </a:r>
          </a:p>
          <a:p>
            <a:endParaRPr lang="sv-SE" dirty="0"/>
          </a:p>
          <a:p>
            <a:r>
              <a:rPr lang="sv-SE" dirty="0" err="1"/>
              <a:t>Dajm</a:t>
            </a:r>
            <a:r>
              <a:rPr lang="sv-SE" dirty="0"/>
              <a:t>  15 Kr</a:t>
            </a:r>
          </a:p>
          <a:p>
            <a:r>
              <a:rPr lang="sv-SE" dirty="0"/>
              <a:t>Japp 15 Kr</a:t>
            </a:r>
          </a:p>
          <a:p>
            <a:r>
              <a:rPr lang="sv-SE" dirty="0"/>
              <a:t>Kexchoklad  15 Kr</a:t>
            </a:r>
          </a:p>
          <a:p>
            <a:r>
              <a:rPr lang="sv-SE" dirty="0" err="1"/>
              <a:t>Mentos</a:t>
            </a:r>
            <a:r>
              <a:rPr lang="sv-SE" dirty="0"/>
              <a:t> 15 Kr</a:t>
            </a:r>
          </a:p>
          <a:p>
            <a:endParaRPr lang="sv-SE" dirty="0"/>
          </a:p>
          <a:p>
            <a:r>
              <a:rPr lang="sv-SE" dirty="0"/>
              <a:t>Bilar 20 Kr</a:t>
            </a:r>
          </a:p>
          <a:p>
            <a:r>
              <a:rPr lang="sv-SE" dirty="0"/>
              <a:t>Mjölkchoklad kaka 20 Kr</a:t>
            </a:r>
          </a:p>
          <a:p>
            <a:r>
              <a:rPr lang="sv-SE" dirty="0"/>
              <a:t>Mjölkchoklad rulle 20 Kr</a:t>
            </a:r>
          </a:p>
          <a:p>
            <a:r>
              <a:rPr lang="sv-SE" dirty="0"/>
              <a:t>Nappar 20 Kr</a:t>
            </a:r>
          </a:p>
          <a:p>
            <a:r>
              <a:rPr lang="sv-SE" dirty="0"/>
              <a:t>Kalaspatrullen 20 Kr</a:t>
            </a:r>
          </a:p>
          <a:p>
            <a:r>
              <a:rPr lang="sv-SE" dirty="0"/>
              <a:t>Persikor 20 Kr</a:t>
            </a:r>
          </a:p>
          <a:p>
            <a:r>
              <a:rPr lang="sv-SE" dirty="0" err="1"/>
              <a:t>Fruxo</a:t>
            </a:r>
            <a:r>
              <a:rPr lang="sv-SE" dirty="0"/>
              <a:t> 20 Kr</a:t>
            </a:r>
          </a:p>
          <a:p>
            <a:endParaRPr lang="sv-SE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3887CA21-4B76-D238-3730-2B93064810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975" y="444023"/>
            <a:ext cx="683320" cy="683320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09258E06-DD35-01BE-8839-275D25EE35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0772" y="1300642"/>
            <a:ext cx="1110395" cy="683320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01689A8D-60B8-DC8E-7E27-8F6AA9B29D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8975" y="2083145"/>
            <a:ext cx="1535788" cy="857184"/>
          </a:xfrm>
          <a:prstGeom prst="rect">
            <a:avLst/>
          </a:prstGeom>
        </p:spPr>
      </p:pic>
      <p:pic>
        <p:nvPicPr>
          <p:cNvPr id="15" name="Bildobjekt 14">
            <a:extLst>
              <a:ext uri="{FF2B5EF4-FFF2-40B4-BE49-F238E27FC236}">
                <a16:creationId xmlns:a16="http://schemas.microsoft.com/office/drawing/2014/main" id="{3894B51C-8C21-D2DE-0F64-C2754199DE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5798" y="2207835"/>
            <a:ext cx="649943" cy="649943"/>
          </a:xfrm>
          <a:prstGeom prst="rect">
            <a:avLst/>
          </a:prstGeom>
        </p:spPr>
      </p:pic>
      <p:pic>
        <p:nvPicPr>
          <p:cNvPr id="17" name="Bildobjekt 16">
            <a:extLst>
              <a:ext uri="{FF2B5EF4-FFF2-40B4-BE49-F238E27FC236}">
                <a16:creationId xmlns:a16="http://schemas.microsoft.com/office/drawing/2014/main" id="{EC755002-5E06-A776-A2ED-E6256ECDC8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6241" y="2947889"/>
            <a:ext cx="710669" cy="710669"/>
          </a:xfrm>
          <a:prstGeom prst="rect">
            <a:avLst/>
          </a:prstGeom>
        </p:spPr>
      </p:pic>
      <p:pic>
        <p:nvPicPr>
          <p:cNvPr id="19" name="Bildobjekt 18">
            <a:extLst>
              <a:ext uri="{FF2B5EF4-FFF2-40B4-BE49-F238E27FC236}">
                <a16:creationId xmlns:a16="http://schemas.microsoft.com/office/drawing/2014/main" id="{25148DBE-FC36-1561-E5F2-CBB25AE938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9705" y="3466289"/>
            <a:ext cx="825624" cy="825624"/>
          </a:xfrm>
          <a:prstGeom prst="rect">
            <a:avLst/>
          </a:prstGeom>
        </p:spPr>
      </p:pic>
      <p:pic>
        <p:nvPicPr>
          <p:cNvPr id="21" name="Bildobjekt 20">
            <a:extLst>
              <a:ext uri="{FF2B5EF4-FFF2-40B4-BE49-F238E27FC236}">
                <a16:creationId xmlns:a16="http://schemas.microsoft.com/office/drawing/2014/main" id="{37D2E214-585F-E435-46C9-D45EF97ACF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40731" y="2957744"/>
            <a:ext cx="649943" cy="649943"/>
          </a:xfrm>
          <a:prstGeom prst="rect">
            <a:avLst/>
          </a:prstGeom>
        </p:spPr>
      </p:pic>
      <p:pic>
        <p:nvPicPr>
          <p:cNvPr id="23" name="Bildobjekt 22">
            <a:extLst>
              <a:ext uri="{FF2B5EF4-FFF2-40B4-BE49-F238E27FC236}">
                <a16:creationId xmlns:a16="http://schemas.microsoft.com/office/drawing/2014/main" id="{DF101575-488C-31DD-3866-AE0F6E00312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60666" y="3425169"/>
            <a:ext cx="932145" cy="774188"/>
          </a:xfrm>
          <a:prstGeom prst="rect">
            <a:avLst/>
          </a:prstGeom>
        </p:spPr>
      </p:pic>
      <p:pic>
        <p:nvPicPr>
          <p:cNvPr id="25" name="Bildobjekt 24">
            <a:extLst>
              <a:ext uri="{FF2B5EF4-FFF2-40B4-BE49-F238E27FC236}">
                <a16:creationId xmlns:a16="http://schemas.microsoft.com/office/drawing/2014/main" id="{A7EDA532-5883-14F9-3F26-B391D6F9BA9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27417" y="4267410"/>
            <a:ext cx="1003300" cy="1003300"/>
          </a:xfrm>
          <a:prstGeom prst="rect">
            <a:avLst/>
          </a:prstGeom>
        </p:spPr>
      </p:pic>
      <p:pic>
        <p:nvPicPr>
          <p:cNvPr id="27" name="Bildobjekt 26">
            <a:extLst>
              <a:ext uri="{FF2B5EF4-FFF2-40B4-BE49-F238E27FC236}">
                <a16:creationId xmlns:a16="http://schemas.microsoft.com/office/drawing/2014/main" id="{CEE84DF8-76E4-DFBC-AA7D-C0A1A92E580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61728" y="3964258"/>
            <a:ext cx="920443" cy="920443"/>
          </a:xfrm>
          <a:prstGeom prst="rect">
            <a:avLst/>
          </a:prstGeom>
        </p:spPr>
      </p:pic>
      <p:pic>
        <p:nvPicPr>
          <p:cNvPr id="29" name="Bildobjekt 28">
            <a:extLst>
              <a:ext uri="{FF2B5EF4-FFF2-40B4-BE49-F238E27FC236}">
                <a16:creationId xmlns:a16="http://schemas.microsoft.com/office/drawing/2014/main" id="{495517B7-8118-8CED-65A5-8EF25B70708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73269" y="4629420"/>
            <a:ext cx="782167" cy="782167"/>
          </a:xfrm>
          <a:prstGeom prst="rect">
            <a:avLst/>
          </a:prstGeom>
        </p:spPr>
      </p:pic>
      <p:pic>
        <p:nvPicPr>
          <p:cNvPr id="31" name="Bildobjekt 30">
            <a:extLst>
              <a:ext uri="{FF2B5EF4-FFF2-40B4-BE49-F238E27FC236}">
                <a16:creationId xmlns:a16="http://schemas.microsoft.com/office/drawing/2014/main" id="{EBC41891-E879-E67F-34F4-185C3E68276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99844" y="5411587"/>
            <a:ext cx="1003299" cy="1003299"/>
          </a:xfrm>
          <a:prstGeom prst="rect">
            <a:avLst/>
          </a:prstGeom>
        </p:spPr>
      </p:pic>
      <p:pic>
        <p:nvPicPr>
          <p:cNvPr id="33" name="Bildobjekt 32">
            <a:extLst>
              <a:ext uri="{FF2B5EF4-FFF2-40B4-BE49-F238E27FC236}">
                <a16:creationId xmlns:a16="http://schemas.microsoft.com/office/drawing/2014/main" id="{050A863B-FA80-5A4F-B676-6492D3404AB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103143" y="5382670"/>
            <a:ext cx="1003299" cy="1003299"/>
          </a:xfrm>
          <a:prstGeom prst="rect">
            <a:avLst/>
          </a:prstGeom>
        </p:spPr>
      </p:pic>
      <p:pic>
        <p:nvPicPr>
          <p:cNvPr id="35" name="Bildobjekt 34">
            <a:extLst>
              <a:ext uri="{FF2B5EF4-FFF2-40B4-BE49-F238E27FC236}">
                <a16:creationId xmlns:a16="http://schemas.microsoft.com/office/drawing/2014/main" id="{20751CA7-9506-57EC-5BAB-E32A6A40EA2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192811" y="4246054"/>
            <a:ext cx="1003299" cy="1003299"/>
          </a:xfrm>
          <a:prstGeom prst="rect">
            <a:avLst/>
          </a:prstGeom>
        </p:spPr>
      </p:pic>
      <p:pic>
        <p:nvPicPr>
          <p:cNvPr id="37" name="Bildobjekt 36">
            <a:extLst>
              <a:ext uri="{FF2B5EF4-FFF2-40B4-BE49-F238E27FC236}">
                <a16:creationId xmlns:a16="http://schemas.microsoft.com/office/drawing/2014/main" id="{A367B6FF-B1FA-B51A-00E2-E3746DCAEE3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281976" y="5382670"/>
            <a:ext cx="1032216" cy="1032216"/>
          </a:xfrm>
          <a:prstGeom prst="rect">
            <a:avLst/>
          </a:prstGeom>
        </p:spPr>
      </p:pic>
      <p:sp>
        <p:nvSpPr>
          <p:cNvPr id="38" name="textruta 37">
            <a:extLst>
              <a:ext uri="{FF2B5EF4-FFF2-40B4-BE49-F238E27FC236}">
                <a16:creationId xmlns:a16="http://schemas.microsoft.com/office/drawing/2014/main" id="{3BE9A19E-25DA-CC5C-DDB8-F18D832DCAB7}"/>
              </a:ext>
            </a:extLst>
          </p:cNvPr>
          <p:cNvSpPr txBox="1"/>
          <p:nvPr/>
        </p:nvSpPr>
        <p:spPr>
          <a:xfrm>
            <a:off x="6282171" y="209397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v-SE" dirty="0"/>
          </a:p>
        </p:txBody>
      </p:sp>
      <p:sp>
        <p:nvSpPr>
          <p:cNvPr id="39" name="textruta 38">
            <a:extLst>
              <a:ext uri="{FF2B5EF4-FFF2-40B4-BE49-F238E27FC236}">
                <a16:creationId xmlns:a16="http://schemas.microsoft.com/office/drawing/2014/main" id="{9648C6E9-8B70-C3BE-1F6A-9CA03BEB1B7E}"/>
              </a:ext>
            </a:extLst>
          </p:cNvPr>
          <p:cNvSpPr txBox="1"/>
          <p:nvPr/>
        </p:nvSpPr>
        <p:spPr>
          <a:xfrm>
            <a:off x="7288286" y="4126735"/>
            <a:ext cx="15502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Kokosboll 10</a:t>
            </a:r>
          </a:p>
          <a:p>
            <a:r>
              <a:rPr lang="sv-SE" dirty="0"/>
              <a:t>Mazarin 10 Kr</a:t>
            </a:r>
          </a:p>
          <a:p>
            <a:r>
              <a:rPr lang="sv-SE" dirty="0"/>
              <a:t>Trådrulle 10 Kr</a:t>
            </a:r>
          </a:p>
          <a:p>
            <a:endParaRPr lang="sv-SE" dirty="0"/>
          </a:p>
        </p:txBody>
      </p:sp>
      <p:pic>
        <p:nvPicPr>
          <p:cNvPr id="41" name="Bildobjekt 40">
            <a:extLst>
              <a:ext uri="{FF2B5EF4-FFF2-40B4-BE49-F238E27FC236}">
                <a16:creationId xmlns:a16="http://schemas.microsoft.com/office/drawing/2014/main" id="{F38018E5-E76B-8DC3-6747-F90E98120F6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537735" y="3996254"/>
            <a:ext cx="591318" cy="591318"/>
          </a:xfrm>
          <a:prstGeom prst="rect">
            <a:avLst/>
          </a:prstGeom>
        </p:spPr>
      </p:pic>
      <p:pic>
        <p:nvPicPr>
          <p:cNvPr id="43" name="Bildobjekt 42">
            <a:extLst>
              <a:ext uri="{FF2B5EF4-FFF2-40B4-BE49-F238E27FC236}">
                <a16:creationId xmlns:a16="http://schemas.microsoft.com/office/drawing/2014/main" id="{9DFD3295-21CD-9CD3-264D-1BB2F1A3E1F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719210" y="4056805"/>
            <a:ext cx="591318" cy="591318"/>
          </a:xfrm>
          <a:prstGeom prst="rect">
            <a:avLst/>
          </a:prstGeom>
        </p:spPr>
      </p:pic>
      <p:pic>
        <p:nvPicPr>
          <p:cNvPr id="45" name="Bildobjekt 44">
            <a:extLst>
              <a:ext uri="{FF2B5EF4-FFF2-40B4-BE49-F238E27FC236}">
                <a16:creationId xmlns:a16="http://schemas.microsoft.com/office/drawing/2014/main" id="{7F13F378-30CB-214C-0B7A-E376D3E05127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092145" y="4056805"/>
            <a:ext cx="649943" cy="649943"/>
          </a:xfrm>
          <a:prstGeom prst="rect">
            <a:avLst/>
          </a:prstGeom>
        </p:spPr>
      </p:pic>
      <p:pic>
        <p:nvPicPr>
          <p:cNvPr id="47" name="Bildobjekt 46">
            <a:extLst>
              <a:ext uri="{FF2B5EF4-FFF2-40B4-BE49-F238E27FC236}">
                <a16:creationId xmlns:a16="http://schemas.microsoft.com/office/drawing/2014/main" id="{883B06A5-79F1-BB18-4F1B-135F0646650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550397" y="785683"/>
            <a:ext cx="1812017" cy="2174420"/>
          </a:xfrm>
          <a:prstGeom prst="rect">
            <a:avLst/>
          </a:prstGeom>
        </p:spPr>
      </p:pic>
      <p:sp>
        <p:nvSpPr>
          <p:cNvPr id="48" name="textruta 47">
            <a:extLst>
              <a:ext uri="{FF2B5EF4-FFF2-40B4-BE49-F238E27FC236}">
                <a16:creationId xmlns:a16="http://schemas.microsoft.com/office/drawing/2014/main" id="{1077F631-7150-B77D-717A-BFCAEEF9E927}"/>
              </a:ext>
            </a:extLst>
          </p:cNvPr>
          <p:cNvSpPr txBox="1"/>
          <p:nvPr/>
        </p:nvSpPr>
        <p:spPr>
          <a:xfrm>
            <a:off x="6466902" y="2950781"/>
            <a:ext cx="2192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Fröjereds Innebandy</a:t>
            </a:r>
          </a:p>
        </p:txBody>
      </p:sp>
      <p:pic>
        <p:nvPicPr>
          <p:cNvPr id="50" name="Bildobjekt 49">
            <a:extLst>
              <a:ext uri="{FF2B5EF4-FFF2-40B4-BE49-F238E27FC236}">
                <a16:creationId xmlns:a16="http://schemas.microsoft.com/office/drawing/2014/main" id="{16CBBBD9-64CF-716F-1F69-46A8258A291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186140" y="808838"/>
            <a:ext cx="2248776" cy="2548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1608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68</Words>
  <Application>Microsoft Macintosh PowerPoint</Application>
  <PresentationFormat>Bredbild</PresentationFormat>
  <Paragraphs>26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Prislista Kiosk 22/23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Prislista Kiosk 22/23</dc:title>
  <dc:creator>Thord Johansson</dc:creator>
  <cp:lastModifiedBy>Thord Johansson</cp:lastModifiedBy>
  <cp:revision>1</cp:revision>
  <dcterms:created xsi:type="dcterms:W3CDTF">2022-09-19T16:10:58Z</dcterms:created>
  <dcterms:modified xsi:type="dcterms:W3CDTF">2022-09-19T17:21:04Z</dcterms:modified>
</cp:coreProperties>
</file>