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7" r:id="rId2"/>
    <p:sldId id="256" r:id="rId3"/>
    <p:sldId id="259" r:id="rId4"/>
    <p:sldId id="260" r:id="rId5"/>
    <p:sldId id="264" r:id="rId6"/>
    <p:sldId id="265" r:id="rId7"/>
    <p:sldId id="262" r:id="rId8"/>
    <p:sldId id="263" r:id="rId9"/>
    <p:sldId id="267" r:id="rId10"/>
    <p:sldId id="266" r:id="rId11"/>
    <p:sldId id="268" r:id="rId12"/>
    <p:sldId id="258" r:id="rId13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559" autoAdjust="0"/>
    <p:restoredTop sz="94660"/>
  </p:normalViewPr>
  <p:slideViewPr>
    <p:cSldViewPr snapToGrid="0">
      <p:cViewPr>
        <p:scale>
          <a:sx n="66" d="100"/>
          <a:sy n="66" d="100"/>
        </p:scale>
        <p:origin x="-1122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FF071-1AA6-4109-BB8D-78D291ED4D69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CA6C9-6ADF-4B07-92CF-07C203CDF9E0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036907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92203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5144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41075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3868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95036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99025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77600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20079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61614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3299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69244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A1328-991E-4F9F-98B9-0FEF360D54D3}" type="datetimeFigureOut">
              <a:rPr lang="sv-SE" smtClean="0"/>
              <a:pPr/>
              <a:t>2018-10-07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C4CE4-C6DF-47E8-95D1-F97F6929B1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54274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Föräldraträff P10</a:t>
            </a:r>
            <a:br>
              <a:rPr lang="sv-SE" dirty="0" smtClean="0"/>
            </a:br>
            <a:r>
              <a:rPr lang="sv-SE" dirty="0" smtClean="0"/>
              <a:t>18/19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2018-10-07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085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>
            <a:normAutofit/>
          </a:bodyPr>
          <a:lstStyle/>
          <a:p>
            <a:pPr algn="l"/>
            <a:r>
              <a:rPr lang="sv-SE" sz="2800" u="sng" dirty="0" smtClean="0"/>
              <a:t>Agenda</a:t>
            </a:r>
          </a:p>
          <a:p>
            <a:pPr marL="342900" indent="-342900" algn="l">
              <a:buFontTx/>
              <a:buChar char="-"/>
            </a:pPr>
            <a:r>
              <a:rPr lang="sv-SE" sz="2800" dirty="0" smtClean="0"/>
              <a:t>Ledare</a:t>
            </a:r>
          </a:p>
          <a:p>
            <a:pPr marL="342900" indent="-342900" algn="l">
              <a:buFontTx/>
              <a:buChar char="-"/>
            </a:pPr>
            <a:r>
              <a:rPr lang="sv-SE" sz="2800" dirty="0" smtClean="0"/>
              <a:t>Ungdomar</a:t>
            </a:r>
          </a:p>
          <a:p>
            <a:pPr marL="342900" indent="-342900" algn="l">
              <a:buFontTx/>
              <a:buChar char="-"/>
            </a:pPr>
            <a:r>
              <a:rPr lang="sv-SE" sz="2800" dirty="0" smtClean="0"/>
              <a:t>Policy</a:t>
            </a:r>
          </a:p>
          <a:p>
            <a:pPr marL="342900" indent="-342900" algn="l">
              <a:buFontTx/>
              <a:buChar char="-"/>
            </a:pPr>
            <a:r>
              <a:rPr lang="sv-SE" sz="2800" dirty="0" smtClean="0"/>
              <a:t>Försäkring</a:t>
            </a:r>
          </a:p>
          <a:p>
            <a:pPr marL="342900" indent="-342900" algn="l">
              <a:buFontTx/>
              <a:buChar char="-"/>
            </a:pPr>
            <a:r>
              <a:rPr lang="sv-SE" sz="2800" dirty="0" smtClean="0"/>
              <a:t>Säsongen 18/19</a:t>
            </a:r>
            <a:endParaRPr lang="sv-SE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418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>
            <a:normAutofit/>
          </a:bodyPr>
          <a:lstStyle/>
          <a:p>
            <a:pPr algn="l"/>
            <a:r>
              <a:rPr lang="sv-SE" sz="2800" u="sng" dirty="0" smtClean="0"/>
              <a:t>Ledare (5 st)</a:t>
            </a:r>
          </a:p>
          <a:p>
            <a:pPr algn="l"/>
            <a:endParaRPr lang="sv-SE" sz="2800" dirty="0" smtClean="0"/>
          </a:p>
          <a:p>
            <a:pPr algn="l"/>
            <a:r>
              <a:rPr lang="sv-SE" sz="2800" dirty="0" smtClean="0"/>
              <a:t>Åsa Johansson (Huvudansvariga)</a:t>
            </a:r>
          </a:p>
          <a:p>
            <a:pPr algn="l"/>
            <a:r>
              <a:rPr lang="sv-SE" sz="2800" dirty="0" smtClean="0"/>
              <a:t>Linda </a:t>
            </a:r>
            <a:r>
              <a:rPr lang="sv-SE" sz="2800" dirty="0"/>
              <a:t>Lundgren (Huvudansvariga)</a:t>
            </a:r>
          </a:p>
          <a:p>
            <a:pPr algn="l"/>
            <a:r>
              <a:rPr lang="sv-SE" sz="2800" dirty="0" smtClean="0"/>
              <a:t>Kim Lennartsson</a:t>
            </a:r>
          </a:p>
          <a:p>
            <a:pPr algn="l"/>
            <a:r>
              <a:rPr lang="sv-SE" sz="2800" dirty="0" smtClean="0"/>
              <a:t>Nedim Abdihodzic</a:t>
            </a:r>
          </a:p>
          <a:p>
            <a:pPr algn="l"/>
            <a:r>
              <a:rPr lang="sv-SE" sz="2800" dirty="0" smtClean="0"/>
              <a:t>Rikard Sveder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10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 numCol="3"/>
          <a:lstStyle/>
          <a:p>
            <a:pPr algn="l"/>
            <a:r>
              <a:rPr lang="sv-SE" u="sng" dirty="0" smtClean="0"/>
              <a:t>Ungdomar (</a:t>
            </a:r>
            <a:r>
              <a:rPr lang="sv-SE" u="sng" dirty="0" smtClean="0"/>
              <a:t>20 </a:t>
            </a:r>
            <a:r>
              <a:rPr lang="sv-SE" u="sng" dirty="0" smtClean="0"/>
              <a:t>st)</a:t>
            </a:r>
          </a:p>
          <a:p>
            <a:pPr algn="l"/>
            <a:r>
              <a:rPr lang="sv-SE" dirty="0" smtClean="0"/>
              <a:t>Albin Dahlström</a:t>
            </a:r>
          </a:p>
          <a:p>
            <a:pPr algn="l"/>
            <a:r>
              <a:rPr lang="sv-SE" dirty="0" smtClean="0"/>
              <a:t>Alfons Österberg</a:t>
            </a:r>
          </a:p>
          <a:p>
            <a:pPr algn="l"/>
            <a:r>
              <a:rPr lang="sv-SE" dirty="0" smtClean="0"/>
              <a:t>Alfred Granqvist</a:t>
            </a:r>
          </a:p>
          <a:p>
            <a:pPr algn="l"/>
            <a:r>
              <a:rPr lang="sv-SE" dirty="0" smtClean="0"/>
              <a:t>Arvid Hjelm</a:t>
            </a:r>
          </a:p>
          <a:p>
            <a:pPr algn="l"/>
            <a:r>
              <a:rPr lang="sv-SE" dirty="0" smtClean="0"/>
              <a:t>Axel Johansson</a:t>
            </a:r>
          </a:p>
          <a:p>
            <a:pPr algn="l"/>
            <a:r>
              <a:rPr lang="sv-SE" dirty="0" smtClean="0"/>
              <a:t>Cilas Lennartsson</a:t>
            </a:r>
          </a:p>
          <a:p>
            <a:pPr algn="l"/>
            <a:r>
              <a:rPr lang="sv-SE" dirty="0" smtClean="0"/>
              <a:t>Erik Antonsson</a:t>
            </a:r>
          </a:p>
          <a:p>
            <a:pPr algn="l"/>
            <a:r>
              <a:rPr lang="sv-SE" dirty="0" smtClean="0"/>
              <a:t>Hugo Sköld</a:t>
            </a:r>
          </a:p>
          <a:p>
            <a:pPr algn="l"/>
            <a:r>
              <a:rPr lang="sv-SE" dirty="0" smtClean="0"/>
              <a:t>Isac </a:t>
            </a:r>
            <a:r>
              <a:rPr lang="sv-SE" dirty="0" smtClean="0"/>
              <a:t>Andersson</a:t>
            </a:r>
          </a:p>
          <a:p>
            <a:pPr algn="l"/>
            <a:r>
              <a:rPr lang="sv-SE" dirty="0" smtClean="0"/>
              <a:t>Kevin </a:t>
            </a:r>
            <a:r>
              <a:rPr lang="sv-SE" dirty="0" smtClean="0"/>
              <a:t>Sveder</a:t>
            </a:r>
          </a:p>
          <a:p>
            <a:pPr algn="l"/>
            <a:r>
              <a:rPr lang="sv-SE" dirty="0" smtClean="0"/>
              <a:t>Ludvig Falk</a:t>
            </a:r>
          </a:p>
          <a:p>
            <a:pPr algn="l"/>
            <a:r>
              <a:rPr lang="sv-SE" dirty="0" smtClean="0"/>
              <a:t>Milo Blanck</a:t>
            </a:r>
          </a:p>
          <a:p>
            <a:pPr algn="l"/>
            <a:r>
              <a:rPr lang="sv-SE" dirty="0" err="1" smtClean="0"/>
              <a:t>Neo</a:t>
            </a:r>
            <a:r>
              <a:rPr lang="sv-SE" dirty="0" smtClean="0"/>
              <a:t> </a:t>
            </a:r>
            <a:r>
              <a:rPr lang="sv-SE" dirty="0" smtClean="0"/>
              <a:t>Karlsson</a:t>
            </a:r>
            <a:endParaRPr lang="sv-SE" dirty="0" smtClean="0"/>
          </a:p>
          <a:p>
            <a:pPr algn="l"/>
            <a:r>
              <a:rPr lang="sv-SE" dirty="0" smtClean="0"/>
              <a:t>Olle Lundgren</a:t>
            </a:r>
          </a:p>
          <a:p>
            <a:pPr algn="l"/>
            <a:r>
              <a:rPr lang="sv-SE" dirty="0" smtClean="0"/>
              <a:t>Olle Stomberg</a:t>
            </a:r>
          </a:p>
          <a:p>
            <a:pPr algn="l"/>
            <a:r>
              <a:rPr lang="sv-SE" dirty="0" smtClean="0"/>
              <a:t>Ossian </a:t>
            </a:r>
            <a:r>
              <a:rPr lang="sv-SE" dirty="0" err="1" smtClean="0"/>
              <a:t>Axelsson-Klint</a:t>
            </a:r>
            <a:endParaRPr lang="sv-SE" dirty="0" smtClean="0"/>
          </a:p>
          <a:p>
            <a:pPr algn="l"/>
            <a:r>
              <a:rPr lang="sv-SE" dirty="0" smtClean="0"/>
              <a:t>Ted </a:t>
            </a:r>
            <a:r>
              <a:rPr lang="sv-SE" dirty="0" err="1" smtClean="0"/>
              <a:t>Darolf</a:t>
            </a:r>
            <a:endParaRPr lang="sv-SE" dirty="0" smtClean="0"/>
          </a:p>
          <a:p>
            <a:pPr algn="l"/>
            <a:r>
              <a:rPr lang="sv-SE" dirty="0" smtClean="0"/>
              <a:t>Tim Rydén</a:t>
            </a:r>
          </a:p>
          <a:p>
            <a:pPr algn="l"/>
            <a:r>
              <a:rPr lang="sv-SE" dirty="0" smtClean="0"/>
              <a:t>Ture Hjelm</a:t>
            </a:r>
          </a:p>
          <a:p>
            <a:pPr algn="l"/>
            <a:r>
              <a:rPr lang="sv-SE" dirty="0" err="1" smtClean="0"/>
              <a:t>Zackarias</a:t>
            </a:r>
            <a:r>
              <a:rPr lang="sv-SE" dirty="0" smtClean="0"/>
              <a:t> </a:t>
            </a:r>
            <a:r>
              <a:rPr lang="sv-SE" dirty="0" err="1" smtClean="0"/>
              <a:t>Sääf</a:t>
            </a:r>
            <a:endParaRPr lang="sv-S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288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0511" y="1442875"/>
            <a:ext cx="9144000" cy="5679583"/>
          </a:xfrm>
        </p:spPr>
        <p:txBody>
          <a:bodyPr>
            <a:normAutofit/>
          </a:bodyPr>
          <a:lstStyle/>
          <a:p>
            <a:pPr algn="l"/>
            <a:r>
              <a:rPr lang="sv-SE" dirty="0" smtClean="0"/>
              <a:t>Policyn </a:t>
            </a:r>
            <a:r>
              <a:rPr lang="sv-SE" dirty="0"/>
              <a:t>baseras på Svensk </a:t>
            </a:r>
            <a:r>
              <a:rPr lang="sv-SE" dirty="0" smtClean="0"/>
              <a:t>Innebandys </a:t>
            </a:r>
            <a:r>
              <a:rPr lang="sv-SE" dirty="0"/>
              <a:t>Utvecklingsmodell </a:t>
            </a:r>
            <a:r>
              <a:rPr lang="sv-SE" dirty="0" smtClean="0"/>
              <a:t>(</a:t>
            </a:r>
            <a:r>
              <a:rPr lang="sv-SE" dirty="0"/>
              <a:t>SIU) </a:t>
            </a:r>
            <a:r>
              <a:rPr lang="sv-SE" dirty="0" smtClean="0"/>
              <a:t>samt Svenska Fotbollförbundets Spelarutbildningsplan.</a:t>
            </a:r>
          </a:p>
          <a:p>
            <a:pPr algn="l"/>
            <a:endParaRPr lang="sv-SE" dirty="0" smtClean="0"/>
          </a:p>
          <a:p>
            <a:pPr algn="l"/>
            <a:r>
              <a:rPr lang="sv-SE" dirty="0" smtClean="0"/>
              <a:t>Fröjereds </a:t>
            </a:r>
            <a:r>
              <a:rPr lang="sv-SE" dirty="0"/>
              <a:t>IF eftersträvar </a:t>
            </a:r>
            <a:r>
              <a:rPr lang="sv-SE" dirty="0" smtClean="0"/>
              <a:t>att: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Alla </a:t>
            </a:r>
            <a:r>
              <a:rPr lang="sv-SE" dirty="0"/>
              <a:t>oberoende av förmåga </a:t>
            </a:r>
            <a:r>
              <a:rPr lang="sv-SE" dirty="0" smtClean="0"/>
              <a:t>skall erbjudas samma </a:t>
            </a:r>
            <a:r>
              <a:rPr lang="sv-SE" dirty="0"/>
              <a:t>möjlighet </a:t>
            </a:r>
            <a:r>
              <a:rPr lang="sv-SE" dirty="0" smtClean="0"/>
              <a:t>att utvecklas både </a:t>
            </a:r>
            <a:r>
              <a:rPr lang="sv-SE" dirty="0"/>
              <a:t>fysiskt och </a:t>
            </a:r>
            <a:r>
              <a:rPr lang="sv-SE" dirty="0" smtClean="0"/>
              <a:t>mentalt.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Barn och </a:t>
            </a:r>
            <a:r>
              <a:rPr lang="sv-SE" dirty="0"/>
              <a:t>ungdomar skall </a:t>
            </a:r>
            <a:r>
              <a:rPr lang="sv-SE" dirty="0" smtClean="0"/>
              <a:t>erbjudas lika </a:t>
            </a:r>
            <a:r>
              <a:rPr lang="sv-SE" dirty="0"/>
              <a:t>mycket </a:t>
            </a:r>
            <a:r>
              <a:rPr lang="sv-SE" dirty="0" smtClean="0"/>
              <a:t>speltid vid matcher.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Fröjereds </a:t>
            </a:r>
            <a:r>
              <a:rPr lang="sv-SE" dirty="0"/>
              <a:t>IF skall kännetecknas av välutbildade ledare och spelare som är </a:t>
            </a:r>
            <a:r>
              <a:rPr lang="sv-SE" dirty="0" smtClean="0"/>
              <a:t>föredömen </a:t>
            </a:r>
            <a:r>
              <a:rPr lang="sv-SE" dirty="0"/>
              <a:t>både i och utanför vår </a:t>
            </a:r>
            <a:r>
              <a:rPr lang="sv-SE" dirty="0" smtClean="0"/>
              <a:t>verksamhet. </a:t>
            </a:r>
            <a:endParaRPr lang="sv-SE" dirty="0"/>
          </a:p>
          <a:p>
            <a:pPr algn="l"/>
            <a:endParaRPr lang="sv-SE" dirty="0"/>
          </a:p>
          <a:p>
            <a:pPr algn="l"/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6523" y="356094"/>
            <a:ext cx="1511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u="sng" dirty="0"/>
              <a:t>POLICY</a:t>
            </a:r>
          </a:p>
        </p:txBody>
      </p:sp>
    </p:spTree>
    <p:extLst>
      <p:ext uri="{BB962C8B-B14F-4D97-AF65-F5344CB8AC3E}">
        <p14:creationId xmlns:p14="http://schemas.microsoft.com/office/powerpoint/2010/main" xmlns="" val="18458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427" y="1358034"/>
            <a:ext cx="9144000" cy="5679583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Fröjereds IF vill att du som förälder: 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Tar </a:t>
            </a:r>
            <a:r>
              <a:rPr lang="sv-SE" dirty="0"/>
              <a:t>del av Fröjereds IF:s målsättning och policy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Stöttar </a:t>
            </a:r>
            <a:r>
              <a:rPr lang="sv-SE" dirty="0"/>
              <a:t>ditt barn i såväl </a:t>
            </a:r>
            <a:r>
              <a:rPr lang="sv-SE" dirty="0" smtClean="0"/>
              <a:t>med som motgång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Uppträder </a:t>
            </a:r>
            <a:r>
              <a:rPr lang="sv-SE" dirty="0"/>
              <a:t>som du vill att ditt barn skall uppträda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Hjälper </a:t>
            </a:r>
            <a:r>
              <a:rPr lang="sv-SE" dirty="0"/>
              <a:t>till vid lagets matcharrangemang och gemensamma aktiviteter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Tar </a:t>
            </a:r>
            <a:r>
              <a:rPr lang="sv-SE" dirty="0"/>
              <a:t>del av information från ledare samt på föreningens hemsida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Hejar </a:t>
            </a:r>
            <a:r>
              <a:rPr lang="sv-SE" dirty="0"/>
              <a:t>på barnen under match och låter ledarna sköta coachningen </a:t>
            </a:r>
            <a:endParaRPr lang="sv-SE" dirty="0" smtClean="0"/>
          </a:p>
          <a:p>
            <a:pPr marL="342900" indent="-342900" algn="l">
              <a:buFontTx/>
              <a:buChar char="-"/>
            </a:pPr>
            <a:r>
              <a:rPr lang="sv-SE" dirty="0" smtClean="0"/>
              <a:t>Respekterar </a:t>
            </a:r>
            <a:r>
              <a:rPr lang="sv-SE" dirty="0"/>
              <a:t>nolltolerans mot tillmälen riktade mot </a:t>
            </a:r>
            <a:r>
              <a:rPr lang="sv-SE" dirty="0" smtClean="0"/>
              <a:t>domare/motståndare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Med </a:t>
            </a:r>
            <a:r>
              <a:rPr lang="sv-SE" dirty="0"/>
              <a:t>ord och handling aktivt motverkar mobbning och kränkande beteende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6523" y="356094"/>
            <a:ext cx="1511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u="sng" dirty="0"/>
              <a:t>POLICY</a:t>
            </a:r>
          </a:p>
        </p:txBody>
      </p:sp>
    </p:spTree>
    <p:extLst>
      <p:ext uri="{BB962C8B-B14F-4D97-AF65-F5344CB8AC3E}">
        <p14:creationId xmlns:p14="http://schemas.microsoft.com/office/powerpoint/2010/main" xmlns="" val="362438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>
            <a:normAutofit/>
          </a:bodyPr>
          <a:lstStyle/>
          <a:p>
            <a:pPr algn="l"/>
            <a:r>
              <a:rPr lang="sv-SE" sz="2800" u="sng" dirty="0" smtClean="0"/>
              <a:t>Försäkring</a:t>
            </a:r>
          </a:p>
          <a:p>
            <a:pPr algn="l"/>
            <a:endParaRPr lang="sv-SE" sz="2800" dirty="0" smtClean="0"/>
          </a:p>
          <a:p>
            <a:pPr algn="l"/>
            <a:r>
              <a:rPr lang="sv-SE" sz="2800" dirty="0" smtClean="0"/>
              <a:t>Alla aktiva medlemmar som betalt medlemsavgiften är försäkrade under spel och resor.</a:t>
            </a:r>
          </a:p>
          <a:p>
            <a:pPr algn="l"/>
            <a:endParaRPr lang="sv-SE" sz="2800" dirty="0"/>
          </a:p>
          <a:p>
            <a:pPr algn="l"/>
            <a:r>
              <a:rPr lang="sv-SE" sz="2800" dirty="0" smtClean="0"/>
              <a:t>Det bör också nämnas att är det är en väldigt enkel försäkring. </a:t>
            </a:r>
          </a:p>
          <a:p>
            <a:pPr algn="l"/>
            <a:endParaRPr lang="sv-SE" sz="2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053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99241"/>
            <a:ext cx="9144000" cy="5552388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 smtClean="0"/>
              <a:t>Säsongen 18/19 (2 okt - 31mar)</a:t>
            </a:r>
          </a:p>
          <a:p>
            <a:pPr algn="l"/>
            <a:r>
              <a:rPr lang="sv-SE" sz="1800" dirty="0" smtClean="0"/>
              <a:t>Träningar: Tisdagar 18:15-19:30, Söndagar 11:15-12:30</a:t>
            </a:r>
          </a:p>
          <a:p>
            <a:pPr algn="l"/>
            <a:r>
              <a:rPr lang="sv-SE" sz="1800" dirty="0" smtClean="0"/>
              <a:t>Frånvaroanmälan på facebook-gruppen – I god tid. Orsak kan vara relevant.</a:t>
            </a:r>
          </a:p>
          <a:p>
            <a:pPr algn="l"/>
            <a:endParaRPr lang="sv-SE" sz="1800" dirty="0"/>
          </a:p>
          <a:p>
            <a:pPr algn="l"/>
            <a:r>
              <a:rPr lang="sv-SE" sz="1800" dirty="0" smtClean="0"/>
              <a:t>Sammandrag:</a:t>
            </a:r>
          </a:p>
          <a:p>
            <a:pPr algn="l"/>
            <a:r>
              <a:rPr lang="sv-SE" sz="1800" dirty="0" smtClean="0"/>
              <a:t>Sön 14/10	Skövde, Arena A (start från 14:30)</a:t>
            </a:r>
          </a:p>
          <a:p>
            <a:pPr algn="l"/>
            <a:r>
              <a:rPr lang="sv-SE" sz="1800" dirty="0" smtClean="0"/>
              <a:t>Sön 18/11	Tidaholm, Sparbankshallen </a:t>
            </a:r>
          </a:p>
          <a:p>
            <a:pPr algn="l"/>
            <a:r>
              <a:rPr lang="sv-SE" sz="1800" dirty="0" smtClean="0"/>
              <a:t>Sön 2/12</a:t>
            </a:r>
            <a:r>
              <a:rPr lang="sv-SE" sz="1800" dirty="0"/>
              <a:t>	</a:t>
            </a:r>
            <a:r>
              <a:rPr lang="sv-SE" sz="1800" dirty="0" smtClean="0"/>
              <a:t>	Mariestad, </a:t>
            </a:r>
            <a:r>
              <a:rPr lang="sv-SE" sz="1800" dirty="0" err="1" smtClean="0"/>
              <a:t>UW-Elasthallen</a:t>
            </a:r>
            <a:r>
              <a:rPr lang="sv-SE" sz="1800" dirty="0" smtClean="0"/>
              <a:t> </a:t>
            </a:r>
          </a:p>
          <a:p>
            <a:pPr algn="l"/>
            <a:r>
              <a:rPr lang="sv-SE" sz="1800" dirty="0" smtClean="0"/>
              <a:t>Sön 13/1		Skövde, Arena C </a:t>
            </a:r>
          </a:p>
          <a:p>
            <a:pPr algn="l"/>
            <a:r>
              <a:rPr lang="sv-SE" sz="1800" dirty="0" smtClean="0"/>
              <a:t>Lör 2/2		Tidaholm, Sparbankshallen </a:t>
            </a:r>
          </a:p>
          <a:p>
            <a:pPr algn="l"/>
            <a:r>
              <a:rPr lang="sv-SE" sz="1800" dirty="0" smtClean="0"/>
              <a:t>Sön 3/3		Mariestad, </a:t>
            </a:r>
            <a:r>
              <a:rPr lang="sv-SE" sz="1800" dirty="0" err="1" smtClean="0"/>
              <a:t>UW-Elasthallen</a:t>
            </a:r>
            <a:r>
              <a:rPr lang="sv-SE" sz="1800" dirty="0" smtClean="0"/>
              <a:t> </a:t>
            </a:r>
          </a:p>
          <a:p>
            <a:pPr algn="l"/>
            <a:endParaRPr lang="sv-SE" sz="1800" dirty="0" smtClean="0"/>
          </a:p>
          <a:p>
            <a:pPr algn="l"/>
            <a:r>
              <a:rPr lang="sv-SE" sz="1800" dirty="0" smtClean="0"/>
              <a:t>Mailutskick för sammandrag ungefär 2 veckor före. Önskvärt är 15 spelare eller mer.</a:t>
            </a:r>
          </a:p>
          <a:p>
            <a:pPr algn="l"/>
            <a:endParaRPr lang="sv-SE" sz="1800" dirty="0" smtClean="0"/>
          </a:p>
          <a:p>
            <a:pPr algn="l"/>
            <a:r>
              <a:rPr lang="sv-SE" dirty="0" smtClean="0"/>
              <a:t>Ev. Hovslätt Cup 30 eller 31mars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607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2751"/>
            <a:ext cx="9144000" cy="4614353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sv-SE" dirty="0" smtClean="0"/>
              <a:t>Säsongen 18/19</a:t>
            </a:r>
          </a:p>
          <a:p>
            <a:pPr algn="l"/>
            <a:endParaRPr lang="sv-SE" dirty="0"/>
          </a:p>
          <a:p>
            <a:pPr algn="l"/>
            <a:r>
              <a:rPr lang="sv-SE" dirty="0" smtClean="0"/>
              <a:t>Fortsätter bland annat med: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Alla är i samma lag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Positiv attityd gentemot varandra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Slår inte med klubborna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Att man är tyst och lyssnar när ledare/kamrat sänder ett budskap.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Tänk på att vara tysta på läktaren, gäller innan, under och efter träning. Gäller spelare, ledare och syskon.</a:t>
            </a:r>
          </a:p>
          <a:p>
            <a:pPr marL="342900" indent="-342900" algn="l">
              <a:buFontTx/>
              <a:buChar char="-"/>
            </a:pPr>
            <a:r>
              <a:rPr lang="sv-SE" dirty="0" smtClean="0"/>
              <a:t>Man behöver inte som förälder vara kvar i hallen under träning, men är man det så vill vi att ni kollar på ert barn (träningen) och inget annat.</a:t>
            </a:r>
          </a:p>
          <a:p>
            <a:pPr marL="342900" indent="-342900" algn="l">
              <a:buFontTx/>
              <a:buChar char="-"/>
            </a:pPr>
            <a:endParaRPr lang="sv-SE" dirty="0" smtClean="0"/>
          </a:p>
          <a:p>
            <a:pPr algn="l"/>
            <a:endParaRPr lang="sv-SE" dirty="0" smtClean="0"/>
          </a:p>
          <a:p>
            <a:pPr algn="l"/>
            <a:r>
              <a:rPr lang="sv-SE" u="sng" dirty="0" smtClean="0"/>
              <a:t>Material</a:t>
            </a:r>
          </a:p>
          <a:p>
            <a:pPr algn="l"/>
            <a:r>
              <a:rPr lang="sv-SE" dirty="0" smtClean="0"/>
              <a:t>Skor (ej glidande), Glasögon, Klubba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457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20133"/>
            <a:ext cx="9144000" cy="547697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sv-SE" dirty="0" smtClean="0"/>
              <a:t>Säsongen 18/19</a:t>
            </a:r>
          </a:p>
          <a:p>
            <a:pPr algn="l"/>
            <a:endParaRPr lang="sv-SE" dirty="0"/>
          </a:p>
          <a:p>
            <a:pPr algn="l"/>
            <a:endParaRPr lang="sv-SE" sz="1800" dirty="0" smtClean="0"/>
          </a:p>
          <a:p>
            <a:pPr algn="l"/>
            <a:r>
              <a:rPr lang="sv-SE" dirty="0" smtClean="0"/>
              <a:t>• Idrottsrabatten 4/barn eller 6/familj + kalendrar (jul)</a:t>
            </a:r>
          </a:p>
          <a:p>
            <a:pPr algn="l"/>
            <a:r>
              <a:rPr lang="sv-SE" dirty="0" smtClean="0"/>
              <a:t>• </a:t>
            </a:r>
            <a:r>
              <a:rPr lang="sv-SE" dirty="0"/>
              <a:t>En cup per lag </a:t>
            </a:r>
          </a:p>
          <a:p>
            <a:pPr algn="l"/>
            <a:r>
              <a:rPr lang="sv-SE" dirty="0" smtClean="0"/>
              <a:t>• </a:t>
            </a:r>
            <a:r>
              <a:rPr lang="sv-SE" dirty="0"/>
              <a:t>Bidrag per lag för avslutning </a:t>
            </a:r>
            <a:r>
              <a:rPr lang="sv-SE" dirty="0" err="1" smtClean="0"/>
              <a:t>etc</a:t>
            </a:r>
            <a:endParaRPr lang="sv-SE" dirty="0" smtClean="0"/>
          </a:p>
          <a:p>
            <a:pPr algn="l"/>
            <a:r>
              <a:rPr lang="sv-SE" dirty="0"/>
              <a:t>• </a:t>
            </a:r>
            <a:r>
              <a:rPr lang="sv-SE" dirty="0" smtClean="0"/>
              <a:t>Avgift + Licens</a:t>
            </a:r>
            <a:endParaRPr lang="sv-SE" dirty="0"/>
          </a:p>
          <a:p>
            <a:pPr algn="l"/>
            <a:r>
              <a:rPr lang="sv-SE" dirty="0" smtClean="0"/>
              <a:t>• Kiosk + </a:t>
            </a:r>
            <a:r>
              <a:rPr lang="sv-SE" dirty="0" err="1" smtClean="0"/>
              <a:t>ev</a:t>
            </a:r>
            <a:r>
              <a:rPr lang="sv-SE" dirty="0" smtClean="0"/>
              <a:t> </a:t>
            </a:r>
            <a:r>
              <a:rPr lang="sv-SE" dirty="0" err="1" smtClean="0"/>
              <a:t>Futsal</a:t>
            </a:r>
            <a:endParaRPr lang="sv-SE" dirty="0" smtClean="0"/>
          </a:p>
          <a:p>
            <a:pPr algn="l"/>
            <a:endParaRPr lang="sv-SE" dirty="0" smtClean="0"/>
          </a:p>
          <a:p>
            <a:pPr algn="l"/>
            <a:endParaRPr lang="sv-SE" dirty="0" smtClean="0"/>
          </a:p>
          <a:p>
            <a:pPr algn="l"/>
            <a:endParaRPr lang="sv-SE" dirty="0" smtClean="0"/>
          </a:p>
          <a:p>
            <a:pPr algn="l"/>
            <a:r>
              <a:rPr lang="sv-SE" u="sng" dirty="0" smtClean="0"/>
              <a:t>Ansvarsområden:</a:t>
            </a:r>
          </a:p>
          <a:p>
            <a:pPr algn="l"/>
            <a:r>
              <a:rPr lang="sv-SE" dirty="0" err="1" smtClean="0"/>
              <a:t>Arbetsfördelningansvarig</a:t>
            </a:r>
            <a:r>
              <a:rPr lang="sv-SE" dirty="0" smtClean="0"/>
              <a:t> – Krickan Sköld</a:t>
            </a:r>
            <a:endParaRPr lang="sv-SE" dirty="0"/>
          </a:p>
          <a:p>
            <a:pPr algn="l"/>
            <a:r>
              <a:rPr lang="sv-SE" dirty="0" smtClean="0"/>
              <a:t>Lotteriansvarig – Patricia Axelsson</a:t>
            </a:r>
          </a:p>
          <a:p>
            <a:pPr algn="l"/>
            <a:r>
              <a:rPr lang="sv-SE" dirty="0" smtClean="0"/>
              <a:t>Kioskansvarig - </a:t>
            </a:r>
          </a:p>
          <a:p>
            <a:pPr algn="l"/>
            <a:r>
              <a:rPr lang="sv-SE" dirty="0" err="1" smtClean="0"/>
              <a:t>Sekretariatansvarig</a:t>
            </a:r>
            <a:r>
              <a:rPr lang="sv-SE" dirty="0" smtClean="0"/>
              <a:t> – Fredrik Klint</a:t>
            </a:r>
          </a:p>
          <a:p>
            <a:pPr algn="l"/>
            <a:r>
              <a:rPr lang="sv-SE" dirty="0" smtClean="0"/>
              <a:t>Matchvärd – Fredrik Dahlström</a:t>
            </a:r>
          </a:p>
          <a:p>
            <a:pPr algn="l"/>
            <a:r>
              <a:rPr lang="sv-SE" dirty="0" smtClean="0"/>
              <a:t>Valberedning (1 </a:t>
            </a:r>
            <a:r>
              <a:rPr lang="sv-SE" dirty="0" err="1" smtClean="0"/>
              <a:t>st</a:t>
            </a:r>
            <a:r>
              <a:rPr lang="sv-SE" smtClean="0"/>
              <a:t>) – </a:t>
            </a:r>
          </a:p>
          <a:p>
            <a:pPr algn="l"/>
            <a:endParaRPr lang="sv-SE" dirty="0" smtClean="0"/>
          </a:p>
          <a:p>
            <a:pPr algn="l"/>
            <a:endParaRPr lang="sv-S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03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663" y="119063"/>
            <a:ext cx="11496675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23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Övrigt</a:t>
            </a:r>
            <a:br>
              <a:rPr lang="sv-SE" dirty="0" smtClean="0"/>
            </a:br>
            <a:r>
              <a:rPr lang="sv-SE" dirty="0" smtClean="0"/>
              <a:t>och</a:t>
            </a:r>
            <a:br>
              <a:rPr lang="sv-SE" dirty="0" smtClean="0"/>
            </a:br>
            <a:r>
              <a:rPr lang="sv-SE" dirty="0" smtClean="0"/>
              <a:t>frågor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sv-SE" smtClean="0"/>
              <a:t> Uppdatera era </a:t>
            </a:r>
            <a:r>
              <a:rPr lang="sv-SE" dirty="0" smtClean="0"/>
              <a:t>kontaktuppgifter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427" y="561975"/>
            <a:ext cx="979975" cy="112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911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439</Words>
  <Application>Microsoft Office PowerPoint</Application>
  <PresentationFormat>Anpassad</PresentationFormat>
  <Paragraphs>106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Office Theme</vt:lpstr>
      <vt:lpstr>Föräldraträff P10 18/19</vt:lpstr>
      <vt:lpstr>Bild 2</vt:lpstr>
      <vt:lpstr>Bild 3</vt:lpstr>
      <vt:lpstr>Bild 4</vt:lpstr>
      <vt:lpstr>Bild 5</vt:lpstr>
      <vt:lpstr>Bild 6</vt:lpstr>
      <vt:lpstr>Bild 7</vt:lpstr>
      <vt:lpstr>Bild 8</vt:lpstr>
      <vt:lpstr>Bild 9</vt:lpstr>
      <vt:lpstr>Bild 10</vt:lpstr>
      <vt:lpstr>Bild 11</vt:lpstr>
      <vt:lpstr>Övrigt och frågor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Föräldraträff P10 18/19</dc:title>
  <dc:creator>Rikard</dc:creator>
  <cp:lastModifiedBy>Linda</cp:lastModifiedBy>
  <cp:revision>21</cp:revision>
  <cp:lastPrinted>2018-10-06T12:31:02Z</cp:lastPrinted>
  <dcterms:created xsi:type="dcterms:W3CDTF">2018-10-05T18:07:46Z</dcterms:created>
  <dcterms:modified xsi:type="dcterms:W3CDTF">2018-10-07T15:17:27Z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1a0c975a-fe9d-49e0-8d02-504b19accac9</vt:lpwstr>
  </property>
  <property fmtid="{D5CDD505-2E9C-101B-9397-08002B2CF9AE}" pid="3" name="FörsvarsmaktenKlassificering">
    <vt:lpwstr>ES</vt:lpwstr>
  </property>
  <property fmtid="{D5CDD505-2E9C-101B-9397-08002B2CF9AE}" pid="4" name="FörsvarsmaktenSEKRETESSKLASSIFICERAD">
    <vt:lpwstr/>
  </property>
  <property fmtid="{D5CDD505-2E9C-101B-9397-08002B2CF9AE}" pid="5" name="Klassificering">
    <vt:lpwstr>ES</vt:lpwstr>
  </property>
</Properties>
</file>